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6.xml" ContentType="application/vnd.openxmlformats-officedocument.theme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1" r:id="rId2"/>
    <p:sldMasterId id="2147483673" r:id="rId3"/>
    <p:sldMasterId id="2147483691" r:id="rId4"/>
    <p:sldMasterId id="2147483702" r:id="rId5"/>
    <p:sldMasterId id="2147483713" r:id="rId6"/>
    <p:sldMasterId id="2147483767" r:id="rId7"/>
  </p:sldMasterIdLst>
  <p:notesMasterIdLst>
    <p:notesMasterId r:id="rId25"/>
  </p:notesMasterIdLst>
  <p:handoutMasterIdLst>
    <p:handoutMasterId r:id="rId26"/>
  </p:handoutMasterIdLst>
  <p:sldIdLst>
    <p:sldId id="256" r:id="rId8"/>
    <p:sldId id="329" r:id="rId9"/>
    <p:sldId id="331" r:id="rId10"/>
    <p:sldId id="328" r:id="rId11"/>
    <p:sldId id="332" r:id="rId12"/>
    <p:sldId id="333" r:id="rId13"/>
    <p:sldId id="259" r:id="rId14"/>
    <p:sldId id="313" r:id="rId15"/>
    <p:sldId id="321" r:id="rId16"/>
    <p:sldId id="293" r:id="rId17"/>
    <p:sldId id="294" r:id="rId18"/>
    <p:sldId id="318" r:id="rId19"/>
    <p:sldId id="297" r:id="rId20"/>
    <p:sldId id="295" r:id="rId21"/>
    <p:sldId id="338" r:id="rId22"/>
    <p:sldId id="323" r:id="rId23"/>
    <p:sldId id="336" r:id="rId24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Шатлова" initials="Е.В.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81" autoAdjust="0"/>
    <p:restoredTop sz="94261" autoAdjust="0"/>
  </p:normalViewPr>
  <p:slideViewPr>
    <p:cSldViewPr>
      <p:cViewPr>
        <p:scale>
          <a:sx n="110" d="100"/>
          <a:sy n="110" d="100"/>
        </p:scale>
        <p:origin x="-186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55F700-9A4A-4CE2-B178-6407DA760C58}" type="doc">
      <dgm:prSet loTypeId="urn:microsoft.com/office/officeart/2005/8/layout/process1" loCatId="process" qsTypeId="urn:microsoft.com/office/officeart/2005/8/quickstyle/3d3" qsCatId="3D" csTypeId="urn:microsoft.com/office/officeart/2005/8/colors/accent1_2" csCatId="accent1" phldr="1"/>
      <dgm:spPr/>
    </dgm:pt>
    <dgm:pt modelId="{74B11350-D349-41E6-904E-F9C7E7F37829}" type="pres">
      <dgm:prSet presAssocID="{DF55F700-9A4A-4CE2-B178-6407DA760C58}" presName="Name0" presStyleCnt="0">
        <dgm:presLayoutVars>
          <dgm:dir/>
          <dgm:resizeHandles val="exact"/>
        </dgm:presLayoutVars>
      </dgm:prSet>
      <dgm:spPr/>
    </dgm:pt>
  </dgm:ptLst>
  <dgm:cxnLst>
    <dgm:cxn modelId="{F17FDE74-4671-4BD0-A40C-B786591D8C87}" type="presOf" srcId="{DF55F700-9A4A-4CE2-B178-6407DA760C58}" destId="{74B11350-D349-41E6-904E-F9C7E7F37829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4A436C9-40FF-4858-8B91-D6D68800978D}" type="doc">
      <dgm:prSet loTypeId="urn:microsoft.com/office/officeart/2008/layout/LinedList" loCatId="list" qsTypeId="urn:microsoft.com/office/officeart/2005/8/quickstyle/3d1" qsCatId="3D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45F94A70-D76E-4A2A-8F43-948730067FEE}">
      <dgm:prSet phldrT="[Текст]"/>
      <dgm:spPr/>
      <dgm:t>
        <a:bodyPr/>
        <a:lstStyle/>
        <a:p>
          <a:pPr algn="ctr"/>
          <a:endParaRPr lang="ru-RU" b="1" dirty="0" smtClean="0">
            <a:solidFill>
              <a:schemeClr val="bg1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algn="ctr"/>
          <a:r>
            <a:rPr lang="ru-RU" b="1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Заемщик относится/ проект реализуется в одной из отраслей:</a:t>
          </a:r>
        </a:p>
        <a:p>
          <a:pPr algn="ctr"/>
          <a:endParaRPr lang="ru-RU" b="1" dirty="0" smtClean="0">
            <a:solidFill>
              <a:schemeClr val="bg1">
                <a:lumMod val="50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algn="ctr"/>
          <a:r>
            <a:rPr lang="ru-RU" b="1" dirty="0" smtClean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ru-RU" b="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ru-RU" b="0" dirty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1DF9B52-4A94-4DEB-880B-5741BF8C2E91}" type="parTrans" cxnId="{ECFD36A0-738C-42BA-8694-D1BA189E3770}">
      <dgm:prSet/>
      <dgm:spPr/>
      <dgm:t>
        <a:bodyPr/>
        <a:lstStyle/>
        <a:p>
          <a:endParaRPr lang="ru-RU" b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C373E83-44A1-450F-8637-6EA2AAE2D047}" type="sibTrans" cxnId="{ECFD36A0-738C-42BA-8694-D1BA189E3770}">
      <dgm:prSet/>
      <dgm:spPr/>
      <dgm:t>
        <a:bodyPr/>
        <a:lstStyle/>
        <a:p>
          <a:endParaRPr lang="ru-RU" b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9FFAA16-939F-43B4-98DD-0C3ACB280C0C}">
      <dgm:prSet phldrT="[Текст]" custT="1"/>
      <dgm:spPr/>
      <dgm:t>
        <a:bodyPr/>
        <a:lstStyle/>
        <a:p>
          <a:r>
            <a:rPr lang="ru-RU" sz="1600" b="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rPr>
            <a:t>Сельское хозяйство, услуги в этой области</a:t>
          </a:r>
          <a:endParaRPr lang="ru-RU" sz="1600" b="0" dirty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5BD0AC8-F702-4A2C-80DF-32F59B5799E3}" type="parTrans" cxnId="{AA062E34-A0B6-4737-8F87-587150FCDD3B}">
      <dgm:prSet/>
      <dgm:spPr/>
      <dgm:t>
        <a:bodyPr/>
        <a:lstStyle/>
        <a:p>
          <a:endParaRPr lang="ru-RU" b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DBD8E92-569C-45FF-94E3-E018ABDC08FD}" type="sibTrans" cxnId="{AA062E34-A0B6-4737-8F87-587150FCDD3B}">
      <dgm:prSet/>
      <dgm:spPr/>
      <dgm:t>
        <a:bodyPr/>
        <a:lstStyle/>
        <a:p>
          <a:endParaRPr lang="ru-RU" b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05AFB6F-2439-47E7-A6A9-E7AA231247CD}">
      <dgm:prSet phldrT="[Текст]" custT="1"/>
      <dgm:spPr/>
      <dgm:t>
        <a:bodyPr/>
        <a:lstStyle/>
        <a:p>
          <a:pPr>
            <a:lnSpc>
              <a:spcPct val="100000"/>
            </a:lnSpc>
          </a:pPr>
          <a:r>
            <a:rPr lang="ru-RU" sz="1600" b="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rPr>
            <a:t>Обрабатывающее производство, в </a:t>
          </a:r>
          <a:r>
            <a:rPr lang="ru-RU" sz="1600" b="0" dirty="0" err="1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rPr>
            <a:t>т.ч</a:t>
          </a:r>
          <a:r>
            <a:rPr lang="ru-RU" sz="1600" b="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rPr>
            <a:t>. производство пищевых продуктов, первичная и последующая переработка с/х продуктов</a:t>
          </a:r>
        </a:p>
        <a:p>
          <a:pPr>
            <a:lnSpc>
              <a:spcPct val="100000"/>
            </a:lnSpc>
          </a:pPr>
          <a:endParaRPr lang="ru-RU" sz="1600" b="0" dirty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1D144C7-0B9E-4960-AB2C-71ED31B39BFC}" type="parTrans" cxnId="{3757D8B1-457D-47F8-A6D4-81945A025EE4}">
      <dgm:prSet/>
      <dgm:spPr/>
      <dgm:t>
        <a:bodyPr/>
        <a:lstStyle/>
        <a:p>
          <a:endParaRPr lang="ru-RU" b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5B9D699-F764-43F7-A9CB-999932F6C05D}" type="sibTrans" cxnId="{3757D8B1-457D-47F8-A6D4-81945A025EE4}">
      <dgm:prSet/>
      <dgm:spPr/>
      <dgm:t>
        <a:bodyPr/>
        <a:lstStyle/>
        <a:p>
          <a:endParaRPr lang="ru-RU" b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39E352F-279D-436F-9CE7-26D83D629FB9}">
      <dgm:prSet phldrT="[Текст]" custT="1"/>
      <dgm:spPr/>
      <dgm:t>
        <a:bodyPr/>
        <a:lstStyle/>
        <a:p>
          <a:r>
            <a:rPr lang="ru-RU" sz="1600" b="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rPr>
            <a:t>Производство и распределение электроэнергии, газа и воды</a:t>
          </a:r>
          <a:endParaRPr lang="ru-RU" sz="1600" b="0" dirty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7E5C8BE-5A54-4483-B9C4-C52B28F84429}" type="parTrans" cxnId="{08238C68-97F5-4E8D-8F4B-E64BEE1802D3}">
      <dgm:prSet/>
      <dgm:spPr/>
      <dgm:t>
        <a:bodyPr/>
        <a:lstStyle/>
        <a:p>
          <a:endParaRPr lang="ru-RU" b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DABF8D2-9624-4CD6-BBA2-67BCABED6122}" type="sibTrans" cxnId="{08238C68-97F5-4E8D-8F4B-E64BEE1802D3}">
      <dgm:prSet/>
      <dgm:spPr/>
      <dgm:t>
        <a:bodyPr/>
        <a:lstStyle/>
        <a:p>
          <a:endParaRPr lang="ru-RU" b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9DC2783-3E8B-4EC3-A995-B0517528DC99}">
      <dgm:prSet phldrT="[Текст]" custT="1"/>
      <dgm:spPr/>
      <dgm:t>
        <a:bodyPr/>
        <a:lstStyle/>
        <a:p>
          <a:r>
            <a:rPr lang="ru-RU" sz="1600" b="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rPr>
            <a:t>Строительство, транспорт и связь</a:t>
          </a:r>
          <a:endParaRPr lang="ru-RU" sz="1600" b="0" dirty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ED7C401-C4C0-4249-85E9-C5F75F3BF4DE}" type="parTrans" cxnId="{5999CBA6-2FCD-4707-B269-DF51E7AED3F3}">
      <dgm:prSet/>
      <dgm:spPr/>
      <dgm:t>
        <a:bodyPr/>
        <a:lstStyle/>
        <a:p>
          <a:endParaRPr lang="ru-RU" b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1329D54-DBD5-4C90-9DD0-4FC00A80B9C4}" type="sibTrans" cxnId="{5999CBA6-2FCD-4707-B269-DF51E7AED3F3}">
      <dgm:prSet/>
      <dgm:spPr/>
      <dgm:t>
        <a:bodyPr/>
        <a:lstStyle/>
        <a:p>
          <a:endParaRPr lang="ru-RU" b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CC881C4-42A2-43ED-AA7D-A5E1C5680C43}">
      <dgm:prSet phldrT="[Текст]" custT="1"/>
      <dgm:spPr/>
      <dgm:t>
        <a:bodyPr/>
        <a:lstStyle/>
        <a:p>
          <a:r>
            <a:rPr lang="ru-RU" sz="1600" b="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rPr>
            <a:t>Внутренний туризм</a:t>
          </a:r>
          <a:endParaRPr lang="ru-RU" sz="1600" b="0" dirty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011EDBF-2898-42BB-92E8-37D08D8B4516}" type="parTrans" cxnId="{F1C9C566-D10D-4E95-A570-68EC1E49C564}">
      <dgm:prSet/>
      <dgm:spPr/>
      <dgm:t>
        <a:bodyPr/>
        <a:lstStyle/>
        <a:p>
          <a:endParaRPr lang="ru-RU" b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00FDD58-4281-46BC-8964-2552691055BC}" type="sibTrans" cxnId="{F1C9C566-D10D-4E95-A570-68EC1E49C564}">
      <dgm:prSet/>
      <dgm:spPr/>
      <dgm:t>
        <a:bodyPr/>
        <a:lstStyle/>
        <a:p>
          <a:endParaRPr lang="ru-RU" b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107EBD6-9864-442A-AFD4-2936E7679BB3}">
      <dgm:prSet phldrT="[Текст]" custT="1"/>
      <dgm:spPr/>
      <dgm:t>
        <a:bodyPr/>
        <a:lstStyle/>
        <a:p>
          <a:r>
            <a:rPr lang="ru-RU" sz="1600" b="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rPr>
            <a:t>Высокотехнологичные проекты</a:t>
          </a:r>
        </a:p>
      </dgm:t>
    </dgm:pt>
    <dgm:pt modelId="{AA0BA03E-009C-442A-B1AA-FC7C25088050}" type="parTrans" cxnId="{6E60F7EE-73A6-468D-ACE7-1A40F3BC78FE}">
      <dgm:prSet/>
      <dgm:spPr/>
      <dgm:t>
        <a:bodyPr/>
        <a:lstStyle/>
        <a:p>
          <a:endParaRPr lang="ru-RU" b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8EC2D51-B6F3-450F-9778-06D538DB3709}" type="sibTrans" cxnId="{6E60F7EE-73A6-468D-ACE7-1A40F3BC78FE}">
      <dgm:prSet/>
      <dgm:spPr/>
      <dgm:t>
        <a:bodyPr/>
        <a:lstStyle/>
        <a:p>
          <a:endParaRPr lang="ru-RU" b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3690E5C-C205-4831-B012-312468817EAA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rPr>
            <a:t>Здравоохранение</a:t>
          </a:r>
        </a:p>
      </dgm:t>
    </dgm:pt>
    <dgm:pt modelId="{910929D5-99C6-4F6E-89D4-7C71C5788C9F}" type="parTrans" cxnId="{E46EF6B9-F5EA-411A-B3CD-E64304C7007B}">
      <dgm:prSet/>
      <dgm:spPr/>
      <dgm:t>
        <a:bodyPr/>
        <a:lstStyle/>
        <a:p>
          <a:endParaRPr lang="ru-RU"/>
        </a:p>
      </dgm:t>
    </dgm:pt>
    <dgm:pt modelId="{14E9A3A6-1381-4B51-B512-74AF6C9831FE}" type="sibTrans" cxnId="{E46EF6B9-F5EA-411A-B3CD-E64304C7007B}">
      <dgm:prSet/>
      <dgm:spPr/>
      <dgm:t>
        <a:bodyPr/>
        <a:lstStyle/>
        <a:p>
          <a:endParaRPr lang="ru-RU"/>
        </a:p>
      </dgm:t>
    </dgm:pt>
    <dgm:pt modelId="{F1811448-32F6-40BC-8A0F-5A67C3B05D8E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rPr>
            <a:t>Переработка мусора</a:t>
          </a:r>
        </a:p>
      </dgm:t>
    </dgm:pt>
    <dgm:pt modelId="{924C4E4E-A028-4124-87D8-6934D490BCA9}" type="parTrans" cxnId="{50487857-3F07-47E2-A354-A47AD61CD099}">
      <dgm:prSet/>
      <dgm:spPr/>
      <dgm:t>
        <a:bodyPr/>
        <a:lstStyle/>
        <a:p>
          <a:endParaRPr lang="ru-RU"/>
        </a:p>
      </dgm:t>
    </dgm:pt>
    <dgm:pt modelId="{EB6F0CE1-452E-4D00-B645-7F7424954F5F}" type="sibTrans" cxnId="{50487857-3F07-47E2-A354-A47AD61CD099}">
      <dgm:prSet/>
      <dgm:spPr/>
      <dgm:t>
        <a:bodyPr/>
        <a:lstStyle/>
        <a:p>
          <a:endParaRPr lang="ru-RU"/>
        </a:p>
      </dgm:t>
    </dgm:pt>
    <dgm:pt modelId="{FCD0D610-9C87-4982-9C93-E18E9CA7C0D5}" type="pres">
      <dgm:prSet presAssocID="{F4A436C9-40FF-4858-8B91-D6D68800978D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9B17C746-CDA6-43FF-945C-F47DC07F264F}" type="pres">
      <dgm:prSet presAssocID="{45F94A70-D76E-4A2A-8F43-948730067FEE}" presName="thickLine" presStyleLbl="alignNode1" presStyleIdx="0" presStyleCnt="1"/>
      <dgm:spPr/>
    </dgm:pt>
    <dgm:pt modelId="{67D1F164-4C56-4085-A1A8-B6D8923C84CE}" type="pres">
      <dgm:prSet presAssocID="{45F94A70-D76E-4A2A-8F43-948730067FEE}" presName="horz1" presStyleCnt="0"/>
      <dgm:spPr/>
    </dgm:pt>
    <dgm:pt modelId="{5A2A6EDB-34B9-4507-9A27-7AE6E508595D}" type="pres">
      <dgm:prSet presAssocID="{45F94A70-D76E-4A2A-8F43-948730067FEE}" presName="tx1" presStyleLbl="revTx" presStyleIdx="0" presStyleCnt="9" custScaleX="86928"/>
      <dgm:spPr/>
      <dgm:t>
        <a:bodyPr/>
        <a:lstStyle/>
        <a:p>
          <a:endParaRPr lang="ru-RU"/>
        </a:p>
      </dgm:t>
    </dgm:pt>
    <dgm:pt modelId="{B6EF5119-182B-4999-B7D3-69770722B8E7}" type="pres">
      <dgm:prSet presAssocID="{45F94A70-D76E-4A2A-8F43-948730067FEE}" presName="vert1" presStyleCnt="0"/>
      <dgm:spPr/>
    </dgm:pt>
    <dgm:pt modelId="{A734CA43-3C35-4A46-BBF1-A3E99687D77C}" type="pres">
      <dgm:prSet presAssocID="{99FFAA16-939F-43B4-98DD-0C3ACB280C0C}" presName="vertSpace2a" presStyleCnt="0"/>
      <dgm:spPr/>
    </dgm:pt>
    <dgm:pt modelId="{0CC870C0-FDCB-4EB4-AE6A-EB67275AD02D}" type="pres">
      <dgm:prSet presAssocID="{99FFAA16-939F-43B4-98DD-0C3ACB280C0C}" presName="horz2" presStyleCnt="0"/>
      <dgm:spPr/>
    </dgm:pt>
    <dgm:pt modelId="{A71DC7C8-F99C-4151-B678-169B358AC8BF}" type="pres">
      <dgm:prSet presAssocID="{99FFAA16-939F-43B4-98DD-0C3ACB280C0C}" presName="horzSpace2" presStyleCnt="0"/>
      <dgm:spPr/>
    </dgm:pt>
    <dgm:pt modelId="{38A52B50-A8F1-40D4-9078-50A62290265D}" type="pres">
      <dgm:prSet presAssocID="{99FFAA16-939F-43B4-98DD-0C3ACB280C0C}" presName="tx2" presStyleLbl="revTx" presStyleIdx="1" presStyleCnt="9" custScaleY="41783"/>
      <dgm:spPr/>
      <dgm:t>
        <a:bodyPr/>
        <a:lstStyle/>
        <a:p>
          <a:endParaRPr lang="ru-RU"/>
        </a:p>
      </dgm:t>
    </dgm:pt>
    <dgm:pt modelId="{26A799EC-9011-4F71-B6D2-96C88A4E0B06}" type="pres">
      <dgm:prSet presAssocID="{99FFAA16-939F-43B4-98DD-0C3ACB280C0C}" presName="vert2" presStyleCnt="0"/>
      <dgm:spPr/>
    </dgm:pt>
    <dgm:pt modelId="{E25861AB-02BA-4309-9089-1FEC6120AC54}" type="pres">
      <dgm:prSet presAssocID="{99FFAA16-939F-43B4-98DD-0C3ACB280C0C}" presName="thinLine2b" presStyleLbl="callout" presStyleIdx="0" presStyleCnt="8"/>
      <dgm:spPr/>
    </dgm:pt>
    <dgm:pt modelId="{50AF6576-5A22-4072-AF04-C834C823517E}" type="pres">
      <dgm:prSet presAssocID="{99FFAA16-939F-43B4-98DD-0C3ACB280C0C}" presName="vertSpace2b" presStyleCnt="0"/>
      <dgm:spPr/>
    </dgm:pt>
    <dgm:pt modelId="{F0D8E507-4BA6-4A92-978E-05AE5BA8A536}" type="pres">
      <dgm:prSet presAssocID="{905AFB6F-2439-47E7-A6A9-E7AA231247CD}" presName="horz2" presStyleCnt="0"/>
      <dgm:spPr/>
    </dgm:pt>
    <dgm:pt modelId="{6E66F39B-ACFB-4D0F-B6F0-7AB73CF87805}" type="pres">
      <dgm:prSet presAssocID="{905AFB6F-2439-47E7-A6A9-E7AA231247CD}" presName="horzSpace2" presStyleCnt="0"/>
      <dgm:spPr/>
    </dgm:pt>
    <dgm:pt modelId="{0BBFC046-3AAF-4DA8-8BFE-C1D9364B6EC8}" type="pres">
      <dgm:prSet presAssocID="{905AFB6F-2439-47E7-A6A9-E7AA231247CD}" presName="tx2" presStyleLbl="revTx" presStyleIdx="2" presStyleCnt="9" custScaleY="61797" custLinFactNeighborX="-374" custLinFactNeighborY="-7870"/>
      <dgm:spPr/>
      <dgm:t>
        <a:bodyPr/>
        <a:lstStyle/>
        <a:p>
          <a:endParaRPr lang="ru-RU"/>
        </a:p>
      </dgm:t>
    </dgm:pt>
    <dgm:pt modelId="{93068271-7484-4A79-8D1A-1A4461A3EA25}" type="pres">
      <dgm:prSet presAssocID="{905AFB6F-2439-47E7-A6A9-E7AA231247CD}" presName="vert2" presStyleCnt="0"/>
      <dgm:spPr/>
    </dgm:pt>
    <dgm:pt modelId="{BA5966E3-33C6-4AF8-B679-80CDDB72C47A}" type="pres">
      <dgm:prSet presAssocID="{905AFB6F-2439-47E7-A6A9-E7AA231247CD}" presName="thinLine2b" presStyleLbl="callout" presStyleIdx="1" presStyleCnt="8"/>
      <dgm:spPr/>
    </dgm:pt>
    <dgm:pt modelId="{E6615683-EAD8-4769-AB11-D7C720D3ADBC}" type="pres">
      <dgm:prSet presAssocID="{905AFB6F-2439-47E7-A6A9-E7AA231247CD}" presName="vertSpace2b" presStyleCnt="0"/>
      <dgm:spPr/>
    </dgm:pt>
    <dgm:pt modelId="{8C20DD27-5ED5-4EE3-9ED5-E0198D034750}" type="pres">
      <dgm:prSet presAssocID="{D39E352F-279D-436F-9CE7-26D83D629FB9}" presName="horz2" presStyleCnt="0"/>
      <dgm:spPr/>
    </dgm:pt>
    <dgm:pt modelId="{5E71729B-62C0-4C68-9633-915A6807B217}" type="pres">
      <dgm:prSet presAssocID="{D39E352F-279D-436F-9CE7-26D83D629FB9}" presName="horzSpace2" presStyleCnt="0"/>
      <dgm:spPr/>
    </dgm:pt>
    <dgm:pt modelId="{8C9786F0-A399-4F2D-89DD-59C6BD86D606}" type="pres">
      <dgm:prSet presAssocID="{D39E352F-279D-436F-9CE7-26D83D629FB9}" presName="tx2" presStyleLbl="revTx" presStyleIdx="3" presStyleCnt="9" custScaleY="36854"/>
      <dgm:spPr/>
      <dgm:t>
        <a:bodyPr/>
        <a:lstStyle/>
        <a:p>
          <a:endParaRPr lang="ru-RU"/>
        </a:p>
      </dgm:t>
    </dgm:pt>
    <dgm:pt modelId="{FD3DF01F-CF33-4B5E-9270-36FF9FD5AF8E}" type="pres">
      <dgm:prSet presAssocID="{D39E352F-279D-436F-9CE7-26D83D629FB9}" presName="vert2" presStyleCnt="0"/>
      <dgm:spPr/>
    </dgm:pt>
    <dgm:pt modelId="{4D44B884-073D-4723-83BD-2ED16B0C20E3}" type="pres">
      <dgm:prSet presAssocID="{D39E352F-279D-436F-9CE7-26D83D629FB9}" presName="thinLine2b" presStyleLbl="callout" presStyleIdx="2" presStyleCnt="8"/>
      <dgm:spPr/>
    </dgm:pt>
    <dgm:pt modelId="{1247D6A0-A45A-48D2-B452-3DF679D4DDE8}" type="pres">
      <dgm:prSet presAssocID="{D39E352F-279D-436F-9CE7-26D83D629FB9}" presName="vertSpace2b" presStyleCnt="0"/>
      <dgm:spPr/>
    </dgm:pt>
    <dgm:pt modelId="{0614E205-D197-4E2B-B724-0B7EA6FE0F43}" type="pres">
      <dgm:prSet presAssocID="{99DC2783-3E8B-4EC3-A995-B0517528DC99}" presName="horz2" presStyleCnt="0"/>
      <dgm:spPr/>
    </dgm:pt>
    <dgm:pt modelId="{F0C277E5-93F8-441C-B2B8-643B43A4009B}" type="pres">
      <dgm:prSet presAssocID="{99DC2783-3E8B-4EC3-A995-B0517528DC99}" presName="horzSpace2" presStyleCnt="0"/>
      <dgm:spPr/>
    </dgm:pt>
    <dgm:pt modelId="{440B2889-3CDB-4AB7-B4F8-CB06A7E10ABF}" type="pres">
      <dgm:prSet presAssocID="{99DC2783-3E8B-4EC3-A995-B0517528DC99}" presName="tx2" presStyleLbl="revTx" presStyleIdx="4" presStyleCnt="9" custScaleY="31666"/>
      <dgm:spPr/>
      <dgm:t>
        <a:bodyPr/>
        <a:lstStyle/>
        <a:p>
          <a:endParaRPr lang="ru-RU"/>
        </a:p>
      </dgm:t>
    </dgm:pt>
    <dgm:pt modelId="{DDCD250F-A351-41C0-9DEE-38179A5FC2EA}" type="pres">
      <dgm:prSet presAssocID="{99DC2783-3E8B-4EC3-A995-B0517528DC99}" presName="vert2" presStyleCnt="0"/>
      <dgm:spPr/>
    </dgm:pt>
    <dgm:pt modelId="{F62128E6-EEF7-47D5-921E-8732C6FF48C2}" type="pres">
      <dgm:prSet presAssocID="{99DC2783-3E8B-4EC3-A995-B0517528DC99}" presName="thinLine2b" presStyleLbl="callout" presStyleIdx="3" presStyleCnt="8"/>
      <dgm:spPr/>
    </dgm:pt>
    <dgm:pt modelId="{8655D537-6B78-4B37-AE71-402B92385021}" type="pres">
      <dgm:prSet presAssocID="{99DC2783-3E8B-4EC3-A995-B0517528DC99}" presName="vertSpace2b" presStyleCnt="0"/>
      <dgm:spPr/>
    </dgm:pt>
    <dgm:pt modelId="{02D84D0B-6BB6-40D9-BFAA-D1FD80501C6E}" type="pres">
      <dgm:prSet presAssocID="{2CC881C4-42A2-43ED-AA7D-A5E1C5680C43}" presName="horz2" presStyleCnt="0"/>
      <dgm:spPr/>
    </dgm:pt>
    <dgm:pt modelId="{83277F2C-D622-461F-B21A-EA7237CAF1B7}" type="pres">
      <dgm:prSet presAssocID="{2CC881C4-42A2-43ED-AA7D-A5E1C5680C43}" presName="horzSpace2" presStyleCnt="0"/>
      <dgm:spPr/>
    </dgm:pt>
    <dgm:pt modelId="{16888CF0-FA85-46BB-BF53-D37F3E77AF6E}" type="pres">
      <dgm:prSet presAssocID="{2CC881C4-42A2-43ED-AA7D-A5E1C5680C43}" presName="tx2" presStyleLbl="revTx" presStyleIdx="5" presStyleCnt="9" custScaleY="40098"/>
      <dgm:spPr/>
      <dgm:t>
        <a:bodyPr/>
        <a:lstStyle/>
        <a:p>
          <a:endParaRPr lang="ru-RU"/>
        </a:p>
      </dgm:t>
    </dgm:pt>
    <dgm:pt modelId="{F0CF1BED-4046-4EBD-8C4F-816F565A53CF}" type="pres">
      <dgm:prSet presAssocID="{2CC881C4-42A2-43ED-AA7D-A5E1C5680C43}" presName="vert2" presStyleCnt="0"/>
      <dgm:spPr/>
    </dgm:pt>
    <dgm:pt modelId="{918241A6-CF18-4127-A7A7-97F685772DCA}" type="pres">
      <dgm:prSet presAssocID="{2CC881C4-42A2-43ED-AA7D-A5E1C5680C43}" presName="thinLine2b" presStyleLbl="callout" presStyleIdx="4" presStyleCnt="8"/>
      <dgm:spPr/>
    </dgm:pt>
    <dgm:pt modelId="{E8EF3008-581E-447B-9688-CD9316F79B4E}" type="pres">
      <dgm:prSet presAssocID="{2CC881C4-42A2-43ED-AA7D-A5E1C5680C43}" presName="vertSpace2b" presStyleCnt="0"/>
      <dgm:spPr/>
    </dgm:pt>
    <dgm:pt modelId="{36E85D3C-2ADC-42C9-A6AF-D287FE38B3E3}" type="pres">
      <dgm:prSet presAssocID="{7107EBD6-9864-442A-AFD4-2936E7679BB3}" presName="horz2" presStyleCnt="0"/>
      <dgm:spPr/>
    </dgm:pt>
    <dgm:pt modelId="{EFBB59B6-D2E9-4FF7-9811-ABF7149A24D9}" type="pres">
      <dgm:prSet presAssocID="{7107EBD6-9864-442A-AFD4-2936E7679BB3}" presName="horzSpace2" presStyleCnt="0"/>
      <dgm:spPr/>
    </dgm:pt>
    <dgm:pt modelId="{1A2380F1-B865-42B2-8E69-ACBC2CC375B7}" type="pres">
      <dgm:prSet presAssocID="{7107EBD6-9864-442A-AFD4-2936E7679BB3}" presName="tx2" presStyleLbl="revTx" presStyleIdx="6" presStyleCnt="9" custScaleY="38744"/>
      <dgm:spPr/>
      <dgm:t>
        <a:bodyPr/>
        <a:lstStyle/>
        <a:p>
          <a:endParaRPr lang="ru-RU"/>
        </a:p>
      </dgm:t>
    </dgm:pt>
    <dgm:pt modelId="{37B2EAF6-0FF6-48F5-8836-D573AF97C06E}" type="pres">
      <dgm:prSet presAssocID="{7107EBD6-9864-442A-AFD4-2936E7679BB3}" presName="vert2" presStyleCnt="0"/>
      <dgm:spPr/>
    </dgm:pt>
    <dgm:pt modelId="{8FD8D916-0C44-44A5-BB24-9B0F2F2470FB}" type="pres">
      <dgm:prSet presAssocID="{7107EBD6-9864-442A-AFD4-2936E7679BB3}" presName="thinLine2b" presStyleLbl="callout" presStyleIdx="5" presStyleCnt="8"/>
      <dgm:spPr/>
    </dgm:pt>
    <dgm:pt modelId="{5B1C1BFA-B901-432D-8952-339CC107DF40}" type="pres">
      <dgm:prSet presAssocID="{7107EBD6-9864-442A-AFD4-2936E7679BB3}" presName="vertSpace2b" presStyleCnt="0"/>
      <dgm:spPr/>
    </dgm:pt>
    <dgm:pt modelId="{56A8729D-F9B8-4020-9B34-E07DAF7947B3}" type="pres">
      <dgm:prSet presAssocID="{33690E5C-C205-4831-B012-312468817EAA}" presName="horz2" presStyleCnt="0"/>
      <dgm:spPr/>
    </dgm:pt>
    <dgm:pt modelId="{1C54E85A-09EC-4B11-B9A1-949D0F860CCA}" type="pres">
      <dgm:prSet presAssocID="{33690E5C-C205-4831-B012-312468817EAA}" presName="horzSpace2" presStyleCnt="0"/>
      <dgm:spPr/>
    </dgm:pt>
    <dgm:pt modelId="{9BED8778-9257-4BC2-ABCE-10D244D26E33}" type="pres">
      <dgm:prSet presAssocID="{33690E5C-C205-4831-B012-312468817EAA}" presName="tx2" presStyleLbl="revTx" presStyleIdx="7" presStyleCnt="9" custScaleY="44479"/>
      <dgm:spPr/>
      <dgm:t>
        <a:bodyPr/>
        <a:lstStyle/>
        <a:p>
          <a:endParaRPr lang="ru-RU"/>
        </a:p>
      </dgm:t>
    </dgm:pt>
    <dgm:pt modelId="{F11DD947-B832-4245-803D-CBE6B00DB852}" type="pres">
      <dgm:prSet presAssocID="{33690E5C-C205-4831-B012-312468817EAA}" presName="vert2" presStyleCnt="0"/>
      <dgm:spPr/>
    </dgm:pt>
    <dgm:pt modelId="{4F8DB52F-0CBA-4873-85F0-C2EA1C22E468}" type="pres">
      <dgm:prSet presAssocID="{33690E5C-C205-4831-B012-312468817EAA}" presName="thinLine2b" presStyleLbl="callout" presStyleIdx="6" presStyleCnt="8"/>
      <dgm:spPr/>
    </dgm:pt>
    <dgm:pt modelId="{51242B71-1387-4969-B9B3-B76301C16D0E}" type="pres">
      <dgm:prSet presAssocID="{33690E5C-C205-4831-B012-312468817EAA}" presName="vertSpace2b" presStyleCnt="0"/>
      <dgm:spPr/>
    </dgm:pt>
    <dgm:pt modelId="{AD2CECB8-766C-4CB7-B808-616500E9D9A8}" type="pres">
      <dgm:prSet presAssocID="{F1811448-32F6-40BC-8A0F-5A67C3B05D8E}" presName="horz2" presStyleCnt="0"/>
      <dgm:spPr/>
    </dgm:pt>
    <dgm:pt modelId="{39EBB8A5-6229-4A0A-B50D-EBA354059361}" type="pres">
      <dgm:prSet presAssocID="{F1811448-32F6-40BC-8A0F-5A67C3B05D8E}" presName="horzSpace2" presStyleCnt="0"/>
      <dgm:spPr/>
    </dgm:pt>
    <dgm:pt modelId="{188D2E0A-A7B0-49F2-8FAD-55A6BF313904}" type="pres">
      <dgm:prSet presAssocID="{F1811448-32F6-40BC-8A0F-5A67C3B05D8E}" presName="tx2" presStyleLbl="revTx" presStyleIdx="8" presStyleCnt="9" custScaleY="45366"/>
      <dgm:spPr/>
      <dgm:t>
        <a:bodyPr/>
        <a:lstStyle/>
        <a:p>
          <a:endParaRPr lang="ru-RU"/>
        </a:p>
      </dgm:t>
    </dgm:pt>
    <dgm:pt modelId="{68EB02C8-6CEE-42DE-8EBF-0E54C5C7C5D8}" type="pres">
      <dgm:prSet presAssocID="{F1811448-32F6-40BC-8A0F-5A67C3B05D8E}" presName="vert2" presStyleCnt="0"/>
      <dgm:spPr/>
    </dgm:pt>
    <dgm:pt modelId="{A624F94A-42EB-452B-8EB3-AFAD6CF304D7}" type="pres">
      <dgm:prSet presAssocID="{F1811448-32F6-40BC-8A0F-5A67C3B05D8E}" presName="thinLine2b" presStyleLbl="callout" presStyleIdx="7" presStyleCnt="8"/>
      <dgm:spPr/>
    </dgm:pt>
    <dgm:pt modelId="{811B28FE-DD87-43D2-8E20-066C04BE3DB1}" type="pres">
      <dgm:prSet presAssocID="{F1811448-32F6-40BC-8A0F-5A67C3B05D8E}" presName="vertSpace2b" presStyleCnt="0"/>
      <dgm:spPr/>
    </dgm:pt>
  </dgm:ptLst>
  <dgm:cxnLst>
    <dgm:cxn modelId="{3757D8B1-457D-47F8-A6D4-81945A025EE4}" srcId="{45F94A70-D76E-4A2A-8F43-948730067FEE}" destId="{905AFB6F-2439-47E7-A6A9-E7AA231247CD}" srcOrd="1" destOrd="0" parTransId="{51D144C7-0B9E-4960-AB2C-71ED31B39BFC}" sibTransId="{25B9D699-F764-43F7-A9CB-999932F6C05D}"/>
    <dgm:cxn modelId="{AA062E34-A0B6-4737-8F87-587150FCDD3B}" srcId="{45F94A70-D76E-4A2A-8F43-948730067FEE}" destId="{99FFAA16-939F-43B4-98DD-0C3ACB280C0C}" srcOrd="0" destOrd="0" parTransId="{F5BD0AC8-F702-4A2C-80DF-32F59B5799E3}" sibTransId="{6DBD8E92-569C-45FF-94E3-E018ABDC08FD}"/>
    <dgm:cxn modelId="{456947BC-C284-4F84-949A-D4D5E01AFF6A}" type="presOf" srcId="{905AFB6F-2439-47E7-A6A9-E7AA231247CD}" destId="{0BBFC046-3AAF-4DA8-8BFE-C1D9364B6EC8}" srcOrd="0" destOrd="0" presId="urn:microsoft.com/office/officeart/2008/layout/LinedList"/>
    <dgm:cxn modelId="{5999CBA6-2FCD-4707-B269-DF51E7AED3F3}" srcId="{45F94A70-D76E-4A2A-8F43-948730067FEE}" destId="{99DC2783-3E8B-4EC3-A995-B0517528DC99}" srcOrd="3" destOrd="0" parTransId="{4ED7C401-C4C0-4249-85E9-C5F75F3BF4DE}" sibTransId="{81329D54-DBD5-4C90-9DD0-4FC00A80B9C4}"/>
    <dgm:cxn modelId="{ECFD36A0-738C-42BA-8694-D1BA189E3770}" srcId="{F4A436C9-40FF-4858-8B91-D6D68800978D}" destId="{45F94A70-D76E-4A2A-8F43-948730067FEE}" srcOrd="0" destOrd="0" parTransId="{31DF9B52-4A94-4DEB-880B-5741BF8C2E91}" sibTransId="{6C373E83-44A1-450F-8637-6EA2AAE2D047}"/>
    <dgm:cxn modelId="{53A1619D-7700-410D-BD80-31C7D62FA49E}" type="presOf" srcId="{F1811448-32F6-40BC-8A0F-5A67C3B05D8E}" destId="{188D2E0A-A7B0-49F2-8FAD-55A6BF313904}" srcOrd="0" destOrd="0" presId="urn:microsoft.com/office/officeart/2008/layout/LinedList"/>
    <dgm:cxn modelId="{162CB9DA-59B4-4657-8366-E717FB5D2B9E}" type="presOf" srcId="{45F94A70-D76E-4A2A-8F43-948730067FEE}" destId="{5A2A6EDB-34B9-4507-9A27-7AE6E508595D}" srcOrd="0" destOrd="0" presId="urn:microsoft.com/office/officeart/2008/layout/LinedList"/>
    <dgm:cxn modelId="{DEB262DF-D337-4B94-9CC6-CD78B0265B81}" type="presOf" srcId="{33690E5C-C205-4831-B012-312468817EAA}" destId="{9BED8778-9257-4BC2-ABCE-10D244D26E33}" srcOrd="0" destOrd="0" presId="urn:microsoft.com/office/officeart/2008/layout/LinedList"/>
    <dgm:cxn modelId="{F1C9C566-D10D-4E95-A570-68EC1E49C564}" srcId="{45F94A70-D76E-4A2A-8F43-948730067FEE}" destId="{2CC881C4-42A2-43ED-AA7D-A5E1C5680C43}" srcOrd="4" destOrd="0" parTransId="{9011EDBF-2898-42BB-92E8-37D08D8B4516}" sibTransId="{C00FDD58-4281-46BC-8964-2552691055BC}"/>
    <dgm:cxn modelId="{BBAB42B9-3078-4003-AA6B-627A431113C4}" type="presOf" srcId="{7107EBD6-9864-442A-AFD4-2936E7679BB3}" destId="{1A2380F1-B865-42B2-8E69-ACBC2CC375B7}" srcOrd="0" destOrd="0" presId="urn:microsoft.com/office/officeart/2008/layout/LinedList"/>
    <dgm:cxn modelId="{08238C68-97F5-4E8D-8F4B-E64BEE1802D3}" srcId="{45F94A70-D76E-4A2A-8F43-948730067FEE}" destId="{D39E352F-279D-436F-9CE7-26D83D629FB9}" srcOrd="2" destOrd="0" parTransId="{D7E5C8BE-5A54-4483-B9C4-C52B28F84429}" sibTransId="{ADABF8D2-9624-4CD6-BBA2-67BCABED6122}"/>
    <dgm:cxn modelId="{9D2D9772-9F54-487C-9C9A-D0AFD5D1A344}" type="presOf" srcId="{99DC2783-3E8B-4EC3-A995-B0517528DC99}" destId="{440B2889-3CDB-4AB7-B4F8-CB06A7E10ABF}" srcOrd="0" destOrd="0" presId="urn:microsoft.com/office/officeart/2008/layout/LinedList"/>
    <dgm:cxn modelId="{6E60F7EE-73A6-468D-ACE7-1A40F3BC78FE}" srcId="{45F94A70-D76E-4A2A-8F43-948730067FEE}" destId="{7107EBD6-9864-442A-AFD4-2936E7679BB3}" srcOrd="5" destOrd="0" parTransId="{AA0BA03E-009C-442A-B1AA-FC7C25088050}" sibTransId="{68EC2D51-B6F3-450F-9778-06D538DB3709}"/>
    <dgm:cxn modelId="{981B0EDE-B857-4626-A116-0AA545D40A8F}" type="presOf" srcId="{99FFAA16-939F-43B4-98DD-0C3ACB280C0C}" destId="{38A52B50-A8F1-40D4-9078-50A62290265D}" srcOrd="0" destOrd="0" presId="urn:microsoft.com/office/officeart/2008/layout/LinedList"/>
    <dgm:cxn modelId="{E46EF6B9-F5EA-411A-B3CD-E64304C7007B}" srcId="{45F94A70-D76E-4A2A-8F43-948730067FEE}" destId="{33690E5C-C205-4831-B012-312468817EAA}" srcOrd="6" destOrd="0" parTransId="{910929D5-99C6-4F6E-89D4-7C71C5788C9F}" sibTransId="{14E9A3A6-1381-4B51-B512-74AF6C9831FE}"/>
    <dgm:cxn modelId="{7ED7340A-8E8E-4581-89D4-781A52F036F0}" type="presOf" srcId="{2CC881C4-42A2-43ED-AA7D-A5E1C5680C43}" destId="{16888CF0-FA85-46BB-BF53-D37F3E77AF6E}" srcOrd="0" destOrd="0" presId="urn:microsoft.com/office/officeart/2008/layout/LinedList"/>
    <dgm:cxn modelId="{50487857-3F07-47E2-A354-A47AD61CD099}" srcId="{45F94A70-D76E-4A2A-8F43-948730067FEE}" destId="{F1811448-32F6-40BC-8A0F-5A67C3B05D8E}" srcOrd="7" destOrd="0" parTransId="{924C4E4E-A028-4124-87D8-6934D490BCA9}" sibTransId="{EB6F0CE1-452E-4D00-B645-7F7424954F5F}"/>
    <dgm:cxn modelId="{43DA0BE4-A2E6-4B47-B194-275C621028AC}" type="presOf" srcId="{F4A436C9-40FF-4858-8B91-D6D68800978D}" destId="{FCD0D610-9C87-4982-9C93-E18E9CA7C0D5}" srcOrd="0" destOrd="0" presId="urn:microsoft.com/office/officeart/2008/layout/LinedList"/>
    <dgm:cxn modelId="{5ADAB81C-1E73-4FE5-B249-62BF6FC857C3}" type="presOf" srcId="{D39E352F-279D-436F-9CE7-26D83D629FB9}" destId="{8C9786F0-A399-4F2D-89DD-59C6BD86D606}" srcOrd="0" destOrd="0" presId="urn:microsoft.com/office/officeart/2008/layout/LinedList"/>
    <dgm:cxn modelId="{626627CE-E468-4640-A2E4-45A7A3BF1311}" type="presParOf" srcId="{FCD0D610-9C87-4982-9C93-E18E9CA7C0D5}" destId="{9B17C746-CDA6-43FF-945C-F47DC07F264F}" srcOrd="0" destOrd="0" presId="urn:microsoft.com/office/officeart/2008/layout/LinedList"/>
    <dgm:cxn modelId="{410D0835-299B-45BB-9422-B2376C29BEDF}" type="presParOf" srcId="{FCD0D610-9C87-4982-9C93-E18E9CA7C0D5}" destId="{67D1F164-4C56-4085-A1A8-B6D8923C84CE}" srcOrd="1" destOrd="0" presId="urn:microsoft.com/office/officeart/2008/layout/LinedList"/>
    <dgm:cxn modelId="{5982FEBE-3F98-4BF9-A626-E2499F11D0EE}" type="presParOf" srcId="{67D1F164-4C56-4085-A1A8-B6D8923C84CE}" destId="{5A2A6EDB-34B9-4507-9A27-7AE6E508595D}" srcOrd="0" destOrd="0" presId="urn:microsoft.com/office/officeart/2008/layout/LinedList"/>
    <dgm:cxn modelId="{8E5BB48A-167B-414F-9A85-1C644CCC2FA7}" type="presParOf" srcId="{67D1F164-4C56-4085-A1A8-B6D8923C84CE}" destId="{B6EF5119-182B-4999-B7D3-69770722B8E7}" srcOrd="1" destOrd="0" presId="urn:microsoft.com/office/officeart/2008/layout/LinedList"/>
    <dgm:cxn modelId="{EFE568B7-DBA7-4900-BA8E-233A33DB8D56}" type="presParOf" srcId="{B6EF5119-182B-4999-B7D3-69770722B8E7}" destId="{A734CA43-3C35-4A46-BBF1-A3E99687D77C}" srcOrd="0" destOrd="0" presId="urn:microsoft.com/office/officeart/2008/layout/LinedList"/>
    <dgm:cxn modelId="{2673272C-E6DE-4B09-8183-CCEDE4BDB290}" type="presParOf" srcId="{B6EF5119-182B-4999-B7D3-69770722B8E7}" destId="{0CC870C0-FDCB-4EB4-AE6A-EB67275AD02D}" srcOrd="1" destOrd="0" presId="urn:microsoft.com/office/officeart/2008/layout/LinedList"/>
    <dgm:cxn modelId="{1954BECF-D467-43DB-BDC7-0428F4CF5D91}" type="presParOf" srcId="{0CC870C0-FDCB-4EB4-AE6A-EB67275AD02D}" destId="{A71DC7C8-F99C-4151-B678-169B358AC8BF}" srcOrd="0" destOrd="0" presId="urn:microsoft.com/office/officeart/2008/layout/LinedList"/>
    <dgm:cxn modelId="{F404B5EF-8760-46C5-95AE-FD767270B2FB}" type="presParOf" srcId="{0CC870C0-FDCB-4EB4-AE6A-EB67275AD02D}" destId="{38A52B50-A8F1-40D4-9078-50A62290265D}" srcOrd="1" destOrd="0" presId="urn:microsoft.com/office/officeart/2008/layout/LinedList"/>
    <dgm:cxn modelId="{8111FF60-5E65-4CB1-A458-4D36C72BBD1B}" type="presParOf" srcId="{0CC870C0-FDCB-4EB4-AE6A-EB67275AD02D}" destId="{26A799EC-9011-4F71-B6D2-96C88A4E0B06}" srcOrd="2" destOrd="0" presId="urn:microsoft.com/office/officeart/2008/layout/LinedList"/>
    <dgm:cxn modelId="{E31E3DA2-8B91-48D6-A59F-05F7FB0C2C16}" type="presParOf" srcId="{B6EF5119-182B-4999-B7D3-69770722B8E7}" destId="{E25861AB-02BA-4309-9089-1FEC6120AC54}" srcOrd="2" destOrd="0" presId="urn:microsoft.com/office/officeart/2008/layout/LinedList"/>
    <dgm:cxn modelId="{8517F743-116C-46C6-956C-F02AB02ADD39}" type="presParOf" srcId="{B6EF5119-182B-4999-B7D3-69770722B8E7}" destId="{50AF6576-5A22-4072-AF04-C834C823517E}" srcOrd="3" destOrd="0" presId="urn:microsoft.com/office/officeart/2008/layout/LinedList"/>
    <dgm:cxn modelId="{FEC776AB-5B84-4D79-A701-0FE2C0C65E9D}" type="presParOf" srcId="{B6EF5119-182B-4999-B7D3-69770722B8E7}" destId="{F0D8E507-4BA6-4A92-978E-05AE5BA8A536}" srcOrd="4" destOrd="0" presId="urn:microsoft.com/office/officeart/2008/layout/LinedList"/>
    <dgm:cxn modelId="{2F9F8684-3484-40D1-9783-272B9CEF69C0}" type="presParOf" srcId="{F0D8E507-4BA6-4A92-978E-05AE5BA8A536}" destId="{6E66F39B-ACFB-4D0F-B6F0-7AB73CF87805}" srcOrd="0" destOrd="0" presId="urn:microsoft.com/office/officeart/2008/layout/LinedList"/>
    <dgm:cxn modelId="{A5F3E6A5-B5D3-47D5-BBE2-8E48E09A8A88}" type="presParOf" srcId="{F0D8E507-4BA6-4A92-978E-05AE5BA8A536}" destId="{0BBFC046-3AAF-4DA8-8BFE-C1D9364B6EC8}" srcOrd="1" destOrd="0" presId="urn:microsoft.com/office/officeart/2008/layout/LinedList"/>
    <dgm:cxn modelId="{F1D3F6FC-C0BD-4E19-B9ED-F20FEB2B02CE}" type="presParOf" srcId="{F0D8E507-4BA6-4A92-978E-05AE5BA8A536}" destId="{93068271-7484-4A79-8D1A-1A4461A3EA25}" srcOrd="2" destOrd="0" presId="urn:microsoft.com/office/officeart/2008/layout/LinedList"/>
    <dgm:cxn modelId="{54B1235A-73DF-4298-BA85-AB68C9BD3334}" type="presParOf" srcId="{B6EF5119-182B-4999-B7D3-69770722B8E7}" destId="{BA5966E3-33C6-4AF8-B679-80CDDB72C47A}" srcOrd="5" destOrd="0" presId="urn:microsoft.com/office/officeart/2008/layout/LinedList"/>
    <dgm:cxn modelId="{4F382FA0-85AC-44AB-A4F2-AC62443FF97B}" type="presParOf" srcId="{B6EF5119-182B-4999-B7D3-69770722B8E7}" destId="{E6615683-EAD8-4769-AB11-D7C720D3ADBC}" srcOrd="6" destOrd="0" presId="urn:microsoft.com/office/officeart/2008/layout/LinedList"/>
    <dgm:cxn modelId="{023587F1-8E69-4761-836C-0320916C5454}" type="presParOf" srcId="{B6EF5119-182B-4999-B7D3-69770722B8E7}" destId="{8C20DD27-5ED5-4EE3-9ED5-E0198D034750}" srcOrd="7" destOrd="0" presId="urn:microsoft.com/office/officeart/2008/layout/LinedList"/>
    <dgm:cxn modelId="{6E86D6E8-6D32-40EF-A7B5-784B8EBCF115}" type="presParOf" srcId="{8C20DD27-5ED5-4EE3-9ED5-E0198D034750}" destId="{5E71729B-62C0-4C68-9633-915A6807B217}" srcOrd="0" destOrd="0" presId="urn:microsoft.com/office/officeart/2008/layout/LinedList"/>
    <dgm:cxn modelId="{FF4437D0-A09F-4692-8E55-1FE6745EAAC4}" type="presParOf" srcId="{8C20DD27-5ED5-4EE3-9ED5-E0198D034750}" destId="{8C9786F0-A399-4F2D-89DD-59C6BD86D606}" srcOrd="1" destOrd="0" presId="urn:microsoft.com/office/officeart/2008/layout/LinedList"/>
    <dgm:cxn modelId="{DA78F642-FCE7-473E-BA4C-9C8A04D9720D}" type="presParOf" srcId="{8C20DD27-5ED5-4EE3-9ED5-E0198D034750}" destId="{FD3DF01F-CF33-4B5E-9270-36FF9FD5AF8E}" srcOrd="2" destOrd="0" presId="urn:microsoft.com/office/officeart/2008/layout/LinedList"/>
    <dgm:cxn modelId="{B2B5197F-24A1-405F-8D73-DDD5C2C453B7}" type="presParOf" srcId="{B6EF5119-182B-4999-B7D3-69770722B8E7}" destId="{4D44B884-073D-4723-83BD-2ED16B0C20E3}" srcOrd="8" destOrd="0" presId="urn:microsoft.com/office/officeart/2008/layout/LinedList"/>
    <dgm:cxn modelId="{A103A91F-B6C7-478F-9FE9-B81F3AD22D7D}" type="presParOf" srcId="{B6EF5119-182B-4999-B7D3-69770722B8E7}" destId="{1247D6A0-A45A-48D2-B452-3DF679D4DDE8}" srcOrd="9" destOrd="0" presId="urn:microsoft.com/office/officeart/2008/layout/LinedList"/>
    <dgm:cxn modelId="{352257A4-5B7D-4D95-92E1-B43F760D7F6B}" type="presParOf" srcId="{B6EF5119-182B-4999-B7D3-69770722B8E7}" destId="{0614E205-D197-4E2B-B724-0B7EA6FE0F43}" srcOrd="10" destOrd="0" presId="urn:microsoft.com/office/officeart/2008/layout/LinedList"/>
    <dgm:cxn modelId="{31B9E55E-0A0B-4761-9010-808EFB6BFC4E}" type="presParOf" srcId="{0614E205-D197-4E2B-B724-0B7EA6FE0F43}" destId="{F0C277E5-93F8-441C-B2B8-643B43A4009B}" srcOrd="0" destOrd="0" presId="urn:microsoft.com/office/officeart/2008/layout/LinedList"/>
    <dgm:cxn modelId="{1C94F9C2-5228-4033-9DA5-30850860CE47}" type="presParOf" srcId="{0614E205-D197-4E2B-B724-0B7EA6FE0F43}" destId="{440B2889-3CDB-4AB7-B4F8-CB06A7E10ABF}" srcOrd="1" destOrd="0" presId="urn:microsoft.com/office/officeart/2008/layout/LinedList"/>
    <dgm:cxn modelId="{8A3F395B-DB26-405B-A2D7-6DECD96BC9A2}" type="presParOf" srcId="{0614E205-D197-4E2B-B724-0B7EA6FE0F43}" destId="{DDCD250F-A351-41C0-9DEE-38179A5FC2EA}" srcOrd="2" destOrd="0" presId="urn:microsoft.com/office/officeart/2008/layout/LinedList"/>
    <dgm:cxn modelId="{C8CB0523-C173-4372-A3FE-BA3DA06BA50B}" type="presParOf" srcId="{B6EF5119-182B-4999-B7D3-69770722B8E7}" destId="{F62128E6-EEF7-47D5-921E-8732C6FF48C2}" srcOrd="11" destOrd="0" presId="urn:microsoft.com/office/officeart/2008/layout/LinedList"/>
    <dgm:cxn modelId="{13AB4526-D6CF-46B2-95A8-A11B6EC4270E}" type="presParOf" srcId="{B6EF5119-182B-4999-B7D3-69770722B8E7}" destId="{8655D537-6B78-4B37-AE71-402B92385021}" srcOrd="12" destOrd="0" presId="urn:microsoft.com/office/officeart/2008/layout/LinedList"/>
    <dgm:cxn modelId="{C35DA864-CE65-40C7-829A-B9138D2DB12B}" type="presParOf" srcId="{B6EF5119-182B-4999-B7D3-69770722B8E7}" destId="{02D84D0B-6BB6-40D9-BFAA-D1FD80501C6E}" srcOrd="13" destOrd="0" presId="urn:microsoft.com/office/officeart/2008/layout/LinedList"/>
    <dgm:cxn modelId="{E6EEB45E-5D9A-497E-9A25-BEF04B4E2DA8}" type="presParOf" srcId="{02D84D0B-6BB6-40D9-BFAA-D1FD80501C6E}" destId="{83277F2C-D622-461F-B21A-EA7237CAF1B7}" srcOrd="0" destOrd="0" presId="urn:microsoft.com/office/officeart/2008/layout/LinedList"/>
    <dgm:cxn modelId="{3EBD944A-DF87-44C2-8D51-607FEA3E1B02}" type="presParOf" srcId="{02D84D0B-6BB6-40D9-BFAA-D1FD80501C6E}" destId="{16888CF0-FA85-46BB-BF53-D37F3E77AF6E}" srcOrd="1" destOrd="0" presId="urn:microsoft.com/office/officeart/2008/layout/LinedList"/>
    <dgm:cxn modelId="{6B1076FE-005F-4B11-8980-5F8825EE3C5F}" type="presParOf" srcId="{02D84D0B-6BB6-40D9-BFAA-D1FD80501C6E}" destId="{F0CF1BED-4046-4EBD-8C4F-816F565A53CF}" srcOrd="2" destOrd="0" presId="urn:microsoft.com/office/officeart/2008/layout/LinedList"/>
    <dgm:cxn modelId="{B2F21F94-2657-4860-9F13-04113616EB18}" type="presParOf" srcId="{B6EF5119-182B-4999-B7D3-69770722B8E7}" destId="{918241A6-CF18-4127-A7A7-97F685772DCA}" srcOrd="14" destOrd="0" presId="urn:microsoft.com/office/officeart/2008/layout/LinedList"/>
    <dgm:cxn modelId="{A795862E-C38F-47B6-A19B-7A4A5C3B6613}" type="presParOf" srcId="{B6EF5119-182B-4999-B7D3-69770722B8E7}" destId="{E8EF3008-581E-447B-9688-CD9316F79B4E}" srcOrd="15" destOrd="0" presId="urn:microsoft.com/office/officeart/2008/layout/LinedList"/>
    <dgm:cxn modelId="{57F54362-62FC-4FE8-BB57-9939BE45E51D}" type="presParOf" srcId="{B6EF5119-182B-4999-B7D3-69770722B8E7}" destId="{36E85D3C-2ADC-42C9-A6AF-D287FE38B3E3}" srcOrd="16" destOrd="0" presId="urn:microsoft.com/office/officeart/2008/layout/LinedList"/>
    <dgm:cxn modelId="{2738DCCB-E842-4A3E-B51E-E88CF3983A76}" type="presParOf" srcId="{36E85D3C-2ADC-42C9-A6AF-D287FE38B3E3}" destId="{EFBB59B6-D2E9-4FF7-9811-ABF7149A24D9}" srcOrd="0" destOrd="0" presId="urn:microsoft.com/office/officeart/2008/layout/LinedList"/>
    <dgm:cxn modelId="{ED180CF6-A035-4428-AFC7-303C6252B51E}" type="presParOf" srcId="{36E85D3C-2ADC-42C9-A6AF-D287FE38B3E3}" destId="{1A2380F1-B865-42B2-8E69-ACBC2CC375B7}" srcOrd="1" destOrd="0" presId="urn:microsoft.com/office/officeart/2008/layout/LinedList"/>
    <dgm:cxn modelId="{2CC75099-656A-4B52-9CAB-4BB08F293374}" type="presParOf" srcId="{36E85D3C-2ADC-42C9-A6AF-D287FE38B3E3}" destId="{37B2EAF6-0FF6-48F5-8836-D573AF97C06E}" srcOrd="2" destOrd="0" presId="urn:microsoft.com/office/officeart/2008/layout/LinedList"/>
    <dgm:cxn modelId="{6871A699-B180-4DAE-BA73-74CA5DAC10B2}" type="presParOf" srcId="{B6EF5119-182B-4999-B7D3-69770722B8E7}" destId="{8FD8D916-0C44-44A5-BB24-9B0F2F2470FB}" srcOrd="17" destOrd="0" presId="urn:microsoft.com/office/officeart/2008/layout/LinedList"/>
    <dgm:cxn modelId="{16542069-C963-4CA4-89C6-37DA3249B4DE}" type="presParOf" srcId="{B6EF5119-182B-4999-B7D3-69770722B8E7}" destId="{5B1C1BFA-B901-432D-8952-339CC107DF40}" srcOrd="18" destOrd="0" presId="urn:microsoft.com/office/officeart/2008/layout/LinedList"/>
    <dgm:cxn modelId="{E045D9D1-E1DA-457D-BA30-0E3E2204FCC2}" type="presParOf" srcId="{B6EF5119-182B-4999-B7D3-69770722B8E7}" destId="{56A8729D-F9B8-4020-9B34-E07DAF7947B3}" srcOrd="19" destOrd="0" presId="urn:microsoft.com/office/officeart/2008/layout/LinedList"/>
    <dgm:cxn modelId="{C4D44929-447D-461A-8FA2-189AAD1E736B}" type="presParOf" srcId="{56A8729D-F9B8-4020-9B34-E07DAF7947B3}" destId="{1C54E85A-09EC-4B11-B9A1-949D0F860CCA}" srcOrd="0" destOrd="0" presId="urn:microsoft.com/office/officeart/2008/layout/LinedList"/>
    <dgm:cxn modelId="{3DF6C65E-D4D3-40E6-B779-78B8F252E831}" type="presParOf" srcId="{56A8729D-F9B8-4020-9B34-E07DAF7947B3}" destId="{9BED8778-9257-4BC2-ABCE-10D244D26E33}" srcOrd="1" destOrd="0" presId="urn:microsoft.com/office/officeart/2008/layout/LinedList"/>
    <dgm:cxn modelId="{77FB1689-4F54-40C7-ADF4-A9A2A0B54214}" type="presParOf" srcId="{56A8729D-F9B8-4020-9B34-E07DAF7947B3}" destId="{F11DD947-B832-4245-803D-CBE6B00DB852}" srcOrd="2" destOrd="0" presId="urn:microsoft.com/office/officeart/2008/layout/LinedList"/>
    <dgm:cxn modelId="{9B9C4DB4-801B-40FB-A7AC-B403903EAFAD}" type="presParOf" srcId="{B6EF5119-182B-4999-B7D3-69770722B8E7}" destId="{4F8DB52F-0CBA-4873-85F0-C2EA1C22E468}" srcOrd="20" destOrd="0" presId="urn:microsoft.com/office/officeart/2008/layout/LinedList"/>
    <dgm:cxn modelId="{75EED910-78C5-4252-A70C-88C69A26B4BA}" type="presParOf" srcId="{B6EF5119-182B-4999-B7D3-69770722B8E7}" destId="{51242B71-1387-4969-B9B3-B76301C16D0E}" srcOrd="21" destOrd="0" presId="urn:microsoft.com/office/officeart/2008/layout/LinedList"/>
    <dgm:cxn modelId="{77ED459C-72B3-41A1-81CC-1D5DDE2E6C29}" type="presParOf" srcId="{B6EF5119-182B-4999-B7D3-69770722B8E7}" destId="{AD2CECB8-766C-4CB7-B808-616500E9D9A8}" srcOrd="22" destOrd="0" presId="urn:microsoft.com/office/officeart/2008/layout/LinedList"/>
    <dgm:cxn modelId="{317665A5-714F-40AF-9C4C-EA8FE51B8700}" type="presParOf" srcId="{AD2CECB8-766C-4CB7-B808-616500E9D9A8}" destId="{39EBB8A5-6229-4A0A-B50D-EBA354059361}" srcOrd="0" destOrd="0" presId="urn:microsoft.com/office/officeart/2008/layout/LinedList"/>
    <dgm:cxn modelId="{1DAE2167-2B61-4BD5-BFCE-90120EC62C2C}" type="presParOf" srcId="{AD2CECB8-766C-4CB7-B808-616500E9D9A8}" destId="{188D2E0A-A7B0-49F2-8FAD-55A6BF313904}" srcOrd="1" destOrd="0" presId="urn:microsoft.com/office/officeart/2008/layout/LinedList"/>
    <dgm:cxn modelId="{07D2BA3A-D88D-4831-A780-4FAE33CAC698}" type="presParOf" srcId="{AD2CECB8-766C-4CB7-B808-616500E9D9A8}" destId="{68EB02C8-6CEE-42DE-8EBF-0E54C5C7C5D8}" srcOrd="2" destOrd="0" presId="urn:microsoft.com/office/officeart/2008/layout/LinedList"/>
    <dgm:cxn modelId="{1B651D07-9203-4420-B310-9BCB3E29E670}" type="presParOf" srcId="{B6EF5119-182B-4999-B7D3-69770722B8E7}" destId="{A624F94A-42EB-452B-8EB3-AFAD6CF304D7}" srcOrd="23" destOrd="0" presId="urn:microsoft.com/office/officeart/2008/layout/LinedList"/>
    <dgm:cxn modelId="{674275E2-B44E-4B7C-9A2C-3428723A0156}" type="presParOf" srcId="{B6EF5119-182B-4999-B7D3-69770722B8E7}" destId="{811B28FE-DD87-43D2-8E20-066C04BE3DB1}" srcOrd="24" destOrd="0" presId="urn:microsoft.com/office/officeart/2008/layout/LinedList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image" Target="NUL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958" cy="4941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1098" y="0"/>
            <a:ext cx="2944958" cy="4941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38667F-7B4C-421E-99DC-38CAEFBEB18C}" type="datetimeFigureOut">
              <a:rPr lang="ru-RU" smtClean="0"/>
              <a:pPr/>
              <a:t>19.04.17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8485"/>
            <a:ext cx="2944958" cy="49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1098" y="9378485"/>
            <a:ext cx="2944958" cy="49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D3BBC2-28F9-40AF-8B79-CE4D126BC7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1385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2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93B025-9E4F-4CB2-9196-D020D242C0EE}" type="datetimeFigureOut">
              <a:rPr lang="ru-RU" smtClean="0"/>
              <a:pPr/>
              <a:t>19.04.17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6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6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DF7DB5-A34A-42B3-AB19-BB0C3E041D4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97409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</a:pPr>
            <a:fld id="{B990E78C-BE7D-4413-98B8-FD71D9C916B1}" type="slidenum">
              <a:rPr lang="da-DK" altLang="ru-RU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3</a:t>
            </a:fld>
            <a:endParaRPr lang="da-DK" altLang="ru-RU">
              <a:solidFill>
                <a:prstClr val="black"/>
              </a:solidFill>
            </a:endParaRPr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0"/>
              </a:spcBef>
            </a:pPr>
            <a:fld id="{EA851178-307C-4B37-95A5-B4C13D00B777}" type="slidenum">
              <a:rPr lang="da-DK" altLang="ru-RU">
                <a:solidFill>
                  <a:prstClr val="black"/>
                </a:solidFill>
              </a:rPr>
              <a:pPr>
                <a:spcBef>
                  <a:spcPct val="0"/>
                </a:spcBef>
              </a:pPr>
              <a:t>4</a:t>
            </a:fld>
            <a:endParaRPr lang="da-DK" altLang="ru-RU">
              <a:solidFill>
                <a:prstClr val="black"/>
              </a:solidFill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689475"/>
            <a:ext cx="4984750" cy="4445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31863" y="741363"/>
            <a:ext cx="4935537" cy="3702050"/>
          </a:xfrm>
          <a:ln/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>
          <a:xfrm>
            <a:off x="906463" y="4688413"/>
            <a:ext cx="4984750" cy="444522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6" tIns="45708" rIns="91416" bIns="45708"/>
          <a:lstStyle/>
          <a:p>
            <a:endParaRPr lang="ru-RU" altLang="ru-RU" dirty="0" smtClean="0"/>
          </a:p>
        </p:txBody>
      </p:sp>
      <p:sp>
        <p:nvSpPr>
          <p:cNvPr id="17412" name="Номер слайда 3"/>
          <p:cNvSpPr txBox="1">
            <a:spLocks noGrp="1"/>
          </p:cNvSpPr>
          <p:nvPr/>
        </p:nvSpPr>
        <p:spPr bwMode="auto">
          <a:xfrm>
            <a:off x="3851275" y="9379984"/>
            <a:ext cx="2946400" cy="494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6" tIns="45708" rIns="91416" bIns="45708" anchor="b"/>
          <a:lstStyle>
            <a:lvl1pPr defTabSz="912813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658242B7-88C1-499B-9C87-7280C6158125}" type="slidenum">
              <a:rPr lang="da-DK" altLang="ru-RU" sz="1200">
                <a:solidFill>
                  <a:srgbClr val="000000"/>
                </a:solidFill>
              </a:rPr>
              <a:pPr/>
              <a:t>16</a:t>
            </a:fld>
            <a:endParaRPr lang="da-DK" altLang="ru-RU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 txBox="1">
            <a:spLocks noGrp="1" noChangeArrowheads="1"/>
          </p:cNvSpPr>
          <p:nvPr/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fld id="{147AAB8B-D4ED-4503-BCA9-93160434C36D}" type="slidenum">
              <a:rPr lang="da-DK" altLang="ru-RU" smtClean="0">
                <a:solidFill>
                  <a:srgbClr val="000000"/>
                </a:solidFill>
              </a:rPr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da-DK" altLang="ru-RU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0275" y="741363"/>
            <a:ext cx="4937125" cy="3702050"/>
          </a:xfrm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9.jpeg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9.jpeg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0.jpeg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633D3-E189-4015-AE85-36DE409FA34D}" type="datetime1">
              <a:rPr lang="ru-RU" smtClean="0"/>
              <a:pPr/>
              <a:t>19.04.17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9B81-6CEB-43DE-B3C0-F98907D38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6348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C1F63-1A66-47F9-8D98-5F9AA120696C}" type="datetime1">
              <a:rPr lang="ru-RU" smtClean="0"/>
              <a:pPr/>
              <a:t>19.04.17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9B81-6CEB-43DE-B3C0-F98907D38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83784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Безимени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44675"/>
            <a:ext cx="8637588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50825" y="5876925"/>
            <a:ext cx="8642350" cy="720725"/>
          </a:xfrm>
          <a:prstGeom prst="rect">
            <a:avLst/>
          </a:prstGeom>
          <a:solidFill>
            <a:srgbClr val="003874"/>
          </a:solidFill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500">
              <a:solidFill>
                <a:srgbClr val="000000"/>
              </a:solidFill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50825" y="1844675"/>
            <a:ext cx="8642350" cy="1439863"/>
          </a:xfrm>
          <a:prstGeom prst="rect">
            <a:avLst/>
          </a:prstGeom>
          <a:solidFill>
            <a:srgbClr val="003874">
              <a:alpha val="50000"/>
            </a:srgbClr>
          </a:solidFill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500">
              <a:solidFill>
                <a:srgbClr val="000000"/>
              </a:solidFill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4030663" y="3863975"/>
            <a:ext cx="54927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500">
              <a:solidFill>
                <a:srgbClr val="000000"/>
              </a:solidFill>
            </a:endParaRPr>
          </a:p>
        </p:txBody>
      </p:sp>
      <p:pic>
        <p:nvPicPr>
          <p:cNvPr id="8" name="Picture 8" descr="logo_r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000" y="504825"/>
            <a:ext cx="2497138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1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539750" y="2276475"/>
            <a:ext cx="7772400" cy="822325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da-DK"/>
          </a:p>
        </p:txBody>
      </p:sp>
      <p:sp>
        <p:nvSpPr>
          <p:cNvPr id="14131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539750" y="6021388"/>
            <a:ext cx="4032250" cy="431800"/>
          </a:xfrm>
        </p:spPr>
        <p:txBody>
          <a:bodyPr anchor="ctr"/>
          <a:lstStyle>
            <a:lvl1pPr marL="0" indent="0">
              <a:lnSpc>
                <a:spcPct val="80000"/>
              </a:lnSpc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30741197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1881675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089278696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9750" y="1557338"/>
            <a:ext cx="3956050" cy="3887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3956050" cy="3887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288272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070462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2092956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0845067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883456538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288710234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615378" y="6448251"/>
            <a:ext cx="2133600" cy="365125"/>
          </a:xfrm>
        </p:spPr>
        <p:txBody>
          <a:bodyPr/>
          <a:lstStyle/>
          <a:p>
            <a:fld id="{2C9D9B81-6CEB-43DE-B3C0-F98907D3835F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8" name="Рисунок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6368852"/>
            <a:ext cx="1143000" cy="29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Прямая соединительная линия 36"/>
          <p:cNvCxnSpPr>
            <a:cxnSpLocks noChangeShapeType="1"/>
          </p:cNvCxnSpPr>
          <p:nvPr userDrawn="1"/>
        </p:nvCxnSpPr>
        <p:spPr bwMode="auto">
          <a:xfrm>
            <a:off x="1949450" y="6665714"/>
            <a:ext cx="6510982" cy="0"/>
          </a:xfrm>
          <a:prstGeom prst="line">
            <a:avLst/>
          </a:prstGeom>
          <a:noFill/>
          <a:ln w="15875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Прямая соединительная линия 29"/>
          <p:cNvCxnSpPr>
            <a:cxnSpLocks noChangeShapeType="1"/>
          </p:cNvCxnSpPr>
          <p:nvPr userDrawn="1"/>
        </p:nvCxnSpPr>
        <p:spPr bwMode="auto">
          <a:xfrm>
            <a:off x="468313" y="6191052"/>
            <a:ext cx="8280400" cy="0"/>
          </a:xfrm>
          <a:prstGeom prst="line">
            <a:avLst/>
          </a:prstGeom>
          <a:noFill/>
          <a:ln w="15875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Прямая соединительная линия 19"/>
          <p:cNvCxnSpPr>
            <a:cxnSpLocks noChangeShapeType="1"/>
          </p:cNvCxnSpPr>
          <p:nvPr userDrawn="1"/>
        </p:nvCxnSpPr>
        <p:spPr bwMode="auto">
          <a:xfrm>
            <a:off x="468313" y="6232327"/>
            <a:ext cx="8280400" cy="0"/>
          </a:xfrm>
          <a:prstGeom prst="line">
            <a:avLst/>
          </a:prstGeom>
          <a:noFill/>
          <a:ln w="38100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" y="345993"/>
            <a:ext cx="8200207" cy="421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8856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1049480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88125" y="414338"/>
            <a:ext cx="2016125" cy="50307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9750" y="414338"/>
            <a:ext cx="5895975" cy="50307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6895690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7" descr="200179500-001_lo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34" b="16170"/>
          <a:stretch>
            <a:fillRect/>
          </a:stretch>
        </p:blipFill>
        <p:spPr bwMode="auto">
          <a:xfrm>
            <a:off x="250825" y="1844675"/>
            <a:ext cx="8642350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250825" y="5876925"/>
            <a:ext cx="8642350" cy="720725"/>
          </a:xfrm>
          <a:prstGeom prst="rect">
            <a:avLst/>
          </a:prstGeom>
          <a:solidFill>
            <a:srgbClr val="003874"/>
          </a:solidFill>
          <a:ln>
            <a:noFill/>
          </a:ln>
          <a:effectLst/>
          <a:extLst/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Rectangle 22"/>
          <p:cNvSpPr>
            <a:spLocks noChangeArrowheads="1"/>
          </p:cNvSpPr>
          <p:nvPr/>
        </p:nvSpPr>
        <p:spPr bwMode="auto">
          <a:xfrm>
            <a:off x="250825" y="1844675"/>
            <a:ext cx="8642350" cy="1439863"/>
          </a:xfrm>
          <a:prstGeom prst="rect">
            <a:avLst/>
          </a:prstGeom>
          <a:solidFill>
            <a:srgbClr val="003874">
              <a:alpha val="50195"/>
            </a:srgbClr>
          </a:solidFill>
          <a:ln>
            <a:noFill/>
          </a:ln>
          <a:effectLst/>
          <a:extLst/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4030663" y="3863975"/>
            <a:ext cx="5492750" cy="21590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</a:endParaRPr>
          </a:p>
        </p:txBody>
      </p:sp>
      <p:pic>
        <p:nvPicPr>
          <p:cNvPr id="8" name="Picture 86" descr="logo_r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504825"/>
            <a:ext cx="2497138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2276475"/>
            <a:ext cx="7772400" cy="822325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a-DK" altLang="ru-RU" noProof="0" smtClean="0"/>
              <a:t>Образец заголовка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750" y="6021388"/>
            <a:ext cx="4032250" cy="431800"/>
          </a:xfrm>
        </p:spPr>
        <p:txBody>
          <a:bodyPr anchor="ctr"/>
          <a:lstStyle>
            <a:lvl1pPr marL="0" indent="0">
              <a:lnSpc>
                <a:spcPct val="80000"/>
              </a:lnSpc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 altLang="ru-RU" noProof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54312798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917595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78905973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9750" y="1557338"/>
            <a:ext cx="3956050" cy="3887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3956050" cy="3887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533628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130060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295359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7483844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646077740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5B9DA-AA6E-4E93-B6D6-137CCA259C75}" type="datetime1">
              <a:rPr lang="ru-RU" smtClean="0"/>
              <a:pPr/>
              <a:t>19.04.17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9B81-6CEB-43DE-B3C0-F98907D38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47445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16939561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84670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88125" y="414338"/>
            <a:ext cx="2016125" cy="50307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9750" y="414338"/>
            <a:ext cx="5895975" cy="50307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219330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539750" y="414338"/>
            <a:ext cx="8064500" cy="50307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90914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6369050"/>
            <a:ext cx="114300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единительная линия 36"/>
          <p:cNvCxnSpPr>
            <a:cxnSpLocks noChangeShapeType="1"/>
          </p:cNvCxnSpPr>
          <p:nvPr userDrawn="1"/>
        </p:nvCxnSpPr>
        <p:spPr bwMode="auto">
          <a:xfrm>
            <a:off x="1949450" y="6665913"/>
            <a:ext cx="6510338" cy="0"/>
          </a:xfrm>
          <a:prstGeom prst="line">
            <a:avLst/>
          </a:prstGeom>
          <a:noFill/>
          <a:ln w="15875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Прямая соединительная линия 29"/>
          <p:cNvCxnSpPr>
            <a:cxnSpLocks noChangeShapeType="1"/>
          </p:cNvCxnSpPr>
          <p:nvPr userDrawn="1"/>
        </p:nvCxnSpPr>
        <p:spPr bwMode="auto">
          <a:xfrm>
            <a:off x="468313" y="6191250"/>
            <a:ext cx="8280400" cy="0"/>
          </a:xfrm>
          <a:prstGeom prst="line">
            <a:avLst/>
          </a:prstGeom>
          <a:noFill/>
          <a:ln w="15875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Прямая соединительная линия 19"/>
          <p:cNvCxnSpPr>
            <a:cxnSpLocks noChangeShapeType="1"/>
          </p:cNvCxnSpPr>
          <p:nvPr userDrawn="1"/>
        </p:nvCxnSpPr>
        <p:spPr bwMode="auto">
          <a:xfrm>
            <a:off x="468313" y="6232525"/>
            <a:ext cx="8280400" cy="0"/>
          </a:xfrm>
          <a:prstGeom prst="line">
            <a:avLst/>
          </a:prstGeom>
          <a:noFill/>
          <a:ln w="38100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346075"/>
            <a:ext cx="8199438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615113" y="644842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DF735027-B2A0-4EDD-8424-B1FE483A2802}" type="slidenum">
              <a:rPr lang="ru-RU" sz="2400" b="1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0518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6369050"/>
            <a:ext cx="114300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единительная линия 36"/>
          <p:cNvCxnSpPr>
            <a:cxnSpLocks noChangeShapeType="1"/>
          </p:cNvCxnSpPr>
          <p:nvPr userDrawn="1"/>
        </p:nvCxnSpPr>
        <p:spPr bwMode="auto">
          <a:xfrm>
            <a:off x="1949450" y="6665913"/>
            <a:ext cx="6510338" cy="0"/>
          </a:xfrm>
          <a:prstGeom prst="line">
            <a:avLst/>
          </a:prstGeom>
          <a:noFill/>
          <a:ln w="15875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Прямая соединительная линия 29"/>
          <p:cNvCxnSpPr>
            <a:cxnSpLocks noChangeShapeType="1"/>
          </p:cNvCxnSpPr>
          <p:nvPr userDrawn="1"/>
        </p:nvCxnSpPr>
        <p:spPr bwMode="auto">
          <a:xfrm>
            <a:off x="468313" y="6191250"/>
            <a:ext cx="8280400" cy="0"/>
          </a:xfrm>
          <a:prstGeom prst="line">
            <a:avLst/>
          </a:prstGeom>
          <a:noFill/>
          <a:ln w="15875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Прямая соединительная линия 19"/>
          <p:cNvCxnSpPr>
            <a:cxnSpLocks noChangeShapeType="1"/>
          </p:cNvCxnSpPr>
          <p:nvPr userDrawn="1"/>
        </p:nvCxnSpPr>
        <p:spPr bwMode="auto">
          <a:xfrm>
            <a:off x="468313" y="6232525"/>
            <a:ext cx="8280400" cy="0"/>
          </a:xfrm>
          <a:prstGeom prst="line">
            <a:avLst/>
          </a:prstGeom>
          <a:noFill/>
          <a:ln w="38100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346075"/>
            <a:ext cx="8199438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615113" y="644842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D102F14B-4541-4AB4-88D8-E6BE0BBB7403}" type="slidenum">
              <a:rPr lang="ru-RU" sz="2400" b="1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9078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6369050"/>
            <a:ext cx="114300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единительная линия 36"/>
          <p:cNvCxnSpPr>
            <a:cxnSpLocks noChangeShapeType="1"/>
          </p:cNvCxnSpPr>
          <p:nvPr userDrawn="1"/>
        </p:nvCxnSpPr>
        <p:spPr bwMode="auto">
          <a:xfrm>
            <a:off x="1949450" y="6665913"/>
            <a:ext cx="6510338" cy="0"/>
          </a:xfrm>
          <a:prstGeom prst="line">
            <a:avLst/>
          </a:prstGeom>
          <a:noFill/>
          <a:ln w="15875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Прямая соединительная линия 29"/>
          <p:cNvCxnSpPr>
            <a:cxnSpLocks noChangeShapeType="1"/>
          </p:cNvCxnSpPr>
          <p:nvPr userDrawn="1"/>
        </p:nvCxnSpPr>
        <p:spPr bwMode="auto">
          <a:xfrm>
            <a:off x="468313" y="6191250"/>
            <a:ext cx="8280400" cy="0"/>
          </a:xfrm>
          <a:prstGeom prst="line">
            <a:avLst/>
          </a:prstGeom>
          <a:noFill/>
          <a:ln w="15875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Прямая соединительная линия 19"/>
          <p:cNvCxnSpPr>
            <a:cxnSpLocks noChangeShapeType="1"/>
          </p:cNvCxnSpPr>
          <p:nvPr userDrawn="1"/>
        </p:nvCxnSpPr>
        <p:spPr bwMode="auto">
          <a:xfrm>
            <a:off x="468313" y="6232525"/>
            <a:ext cx="8280400" cy="0"/>
          </a:xfrm>
          <a:prstGeom prst="line">
            <a:avLst/>
          </a:prstGeom>
          <a:noFill/>
          <a:ln w="38100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346075"/>
            <a:ext cx="8199438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615113" y="644842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C8762E67-2E06-41EE-A1E7-969B5EAA4BD3}" type="slidenum">
              <a:rPr lang="ru-RU" sz="2400" b="1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85698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6369050"/>
            <a:ext cx="114300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единительная линия 36"/>
          <p:cNvCxnSpPr>
            <a:cxnSpLocks noChangeShapeType="1"/>
          </p:cNvCxnSpPr>
          <p:nvPr userDrawn="1"/>
        </p:nvCxnSpPr>
        <p:spPr bwMode="auto">
          <a:xfrm>
            <a:off x="1949450" y="6665913"/>
            <a:ext cx="6510338" cy="0"/>
          </a:xfrm>
          <a:prstGeom prst="line">
            <a:avLst/>
          </a:prstGeom>
          <a:noFill/>
          <a:ln w="15875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Прямая соединительная линия 29"/>
          <p:cNvCxnSpPr>
            <a:cxnSpLocks noChangeShapeType="1"/>
          </p:cNvCxnSpPr>
          <p:nvPr userDrawn="1"/>
        </p:nvCxnSpPr>
        <p:spPr bwMode="auto">
          <a:xfrm>
            <a:off x="468313" y="6191250"/>
            <a:ext cx="8280400" cy="0"/>
          </a:xfrm>
          <a:prstGeom prst="line">
            <a:avLst/>
          </a:prstGeom>
          <a:noFill/>
          <a:ln w="15875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Прямая соединительная линия 19"/>
          <p:cNvCxnSpPr>
            <a:cxnSpLocks noChangeShapeType="1"/>
          </p:cNvCxnSpPr>
          <p:nvPr userDrawn="1"/>
        </p:nvCxnSpPr>
        <p:spPr bwMode="auto">
          <a:xfrm>
            <a:off x="468313" y="6232525"/>
            <a:ext cx="8280400" cy="0"/>
          </a:xfrm>
          <a:prstGeom prst="line">
            <a:avLst/>
          </a:prstGeom>
          <a:noFill/>
          <a:ln w="38100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346075"/>
            <a:ext cx="8199438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615113" y="644842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FCD5C8E3-CE69-4531-B56F-E465CFC2C5A2}" type="slidenum">
              <a:rPr lang="ru-RU" sz="2400" b="1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232995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6369050"/>
            <a:ext cx="114300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единительная линия 36"/>
          <p:cNvCxnSpPr>
            <a:cxnSpLocks noChangeShapeType="1"/>
          </p:cNvCxnSpPr>
          <p:nvPr userDrawn="1"/>
        </p:nvCxnSpPr>
        <p:spPr bwMode="auto">
          <a:xfrm>
            <a:off x="1949450" y="6665913"/>
            <a:ext cx="6510338" cy="0"/>
          </a:xfrm>
          <a:prstGeom prst="line">
            <a:avLst/>
          </a:prstGeom>
          <a:noFill/>
          <a:ln w="15875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Прямая соединительная линия 29"/>
          <p:cNvCxnSpPr>
            <a:cxnSpLocks noChangeShapeType="1"/>
          </p:cNvCxnSpPr>
          <p:nvPr userDrawn="1"/>
        </p:nvCxnSpPr>
        <p:spPr bwMode="auto">
          <a:xfrm>
            <a:off x="468313" y="6191250"/>
            <a:ext cx="8280400" cy="0"/>
          </a:xfrm>
          <a:prstGeom prst="line">
            <a:avLst/>
          </a:prstGeom>
          <a:noFill/>
          <a:ln w="15875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Прямая соединительная линия 19"/>
          <p:cNvCxnSpPr>
            <a:cxnSpLocks noChangeShapeType="1"/>
          </p:cNvCxnSpPr>
          <p:nvPr userDrawn="1"/>
        </p:nvCxnSpPr>
        <p:spPr bwMode="auto">
          <a:xfrm>
            <a:off x="468313" y="6232525"/>
            <a:ext cx="8280400" cy="0"/>
          </a:xfrm>
          <a:prstGeom prst="line">
            <a:avLst/>
          </a:prstGeom>
          <a:noFill/>
          <a:ln w="38100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346075"/>
            <a:ext cx="8199438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615113" y="644842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F57ECF7-BC19-4690-ADEC-A6F02E14ACD9}" type="slidenum">
              <a:rPr lang="ru-RU" sz="2400" b="1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77422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430297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3754E-3F53-40F2-8DE1-9FB983E43E8A}" type="datetime1">
              <a:rPr lang="ru-RU" smtClean="0"/>
              <a:pPr/>
              <a:t>19.04.17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9B81-6CEB-43DE-B3C0-F98907D38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979000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82444147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9750" y="1557338"/>
            <a:ext cx="3956050" cy="3887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3956050" cy="3887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139043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3502349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1094384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1874838"/>
            <a:ext cx="8637587" cy="373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2"/>
          <p:cNvSpPr>
            <a:spLocks noChangeArrowheads="1"/>
          </p:cNvSpPr>
          <p:nvPr userDrawn="1"/>
        </p:nvSpPr>
        <p:spPr bwMode="auto">
          <a:xfrm>
            <a:off x="269875" y="1874838"/>
            <a:ext cx="8642350" cy="1439862"/>
          </a:xfrm>
          <a:prstGeom prst="rect">
            <a:avLst/>
          </a:prstGeom>
          <a:solidFill>
            <a:srgbClr val="003874">
              <a:alpha val="85097"/>
            </a:srgbClr>
          </a:solidFill>
          <a:ln>
            <a:noFill/>
          </a:ln>
          <a:extLst/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400" smtClean="0">
              <a:solidFill>
                <a:srgbClr val="000000"/>
              </a:solidFill>
            </a:endParaRPr>
          </a:p>
        </p:txBody>
      </p:sp>
      <p:pic>
        <p:nvPicPr>
          <p:cNvPr id="4" name="Picture 5" descr="Logo_rus_positiv_CMYK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403225"/>
            <a:ext cx="31591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1" descr="20years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6213" y="422275"/>
            <a:ext cx="846137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2537788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22278008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62819891"/>
      </p:ext>
    </p:extLst>
  </p:cSld>
  <p:clrMapOvr>
    <a:masterClrMapping/>
  </p:clrMapOvr>
  <p:transition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192200"/>
      </p:ext>
    </p:extLst>
  </p:cSld>
  <p:clrMapOvr>
    <a:masterClrMapping/>
  </p:clrMapOvr>
  <p:transition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88125" y="414338"/>
            <a:ext cx="2016125" cy="50307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9750" y="414338"/>
            <a:ext cx="5895975" cy="50307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068479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5813724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2FB97-B895-4D92-887F-A37DAEE3563A}" type="datetime1">
              <a:rPr lang="ru-RU" smtClean="0"/>
              <a:pPr/>
              <a:t>19.04.17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9B81-6CEB-43DE-B3C0-F98907D38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526537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31342046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9750" y="1557338"/>
            <a:ext cx="3956050" cy="3887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3956050" cy="3887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280814"/>
      </p:ext>
    </p:extLst>
  </p:cSld>
  <p:clrMapOvr>
    <a:masterClrMapping/>
  </p:clrMapOvr>
  <p:transition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938140"/>
      </p:ext>
    </p:extLst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440255"/>
      </p:ext>
    </p:extLst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1874838"/>
            <a:ext cx="8637587" cy="373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2"/>
          <p:cNvSpPr>
            <a:spLocks noChangeArrowheads="1"/>
          </p:cNvSpPr>
          <p:nvPr userDrawn="1"/>
        </p:nvSpPr>
        <p:spPr bwMode="auto">
          <a:xfrm>
            <a:off x="269875" y="1874838"/>
            <a:ext cx="8642350" cy="1439862"/>
          </a:xfrm>
          <a:prstGeom prst="rect">
            <a:avLst/>
          </a:prstGeom>
          <a:solidFill>
            <a:srgbClr val="003874">
              <a:alpha val="85097"/>
            </a:srgbClr>
          </a:solidFill>
          <a:ln>
            <a:noFill/>
          </a:ln>
          <a:extLst/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400" smtClean="0">
              <a:solidFill>
                <a:srgbClr val="000000"/>
              </a:solidFill>
            </a:endParaRPr>
          </a:p>
        </p:txBody>
      </p:sp>
      <p:pic>
        <p:nvPicPr>
          <p:cNvPr id="4" name="Picture 5" descr="Logo_rus_positiv_CMYK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403225"/>
            <a:ext cx="31591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1" descr="20years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6213" y="422275"/>
            <a:ext cx="846137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9752772"/>
      </p:ext>
    </p:extLst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536863179"/>
      </p:ext>
    </p:extLst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89992486"/>
      </p:ext>
    </p:extLst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852770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88125" y="414338"/>
            <a:ext cx="2016125" cy="50307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9750" y="414338"/>
            <a:ext cx="5895975" cy="50307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970237"/>
      </p:ext>
    </p:extLst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7" descr="200179500-001_lo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34" b="16170"/>
          <a:stretch>
            <a:fillRect/>
          </a:stretch>
        </p:blipFill>
        <p:spPr bwMode="auto">
          <a:xfrm>
            <a:off x="250825" y="1844675"/>
            <a:ext cx="8642350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250825" y="5876925"/>
            <a:ext cx="8642350" cy="720725"/>
          </a:xfrm>
          <a:prstGeom prst="rect">
            <a:avLst/>
          </a:prstGeom>
          <a:solidFill>
            <a:srgbClr val="003874"/>
          </a:solidFill>
          <a:ln>
            <a:noFill/>
          </a:ln>
          <a:effectLst/>
          <a:extLst/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6" name="Rectangle 22"/>
          <p:cNvSpPr>
            <a:spLocks noChangeArrowheads="1"/>
          </p:cNvSpPr>
          <p:nvPr/>
        </p:nvSpPr>
        <p:spPr bwMode="auto">
          <a:xfrm>
            <a:off x="250825" y="1844675"/>
            <a:ext cx="8642350" cy="1439863"/>
          </a:xfrm>
          <a:prstGeom prst="rect">
            <a:avLst/>
          </a:prstGeom>
          <a:solidFill>
            <a:srgbClr val="003874">
              <a:alpha val="50195"/>
            </a:srgbClr>
          </a:solidFill>
          <a:ln>
            <a:noFill/>
          </a:ln>
          <a:effectLst/>
          <a:extLst/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4030663" y="3863975"/>
            <a:ext cx="5492750" cy="21590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</a:endParaRPr>
          </a:p>
        </p:txBody>
      </p:sp>
      <p:pic>
        <p:nvPicPr>
          <p:cNvPr id="8" name="Picture 86" descr="logo_r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0" y="504825"/>
            <a:ext cx="2497138" cy="62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2276475"/>
            <a:ext cx="7772400" cy="822325"/>
          </a:xfrm>
        </p:spPr>
        <p:txBody>
          <a:bodyPr anchor="b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da-DK" altLang="ru-RU" noProof="0" smtClean="0"/>
              <a:t>Образец заголовка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750" y="6021388"/>
            <a:ext cx="4032250" cy="431800"/>
          </a:xfrm>
        </p:spPr>
        <p:txBody>
          <a:bodyPr anchor="ctr"/>
          <a:lstStyle>
            <a:lvl1pPr marL="0" indent="0">
              <a:lnSpc>
                <a:spcPct val="80000"/>
              </a:lnSpc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da-DK" altLang="ru-RU" noProof="0" smtClean="0"/>
              <a:t>Образец подзаголовка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92235770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3DD7F7-8DE6-45AC-840F-1EBB175E16E4}" type="datetime1">
              <a:rPr lang="ru-RU" smtClean="0"/>
              <a:pPr/>
              <a:t>19.04.17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9B81-6CEB-43DE-B3C0-F98907D38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798325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366553"/>
      </p:ext>
    </p:extLst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17621274"/>
      </p:ext>
    </p:extLst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9750" y="1557338"/>
            <a:ext cx="3956050" cy="3887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3956050" cy="3887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615050"/>
      </p:ext>
    </p:extLst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132506"/>
      </p:ext>
    </p:extLst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654858"/>
      </p:ext>
    </p:extLst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2816598"/>
      </p:ext>
    </p:extLst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705624689"/>
      </p:ext>
    </p:extLst>
  </p:cSld>
  <p:clrMapOvr>
    <a:masterClrMapping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52639708"/>
      </p:ext>
    </p:extLst>
  </p:cSld>
  <p:clrMapOvr>
    <a:masterClrMapping/>
  </p:clrMapOvr>
  <p:transition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523082"/>
      </p:ext>
    </p:extLst>
  </p:cSld>
  <p:clrMapOvr>
    <a:masterClrMapping/>
  </p:clrMapOvr>
  <p:transition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88125" y="414338"/>
            <a:ext cx="2016125" cy="50307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9750" y="414338"/>
            <a:ext cx="5895975" cy="50307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08411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A66B5-15FE-4E6B-AF00-D25FC3684338}" type="datetime1">
              <a:rPr lang="ru-RU" smtClean="0"/>
              <a:pPr/>
              <a:t>19.04.17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9B81-6CEB-43DE-B3C0-F98907D38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321759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539750" y="414338"/>
            <a:ext cx="8064500" cy="50307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502169"/>
      </p:ext>
    </p:extLst>
  </p:cSld>
  <p:clrMapOvr>
    <a:masterClrMapping/>
  </p:clrMapOvr>
  <p:transition>
    <p:fad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6369050"/>
            <a:ext cx="114300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единительная линия 36"/>
          <p:cNvCxnSpPr>
            <a:cxnSpLocks noChangeShapeType="1"/>
          </p:cNvCxnSpPr>
          <p:nvPr userDrawn="1"/>
        </p:nvCxnSpPr>
        <p:spPr bwMode="auto">
          <a:xfrm>
            <a:off x="1949450" y="6665913"/>
            <a:ext cx="6510338" cy="0"/>
          </a:xfrm>
          <a:prstGeom prst="line">
            <a:avLst/>
          </a:prstGeom>
          <a:noFill/>
          <a:ln w="15875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Прямая соединительная линия 29"/>
          <p:cNvCxnSpPr>
            <a:cxnSpLocks noChangeShapeType="1"/>
          </p:cNvCxnSpPr>
          <p:nvPr userDrawn="1"/>
        </p:nvCxnSpPr>
        <p:spPr bwMode="auto">
          <a:xfrm>
            <a:off x="468313" y="6191250"/>
            <a:ext cx="8280400" cy="0"/>
          </a:xfrm>
          <a:prstGeom prst="line">
            <a:avLst/>
          </a:prstGeom>
          <a:noFill/>
          <a:ln w="15875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Прямая соединительная линия 19"/>
          <p:cNvCxnSpPr>
            <a:cxnSpLocks noChangeShapeType="1"/>
          </p:cNvCxnSpPr>
          <p:nvPr userDrawn="1"/>
        </p:nvCxnSpPr>
        <p:spPr bwMode="auto">
          <a:xfrm>
            <a:off x="468313" y="6232525"/>
            <a:ext cx="8280400" cy="0"/>
          </a:xfrm>
          <a:prstGeom prst="line">
            <a:avLst/>
          </a:prstGeom>
          <a:noFill/>
          <a:ln w="38100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346075"/>
            <a:ext cx="8199438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615113" y="644842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7CAED247-E6A1-4D21-9379-15DE1CC88128}" type="slidenum">
              <a:rPr lang="ru-RU" sz="2400" b="1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17561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6369050"/>
            <a:ext cx="114300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единительная линия 36"/>
          <p:cNvCxnSpPr>
            <a:cxnSpLocks noChangeShapeType="1"/>
          </p:cNvCxnSpPr>
          <p:nvPr userDrawn="1"/>
        </p:nvCxnSpPr>
        <p:spPr bwMode="auto">
          <a:xfrm>
            <a:off x="1949450" y="6665913"/>
            <a:ext cx="6510338" cy="0"/>
          </a:xfrm>
          <a:prstGeom prst="line">
            <a:avLst/>
          </a:prstGeom>
          <a:noFill/>
          <a:ln w="15875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Прямая соединительная линия 29"/>
          <p:cNvCxnSpPr>
            <a:cxnSpLocks noChangeShapeType="1"/>
          </p:cNvCxnSpPr>
          <p:nvPr userDrawn="1"/>
        </p:nvCxnSpPr>
        <p:spPr bwMode="auto">
          <a:xfrm>
            <a:off x="468313" y="6191250"/>
            <a:ext cx="8280400" cy="0"/>
          </a:xfrm>
          <a:prstGeom prst="line">
            <a:avLst/>
          </a:prstGeom>
          <a:noFill/>
          <a:ln w="15875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Прямая соединительная линия 19"/>
          <p:cNvCxnSpPr>
            <a:cxnSpLocks noChangeShapeType="1"/>
          </p:cNvCxnSpPr>
          <p:nvPr userDrawn="1"/>
        </p:nvCxnSpPr>
        <p:spPr bwMode="auto">
          <a:xfrm>
            <a:off x="468313" y="6232525"/>
            <a:ext cx="8280400" cy="0"/>
          </a:xfrm>
          <a:prstGeom prst="line">
            <a:avLst/>
          </a:prstGeom>
          <a:noFill/>
          <a:ln w="38100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346075"/>
            <a:ext cx="8199438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615113" y="644842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C6EA14A1-D13D-4990-8CF2-321DE9D46386}" type="slidenum">
              <a:rPr lang="ru-RU" sz="2400" b="1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17875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6369050"/>
            <a:ext cx="114300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единительная линия 36"/>
          <p:cNvCxnSpPr>
            <a:cxnSpLocks noChangeShapeType="1"/>
          </p:cNvCxnSpPr>
          <p:nvPr userDrawn="1"/>
        </p:nvCxnSpPr>
        <p:spPr bwMode="auto">
          <a:xfrm>
            <a:off x="1949450" y="6665913"/>
            <a:ext cx="6510338" cy="0"/>
          </a:xfrm>
          <a:prstGeom prst="line">
            <a:avLst/>
          </a:prstGeom>
          <a:noFill/>
          <a:ln w="15875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Прямая соединительная линия 29"/>
          <p:cNvCxnSpPr>
            <a:cxnSpLocks noChangeShapeType="1"/>
          </p:cNvCxnSpPr>
          <p:nvPr userDrawn="1"/>
        </p:nvCxnSpPr>
        <p:spPr bwMode="auto">
          <a:xfrm>
            <a:off x="468313" y="6191250"/>
            <a:ext cx="8280400" cy="0"/>
          </a:xfrm>
          <a:prstGeom prst="line">
            <a:avLst/>
          </a:prstGeom>
          <a:noFill/>
          <a:ln w="15875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Прямая соединительная линия 19"/>
          <p:cNvCxnSpPr>
            <a:cxnSpLocks noChangeShapeType="1"/>
          </p:cNvCxnSpPr>
          <p:nvPr userDrawn="1"/>
        </p:nvCxnSpPr>
        <p:spPr bwMode="auto">
          <a:xfrm>
            <a:off x="468313" y="6232525"/>
            <a:ext cx="8280400" cy="0"/>
          </a:xfrm>
          <a:prstGeom prst="line">
            <a:avLst/>
          </a:prstGeom>
          <a:noFill/>
          <a:ln w="38100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346075"/>
            <a:ext cx="8199438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615113" y="644842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2ED1E96-97CE-4CE0-A02C-0317C5EEA8D8}" type="slidenum">
              <a:rPr lang="ru-RU" sz="2400" b="1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60778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6369050"/>
            <a:ext cx="114300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единительная линия 36"/>
          <p:cNvCxnSpPr>
            <a:cxnSpLocks noChangeShapeType="1"/>
          </p:cNvCxnSpPr>
          <p:nvPr userDrawn="1"/>
        </p:nvCxnSpPr>
        <p:spPr bwMode="auto">
          <a:xfrm>
            <a:off x="1949450" y="6665913"/>
            <a:ext cx="6510338" cy="0"/>
          </a:xfrm>
          <a:prstGeom prst="line">
            <a:avLst/>
          </a:prstGeom>
          <a:noFill/>
          <a:ln w="15875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Прямая соединительная линия 29"/>
          <p:cNvCxnSpPr>
            <a:cxnSpLocks noChangeShapeType="1"/>
          </p:cNvCxnSpPr>
          <p:nvPr userDrawn="1"/>
        </p:nvCxnSpPr>
        <p:spPr bwMode="auto">
          <a:xfrm>
            <a:off x="468313" y="6191250"/>
            <a:ext cx="8280400" cy="0"/>
          </a:xfrm>
          <a:prstGeom prst="line">
            <a:avLst/>
          </a:prstGeom>
          <a:noFill/>
          <a:ln w="15875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Прямая соединительная линия 19"/>
          <p:cNvCxnSpPr>
            <a:cxnSpLocks noChangeShapeType="1"/>
          </p:cNvCxnSpPr>
          <p:nvPr userDrawn="1"/>
        </p:nvCxnSpPr>
        <p:spPr bwMode="auto">
          <a:xfrm>
            <a:off x="468313" y="6232525"/>
            <a:ext cx="8280400" cy="0"/>
          </a:xfrm>
          <a:prstGeom prst="line">
            <a:avLst/>
          </a:prstGeom>
          <a:noFill/>
          <a:ln w="38100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346075"/>
            <a:ext cx="8199438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615113" y="644842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AF74B50-22F2-4FF8-B95B-CA55CB60B5DE}" type="slidenum">
              <a:rPr lang="ru-RU" sz="2400" b="1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28614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6369050"/>
            <a:ext cx="114300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Прямая соединительная линия 36"/>
          <p:cNvCxnSpPr>
            <a:cxnSpLocks noChangeShapeType="1"/>
          </p:cNvCxnSpPr>
          <p:nvPr userDrawn="1"/>
        </p:nvCxnSpPr>
        <p:spPr bwMode="auto">
          <a:xfrm>
            <a:off x="1949450" y="6665913"/>
            <a:ext cx="6510338" cy="0"/>
          </a:xfrm>
          <a:prstGeom prst="line">
            <a:avLst/>
          </a:prstGeom>
          <a:noFill/>
          <a:ln w="15875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" name="Прямая соединительная линия 29"/>
          <p:cNvCxnSpPr>
            <a:cxnSpLocks noChangeShapeType="1"/>
          </p:cNvCxnSpPr>
          <p:nvPr userDrawn="1"/>
        </p:nvCxnSpPr>
        <p:spPr bwMode="auto">
          <a:xfrm>
            <a:off x="468313" y="6191250"/>
            <a:ext cx="8280400" cy="0"/>
          </a:xfrm>
          <a:prstGeom prst="line">
            <a:avLst/>
          </a:prstGeom>
          <a:noFill/>
          <a:ln w="15875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Прямая соединительная линия 19"/>
          <p:cNvCxnSpPr>
            <a:cxnSpLocks noChangeShapeType="1"/>
          </p:cNvCxnSpPr>
          <p:nvPr userDrawn="1"/>
        </p:nvCxnSpPr>
        <p:spPr bwMode="auto">
          <a:xfrm>
            <a:off x="468313" y="6232525"/>
            <a:ext cx="8280400" cy="0"/>
          </a:xfrm>
          <a:prstGeom prst="line">
            <a:avLst/>
          </a:prstGeom>
          <a:noFill/>
          <a:ln w="38100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" name="Рисунок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" y="346075"/>
            <a:ext cx="8199438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615113" y="644842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F0C27344-3490-4525-AE00-60FFB72FB5E4}" type="slidenum">
              <a:rPr lang="ru-RU" sz="2400" b="1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83892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951893"/>
      </p:ext>
    </p:extLst>
  </p:cSld>
  <p:clrMapOvr>
    <a:masterClrMapping/>
  </p:clrMapOvr>
  <p:transition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122660617"/>
      </p:ext>
    </p:extLst>
  </p:cSld>
  <p:clrMapOvr>
    <a:masterClrMapping/>
  </p:clrMapOvr>
  <p:transition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9750" y="1557338"/>
            <a:ext cx="3956050" cy="3887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57338"/>
            <a:ext cx="3956050" cy="38877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606303"/>
      </p:ext>
    </p:extLst>
  </p:cSld>
  <p:clrMapOvr>
    <a:masterClrMapping/>
  </p:clrMapOvr>
  <p:transition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683015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A6E2C-F65D-4EF3-A45D-A9768C27ACE3}" type="datetime1">
              <a:rPr lang="ru-RU" smtClean="0"/>
              <a:pPr/>
              <a:t>19.04.17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9B81-6CEB-43DE-B3C0-F98907D38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823871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023130"/>
      </p:ext>
    </p:extLst>
  </p:cSld>
  <p:clrMapOvr>
    <a:masterClrMapping/>
  </p:clrMapOvr>
  <p:transition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1874838"/>
            <a:ext cx="8637587" cy="373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2"/>
          <p:cNvSpPr>
            <a:spLocks noChangeArrowheads="1"/>
          </p:cNvSpPr>
          <p:nvPr userDrawn="1"/>
        </p:nvSpPr>
        <p:spPr bwMode="auto">
          <a:xfrm>
            <a:off x="269875" y="1874838"/>
            <a:ext cx="8642350" cy="1439862"/>
          </a:xfrm>
          <a:prstGeom prst="rect">
            <a:avLst/>
          </a:prstGeom>
          <a:solidFill>
            <a:srgbClr val="003874">
              <a:alpha val="85097"/>
            </a:srgbClr>
          </a:solidFill>
          <a:ln>
            <a:noFill/>
          </a:ln>
          <a:extLst/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400" smtClean="0">
              <a:solidFill>
                <a:srgbClr val="000000"/>
              </a:solidFill>
            </a:endParaRPr>
          </a:p>
        </p:txBody>
      </p:sp>
      <p:pic>
        <p:nvPicPr>
          <p:cNvPr id="4" name="Picture 5" descr="Logo_rus_positiv_CMYK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403225"/>
            <a:ext cx="31591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1" descr="20years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6213" y="422275"/>
            <a:ext cx="846137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9201989"/>
      </p:ext>
    </p:extLst>
  </p:cSld>
  <p:clrMapOvr>
    <a:masterClrMapping/>
  </p:clrMapOvr>
  <p:transition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406627996"/>
      </p:ext>
    </p:extLst>
  </p:cSld>
  <p:clrMapOvr>
    <a:masterClrMapping/>
  </p:clrMapOvr>
  <p:transition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534202164"/>
      </p:ext>
    </p:extLst>
  </p:cSld>
  <p:clrMapOvr>
    <a:masterClrMapping/>
  </p:clrMapOvr>
  <p:transition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4449216"/>
      </p:ext>
    </p:extLst>
  </p:cSld>
  <p:clrMapOvr>
    <a:masterClrMapping/>
  </p:clrMapOvr>
  <p:transition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88125" y="414338"/>
            <a:ext cx="2016125" cy="50307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9750" y="414338"/>
            <a:ext cx="5895975" cy="50307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6725058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04866-E49B-4B1D-9744-8C0182F05BFC}" type="datetime1">
              <a:rPr lang="ru-RU" smtClean="0"/>
              <a:pPr/>
              <a:t>19.04.17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9B81-6CEB-43DE-B3C0-F98907D38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5060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1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slideLayout" Target="../slideLayouts/slideLayout71.xml"/><Relationship Id="rId18" Type="http://schemas.openxmlformats.org/officeDocument/2006/relationships/theme" Target="../theme/theme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17" Type="http://schemas.openxmlformats.org/officeDocument/2006/relationships/slideLayout" Target="../slideLayouts/slideLayout75.xml"/><Relationship Id="rId2" Type="http://schemas.openxmlformats.org/officeDocument/2006/relationships/slideLayout" Target="../slideLayouts/slideLayout60.xml"/><Relationship Id="rId16" Type="http://schemas.openxmlformats.org/officeDocument/2006/relationships/slideLayout" Target="../slideLayouts/slideLayout74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68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slideLayout" Target="../slideLayouts/slideLayout72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3.xml"/><Relationship Id="rId3" Type="http://schemas.openxmlformats.org/officeDocument/2006/relationships/slideLayout" Target="../slideLayouts/slideLayout78.xml"/><Relationship Id="rId7" Type="http://schemas.openxmlformats.org/officeDocument/2006/relationships/slideLayout" Target="../slideLayouts/slideLayout82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77.xml"/><Relationship Id="rId1" Type="http://schemas.openxmlformats.org/officeDocument/2006/relationships/slideLayout" Target="../slideLayouts/slideLayout76.xml"/><Relationship Id="rId6" Type="http://schemas.openxmlformats.org/officeDocument/2006/relationships/slideLayout" Target="../slideLayouts/slideLayout81.xml"/><Relationship Id="rId11" Type="http://schemas.openxmlformats.org/officeDocument/2006/relationships/theme" Target="../theme/theme7.xml"/><Relationship Id="rId5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5.xml"/><Relationship Id="rId4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FAC815-D528-4FA3-8607-702C45E2770E}" type="datetime1">
              <a:rPr lang="ru-RU" smtClean="0"/>
              <a:pPr/>
              <a:t>19.04.17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D9B81-6CEB-43DE-B3C0-F98907D3835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4563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ChangeArrowheads="1"/>
          </p:cNvSpPr>
          <p:nvPr/>
        </p:nvSpPr>
        <p:spPr bwMode="auto">
          <a:xfrm>
            <a:off x="250825" y="5876925"/>
            <a:ext cx="8642350" cy="720725"/>
          </a:xfrm>
          <a:prstGeom prst="rect">
            <a:avLst/>
          </a:prstGeom>
          <a:solidFill>
            <a:srgbClr val="003874"/>
          </a:solidFill>
          <a:ln w="9525" algn="ctr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500">
              <a:solidFill>
                <a:srgbClr val="000000"/>
              </a:solidFill>
            </a:endParaRPr>
          </a:p>
        </p:txBody>
      </p:sp>
      <p:pic>
        <p:nvPicPr>
          <p:cNvPr id="5123" name="Picture 3" descr="logo_nagativ_ru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39763" y="6022975"/>
            <a:ext cx="1849437" cy="45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414338"/>
            <a:ext cx="80645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smtClean="0"/>
              <a:t>Образец заголовка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557338"/>
            <a:ext cx="8064500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smtClean="0"/>
              <a:t>Образец текста</a:t>
            </a:r>
          </a:p>
          <a:p>
            <a:pPr lvl="1"/>
            <a:r>
              <a:rPr lang="da-DK" smtClean="0"/>
              <a:t>Второй уровень</a:t>
            </a:r>
          </a:p>
          <a:p>
            <a:pPr lvl="2"/>
            <a:r>
              <a:rPr lang="da-DK" smtClean="0"/>
              <a:t>Третий уровень</a:t>
            </a:r>
          </a:p>
          <a:p>
            <a:pPr lvl="3"/>
            <a:r>
              <a:rPr lang="da-DK" smtClean="0"/>
              <a:t>Четвертый уровень</a:t>
            </a:r>
          </a:p>
          <a:p>
            <a:pPr lvl="4"/>
            <a:r>
              <a:rPr lang="da-DK" smtClean="0"/>
              <a:t>Пятый уровень</a:t>
            </a:r>
          </a:p>
        </p:txBody>
      </p:sp>
      <p:sp>
        <p:nvSpPr>
          <p:cNvPr id="140294" name="Text Box 6"/>
          <p:cNvSpPr txBox="1">
            <a:spLocks noChangeArrowheads="1"/>
          </p:cNvSpPr>
          <p:nvPr/>
        </p:nvSpPr>
        <p:spPr bwMode="auto">
          <a:xfrm>
            <a:off x="8172450" y="5953125"/>
            <a:ext cx="3397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999BCBFA-171E-4EBA-8361-DE3BB373A615}" type="slidenum">
              <a:rPr lang="da-DK" sz="1000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da-DK" sz="10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314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>
    <p:fad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8"/>
          <p:cNvSpPr>
            <a:spLocks noChangeArrowheads="1"/>
          </p:cNvSpPr>
          <p:nvPr/>
        </p:nvSpPr>
        <p:spPr bwMode="auto">
          <a:xfrm>
            <a:off x="250825" y="5876925"/>
            <a:ext cx="8642350" cy="720725"/>
          </a:xfrm>
          <a:prstGeom prst="rect">
            <a:avLst/>
          </a:prstGeom>
          <a:solidFill>
            <a:srgbClr val="003874"/>
          </a:solidFill>
          <a:ln>
            <a:noFill/>
          </a:ln>
          <a:effectLst/>
          <a:extLst/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</a:endParaRPr>
          </a:p>
        </p:txBody>
      </p:sp>
      <p:pic>
        <p:nvPicPr>
          <p:cNvPr id="1027" name="Picture 43" descr="logo_nagativ_ru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63" y="6022975"/>
            <a:ext cx="1849437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414338"/>
            <a:ext cx="80645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altLang="ru-RU" smtClean="0"/>
              <a:t>Образец заголовка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557338"/>
            <a:ext cx="8064500" cy="38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altLang="ru-RU" smtClean="0"/>
              <a:t>Образец текста</a:t>
            </a:r>
          </a:p>
          <a:p>
            <a:pPr lvl="1"/>
            <a:r>
              <a:rPr lang="da-DK" altLang="ru-RU" smtClean="0"/>
              <a:t>Второй уровень</a:t>
            </a:r>
          </a:p>
          <a:p>
            <a:pPr lvl="2"/>
            <a:r>
              <a:rPr lang="da-DK" altLang="ru-RU" smtClean="0"/>
              <a:t>Третий уровень</a:t>
            </a:r>
          </a:p>
          <a:p>
            <a:pPr lvl="3"/>
            <a:r>
              <a:rPr lang="da-DK" altLang="ru-RU" smtClean="0"/>
              <a:t>Четвертый уровень</a:t>
            </a:r>
          </a:p>
          <a:p>
            <a:pPr lvl="4"/>
            <a:r>
              <a:rPr lang="da-DK" altLang="ru-RU" smtClean="0"/>
              <a:t>Пятый уровень</a:t>
            </a:r>
          </a:p>
        </p:txBody>
      </p:sp>
      <p:sp>
        <p:nvSpPr>
          <p:cNvPr id="1030" name="Text Box 9"/>
          <p:cNvSpPr txBox="1">
            <a:spLocks noChangeArrowheads="1"/>
          </p:cNvSpPr>
          <p:nvPr/>
        </p:nvSpPr>
        <p:spPr bwMode="auto">
          <a:xfrm>
            <a:off x="8172450" y="5953125"/>
            <a:ext cx="339725" cy="2444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0274F219-0BB0-4BB0-95C1-1F061E94DDA4}" type="slidenum">
              <a:rPr lang="da-DK" altLang="ru-RU" sz="1000" b="0" smtClean="0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da-DK" altLang="ru-RU" sz="1000" b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9484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  <p:sldLayoutId id="2147483689" r:id="rId16"/>
    <p:sldLayoutId id="2147483690" r:id="rId17"/>
  </p:sldLayoutIdLst>
  <p:transition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8"/>
          <p:cNvSpPr>
            <a:spLocks noChangeArrowheads="1"/>
          </p:cNvSpPr>
          <p:nvPr/>
        </p:nvSpPr>
        <p:spPr bwMode="auto">
          <a:xfrm>
            <a:off x="250825" y="5876925"/>
            <a:ext cx="8642350" cy="720725"/>
          </a:xfrm>
          <a:prstGeom prst="rect">
            <a:avLst/>
          </a:prstGeom>
          <a:solidFill>
            <a:srgbClr val="003874"/>
          </a:solidFill>
          <a:ln>
            <a:noFill/>
          </a:ln>
          <a:extLst/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400" smtClean="0">
              <a:solidFill>
                <a:srgbClr val="000000"/>
              </a:solidFill>
            </a:endParaRPr>
          </a:p>
        </p:txBody>
      </p:sp>
      <p:pic>
        <p:nvPicPr>
          <p:cNvPr id="3075" name="Picture 43" descr="logo_nagativ_ru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63" y="6022975"/>
            <a:ext cx="1849437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414338"/>
            <a:ext cx="80645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altLang="ru-RU" smtClean="0"/>
              <a:t>Образец заголовка</a:t>
            </a:r>
          </a:p>
        </p:txBody>
      </p:sp>
      <p:sp>
        <p:nvSpPr>
          <p:cNvPr id="307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557338"/>
            <a:ext cx="8064500" cy="38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altLang="ru-RU" smtClean="0"/>
              <a:t>Образец текста</a:t>
            </a:r>
          </a:p>
          <a:p>
            <a:pPr lvl="1"/>
            <a:r>
              <a:rPr lang="da-DK" altLang="ru-RU" smtClean="0"/>
              <a:t>Второй уровень</a:t>
            </a:r>
          </a:p>
          <a:p>
            <a:pPr lvl="2"/>
            <a:r>
              <a:rPr lang="da-DK" altLang="ru-RU" smtClean="0"/>
              <a:t>Третий уровень</a:t>
            </a:r>
          </a:p>
          <a:p>
            <a:pPr lvl="3"/>
            <a:r>
              <a:rPr lang="da-DK" altLang="ru-RU" smtClean="0"/>
              <a:t>Четвертый уровень</a:t>
            </a:r>
          </a:p>
          <a:p>
            <a:pPr lvl="4"/>
            <a:r>
              <a:rPr lang="da-DK" altLang="ru-RU" smtClean="0"/>
              <a:t>Пятый уровень</a:t>
            </a:r>
          </a:p>
        </p:txBody>
      </p:sp>
      <p:sp>
        <p:nvSpPr>
          <p:cNvPr id="1030" name="Text Box 9"/>
          <p:cNvSpPr txBox="1">
            <a:spLocks noChangeArrowheads="1"/>
          </p:cNvSpPr>
          <p:nvPr/>
        </p:nvSpPr>
        <p:spPr bwMode="auto">
          <a:xfrm>
            <a:off x="8172450" y="5953125"/>
            <a:ext cx="339725" cy="2444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6C193A64-3430-4818-988A-25FDE008601F}" type="slidenum">
              <a:rPr lang="da-DK" altLang="ru-RU" sz="1000" b="0" smtClean="0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da-DK" altLang="ru-RU" sz="1000" b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697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</p:sldLayoutIdLst>
  <p:transition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8"/>
          <p:cNvSpPr>
            <a:spLocks noChangeArrowheads="1"/>
          </p:cNvSpPr>
          <p:nvPr/>
        </p:nvSpPr>
        <p:spPr bwMode="auto">
          <a:xfrm>
            <a:off x="250825" y="5876925"/>
            <a:ext cx="8642350" cy="720725"/>
          </a:xfrm>
          <a:prstGeom prst="rect">
            <a:avLst/>
          </a:prstGeom>
          <a:solidFill>
            <a:srgbClr val="003874"/>
          </a:solidFill>
          <a:ln>
            <a:noFill/>
          </a:ln>
          <a:extLst/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400" smtClean="0">
              <a:solidFill>
                <a:srgbClr val="000000"/>
              </a:solidFill>
            </a:endParaRPr>
          </a:p>
        </p:txBody>
      </p:sp>
      <p:pic>
        <p:nvPicPr>
          <p:cNvPr id="3075" name="Picture 43" descr="logo_nagativ_ru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63" y="6022975"/>
            <a:ext cx="1849437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414338"/>
            <a:ext cx="80645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altLang="ru-RU" smtClean="0"/>
              <a:t>Образец заголовка</a:t>
            </a:r>
          </a:p>
        </p:txBody>
      </p:sp>
      <p:sp>
        <p:nvSpPr>
          <p:cNvPr id="307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557338"/>
            <a:ext cx="8064500" cy="38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altLang="ru-RU" smtClean="0"/>
              <a:t>Образец текста</a:t>
            </a:r>
          </a:p>
          <a:p>
            <a:pPr lvl="1"/>
            <a:r>
              <a:rPr lang="da-DK" altLang="ru-RU" smtClean="0"/>
              <a:t>Второй уровень</a:t>
            </a:r>
          </a:p>
          <a:p>
            <a:pPr lvl="2"/>
            <a:r>
              <a:rPr lang="da-DK" altLang="ru-RU" smtClean="0"/>
              <a:t>Третий уровень</a:t>
            </a:r>
          </a:p>
          <a:p>
            <a:pPr lvl="3"/>
            <a:r>
              <a:rPr lang="da-DK" altLang="ru-RU" smtClean="0"/>
              <a:t>Четвертый уровень</a:t>
            </a:r>
          </a:p>
          <a:p>
            <a:pPr lvl="4"/>
            <a:r>
              <a:rPr lang="da-DK" altLang="ru-RU" smtClean="0"/>
              <a:t>Пятый уровень</a:t>
            </a:r>
          </a:p>
        </p:txBody>
      </p:sp>
      <p:sp>
        <p:nvSpPr>
          <p:cNvPr id="1030" name="Text Box 9"/>
          <p:cNvSpPr txBox="1">
            <a:spLocks noChangeArrowheads="1"/>
          </p:cNvSpPr>
          <p:nvPr/>
        </p:nvSpPr>
        <p:spPr bwMode="auto">
          <a:xfrm>
            <a:off x="8172450" y="5953125"/>
            <a:ext cx="339725" cy="2444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9799BA1F-0920-45F2-B956-06C6E20A81AB}" type="slidenum">
              <a:rPr lang="da-DK" altLang="ru-RU" sz="1000" b="0" smtClean="0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da-DK" altLang="ru-RU" sz="1000" b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501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</p:sldLayoutIdLst>
  <p:transition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8"/>
          <p:cNvSpPr>
            <a:spLocks noChangeArrowheads="1"/>
          </p:cNvSpPr>
          <p:nvPr/>
        </p:nvSpPr>
        <p:spPr bwMode="auto">
          <a:xfrm>
            <a:off x="250825" y="5876925"/>
            <a:ext cx="8642350" cy="720725"/>
          </a:xfrm>
          <a:prstGeom prst="rect">
            <a:avLst/>
          </a:prstGeom>
          <a:solidFill>
            <a:srgbClr val="003874"/>
          </a:solidFill>
          <a:ln>
            <a:noFill/>
          </a:ln>
          <a:effectLst/>
          <a:extLst/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mtClean="0">
              <a:solidFill>
                <a:srgbClr val="000000"/>
              </a:solidFill>
            </a:endParaRPr>
          </a:p>
        </p:txBody>
      </p:sp>
      <p:pic>
        <p:nvPicPr>
          <p:cNvPr id="1027" name="Picture 43" descr="logo_nagativ_ru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63" y="6022975"/>
            <a:ext cx="1849437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414338"/>
            <a:ext cx="80645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altLang="ru-RU" smtClean="0"/>
              <a:t>Образец заголовка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557338"/>
            <a:ext cx="8064500" cy="38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altLang="ru-RU" smtClean="0"/>
              <a:t>Образец текста</a:t>
            </a:r>
          </a:p>
          <a:p>
            <a:pPr lvl="1"/>
            <a:r>
              <a:rPr lang="da-DK" altLang="ru-RU" smtClean="0"/>
              <a:t>Второй уровень</a:t>
            </a:r>
          </a:p>
          <a:p>
            <a:pPr lvl="2"/>
            <a:r>
              <a:rPr lang="da-DK" altLang="ru-RU" smtClean="0"/>
              <a:t>Третий уровень</a:t>
            </a:r>
          </a:p>
          <a:p>
            <a:pPr lvl="3"/>
            <a:r>
              <a:rPr lang="da-DK" altLang="ru-RU" smtClean="0"/>
              <a:t>Четвертый уровень</a:t>
            </a:r>
          </a:p>
          <a:p>
            <a:pPr lvl="4"/>
            <a:r>
              <a:rPr lang="da-DK" altLang="ru-RU" smtClean="0"/>
              <a:t>Пятый уровень</a:t>
            </a:r>
          </a:p>
        </p:txBody>
      </p:sp>
      <p:sp>
        <p:nvSpPr>
          <p:cNvPr id="1030" name="Text Box 9"/>
          <p:cNvSpPr txBox="1">
            <a:spLocks noChangeArrowheads="1"/>
          </p:cNvSpPr>
          <p:nvPr/>
        </p:nvSpPr>
        <p:spPr bwMode="auto">
          <a:xfrm>
            <a:off x="8172450" y="5953125"/>
            <a:ext cx="339725" cy="2444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C8DA4DA-6C35-47F0-BCD7-7FF31C08CBE9}" type="slidenum">
              <a:rPr lang="da-DK" altLang="ru-RU" sz="1000" b="0" smtClean="0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da-DK" altLang="ru-RU" sz="1000" b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269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  <p:sldLayoutId id="2147483729" r:id="rId16"/>
    <p:sldLayoutId id="2147483730" r:id="rId17"/>
  </p:sldLayoutIdLst>
  <p:transition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8"/>
          <p:cNvSpPr>
            <a:spLocks noChangeArrowheads="1"/>
          </p:cNvSpPr>
          <p:nvPr/>
        </p:nvSpPr>
        <p:spPr bwMode="auto">
          <a:xfrm>
            <a:off x="250825" y="5876925"/>
            <a:ext cx="8642350" cy="720725"/>
          </a:xfrm>
          <a:prstGeom prst="rect">
            <a:avLst/>
          </a:prstGeom>
          <a:solidFill>
            <a:srgbClr val="003874"/>
          </a:solidFill>
          <a:ln>
            <a:noFill/>
          </a:ln>
          <a:extLst/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2400" smtClean="0">
              <a:solidFill>
                <a:srgbClr val="000000"/>
              </a:solidFill>
            </a:endParaRPr>
          </a:p>
        </p:txBody>
      </p:sp>
      <p:pic>
        <p:nvPicPr>
          <p:cNvPr id="2051" name="Picture 43" descr="logo_nagativ_ru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63" y="6022975"/>
            <a:ext cx="1849437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9750" y="414338"/>
            <a:ext cx="80645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altLang="ru-RU" smtClean="0"/>
              <a:t>Образец заголовка</a:t>
            </a:r>
          </a:p>
        </p:txBody>
      </p:sp>
      <p:sp>
        <p:nvSpPr>
          <p:cNvPr id="205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9750" y="1557338"/>
            <a:ext cx="8064500" cy="388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altLang="ru-RU" smtClean="0"/>
              <a:t>Образец текста</a:t>
            </a:r>
          </a:p>
          <a:p>
            <a:pPr lvl="1"/>
            <a:r>
              <a:rPr lang="da-DK" altLang="ru-RU" smtClean="0"/>
              <a:t>Второй уровень</a:t>
            </a:r>
          </a:p>
          <a:p>
            <a:pPr lvl="2"/>
            <a:r>
              <a:rPr lang="da-DK" altLang="ru-RU" smtClean="0"/>
              <a:t>Третий уровень</a:t>
            </a:r>
          </a:p>
          <a:p>
            <a:pPr lvl="3"/>
            <a:r>
              <a:rPr lang="da-DK" altLang="ru-RU" smtClean="0"/>
              <a:t>Четвертый уровень</a:t>
            </a:r>
          </a:p>
          <a:p>
            <a:pPr lvl="4"/>
            <a:r>
              <a:rPr lang="da-DK" altLang="ru-RU" smtClean="0"/>
              <a:t>Пятый уровень</a:t>
            </a:r>
          </a:p>
        </p:txBody>
      </p:sp>
      <p:sp>
        <p:nvSpPr>
          <p:cNvPr id="1030" name="Text Box 9"/>
          <p:cNvSpPr txBox="1">
            <a:spLocks noChangeArrowheads="1"/>
          </p:cNvSpPr>
          <p:nvPr/>
        </p:nvSpPr>
        <p:spPr bwMode="auto">
          <a:xfrm>
            <a:off x="8172450" y="5953125"/>
            <a:ext cx="339725" cy="244475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E5D706C-2682-4E1A-A240-932E452C3229}" type="slidenum">
              <a:rPr lang="da-DK" altLang="ru-RU" sz="1000" b="0" smtClean="0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da-DK" altLang="ru-RU" sz="1000" b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169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</p:sldLayoutIdLst>
  <p:transition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1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1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9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49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emf"/><Relationship Id="rId5" Type="http://schemas.openxmlformats.org/officeDocument/2006/relationships/oleObject" Target="../embeddings/oleObject2.bin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8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alog.ru/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25" y="574675"/>
            <a:ext cx="2673350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Прямая соединительная линия 11"/>
          <p:cNvCxnSpPr>
            <a:cxnSpLocks noChangeShapeType="1"/>
          </p:cNvCxnSpPr>
          <p:nvPr/>
        </p:nvCxnSpPr>
        <p:spPr bwMode="auto">
          <a:xfrm>
            <a:off x="631825" y="5611813"/>
            <a:ext cx="7931150" cy="0"/>
          </a:xfrm>
          <a:prstGeom prst="line">
            <a:avLst/>
          </a:prstGeom>
          <a:noFill/>
          <a:ln w="57150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Прямая соединительная линия 13"/>
          <p:cNvCxnSpPr>
            <a:cxnSpLocks noChangeShapeType="1"/>
          </p:cNvCxnSpPr>
          <p:nvPr/>
        </p:nvCxnSpPr>
        <p:spPr bwMode="auto">
          <a:xfrm>
            <a:off x="631825" y="5530850"/>
            <a:ext cx="7931150" cy="0"/>
          </a:xfrm>
          <a:prstGeom prst="line">
            <a:avLst/>
          </a:prstGeom>
          <a:noFill/>
          <a:ln w="15875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Прямая соединительная линия 24"/>
          <p:cNvCxnSpPr>
            <a:cxnSpLocks noChangeShapeType="1"/>
          </p:cNvCxnSpPr>
          <p:nvPr/>
        </p:nvCxnSpPr>
        <p:spPr bwMode="auto">
          <a:xfrm>
            <a:off x="4716016" y="1840457"/>
            <a:ext cx="0" cy="893763"/>
          </a:xfrm>
          <a:prstGeom prst="line">
            <a:avLst/>
          </a:prstGeom>
          <a:noFill/>
          <a:ln w="25400" algn="ctr">
            <a:solidFill>
              <a:srgbClr val="003874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Rectangle 20"/>
          <p:cNvSpPr txBox="1">
            <a:spLocks noChangeArrowheads="1"/>
          </p:cNvSpPr>
          <p:nvPr/>
        </p:nvSpPr>
        <p:spPr bwMode="auto">
          <a:xfrm>
            <a:off x="484149" y="1952820"/>
            <a:ext cx="4104456" cy="692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rgbClr val="0038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Инструменты господдержки МСП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endParaRPr lang="ru-RU" altLang="ru-RU" sz="800" b="1" dirty="0" smtClean="0">
              <a:solidFill>
                <a:srgbClr val="00387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smtClean="0">
                <a:solidFill>
                  <a:srgbClr val="0038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Программа 6,5</a:t>
            </a:r>
            <a:endParaRPr lang="ru-RU" altLang="ru-RU" sz="1800" b="1" dirty="0">
              <a:solidFill>
                <a:srgbClr val="00387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15"/>
          <p:cNvSpPr txBox="1">
            <a:spLocks noChangeArrowheads="1"/>
          </p:cNvSpPr>
          <p:nvPr/>
        </p:nvSpPr>
        <p:spPr bwMode="auto">
          <a:xfrm>
            <a:off x="4427984" y="1949720"/>
            <a:ext cx="421163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355600">
              <a:spcBef>
                <a:spcPct val="0"/>
              </a:spcBef>
              <a:buFontTx/>
              <a:buNone/>
            </a:pPr>
            <a:r>
              <a:rPr lang="ru-RU" alt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Апрель 201</a:t>
            </a:r>
            <a:r>
              <a:rPr lang="en-US" altLang="ru-RU" sz="1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ru-RU" altLang="ru-RU" sz="14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825" y="2951973"/>
            <a:ext cx="7923434" cy="257629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52893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85864"/>
            <a:ext cx="2000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9B81-6CEB-43DE-B3C0-F98907D3835F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338732"/>
            <a:ext cx="756084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СОТРУДНИЧЕСТВО С АО «КОРПОРАЦИЯ МСП». </a:t>
            </a:r>
            <a:r>
              <a:rPr lang="ru-RU" sz="13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3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НАЧАЛО РАБОТЫ ПО ПРОГРАММЕ</a:t>
            </a:r>
            <a:endParaRPr lang="ru-RU" sz="13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966814"/>
            <a:ext cx="1867470" cy="4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621896112"/>
              </p:ext>
            </p:extLst>
          </p:nvPr>
        </p:nvGraphicFramePr>
        <p:xfrm flipV="1">
          <a:off x="1043608" y="4941167"/>
          <a:ext cx="6984776" cy="457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277954" y="1556792"/>
            <a:ext cx="8465771" cy="390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indent="-165100" eaLnBrk="1" hangingPunct="1">
              <a:spcBef>
                <a:spcPts val="600"/>
              </a:spcBef>
            </a:pPr>
            <a:endParaRPr lang="ru-RU" altLang="ru-RU" sz="1600" dirty="0" smtClean="0">
              <a:solidFill>
                <a:schemeClr val="tx2"/>
              </a:solidFill>
            </a:endParaRPr>
          </a:p>
          <a:p>
            <a:pPr indent="-165100" eaLnBrk="1" hangingPunct="1">
              <a:spcBef>
                <a:spcPts val="600"/>
              </a:spcBef>
            </a:pPr>
            <a:r>
              <a:rPr lang="ru-RU" altLang="ru-RU" sz="1600" dirty="0" smtClean="0">
                <a:solidFill>
                  <a:schemeClr val="tx2"/>
                </a:solidFill>
              </a:rPr>
              <a:t>Банк «Возрождение» </a:t>
            </a:r>
            <a:r>
              <a:rPr lang="ru-RU" altLang="ru-RU" sz="1600" b="1" dirty="0" smtClean="0">
                <a:solidFill>
                  <a:schemeClr val="tx2"/>
                </a:solidFill>
              </a:rPr>
              <a:t>одним из первых</a:t>
            </a:r>
            <a:r>
              <a:rPr lang="ru-RU" altLang="ru-RU" sz="1600" dirty="0" smtClean="0">
                <a:solidFill>
                  <a:schemeClr val="tx2"/>
                </a:solidFill>
              </a:rPr>
              <a:t> банков страны заключил Соглашение о сотрудничестве с Корпорацией МСП </a:t>
            </a:r>
            <a:r>
              <a:rPr lang="ru-RU" altLang="ru-RU" sz="1600" b="1" dirty="0" smtClean="0">
                <a:solidFill>
                  <a:schemeClr val="tx2"/>
                </a:solidFill>
              </a:rPr>
              <a:t>в августе 2014 года.</a:t>
            </a:r>
            <a:endParaRPr lang="ru-RU" altLang="ru-RU" sz="1600" b="1" dirty="0">
              <a:solidFill>
                <a:schemeClr val="tx2"/>
              </a:solidFill>
            </a:endParaRPr>
          </a:p>
          <a:p>
            <a:pPr marL="177800" indent="0" eaLnBrk="1" hangingPunct="1">
              <a:spcBef>
                <a:spcPts val="600"/>
              </a:spcBef>
              <a:buNone/>
            </a:pPr>
            <a:endParaRPr lang="ru-RU" altLang="ru-RU" sz="1600" b="1" dirty="0" smtClean="0">
              <a:solidFill>
                <a:schemeClr val="tx2"/>
              </a:solidFill>
            </a:endParaRPr>
          </a:p>
          <a:p>
            <a:pPr indent="-165100" eaLnBrk="1" hangingPunct="1">
              <a:spcBef>
                <a:spcPts val="600"/>
              </a:spcBef>
            </a:pPr>
            <a:r>
              <a:rPr lang="ru-RU" altLang="ru-RU" sz="1600" dirty="0" smtClean="0">
                <a:solidFill>
                  <a:schemeClr val="tx2"/>
                </a:solidFill>
              </a:rPr>
              <a:t>Банк </a:t>
            </a:r>
            <a:r>
              <a:rPr lang="ru-RU" altLang="ru-RU" sz="1600" b="1" dirty="0" smtClean="0">
                <a:solidFill>
                  <a:schemeClr val="tx2"/>
                </a:solidFill>
              </a:rPr>
              <a:t>допущен к специальному режиму</a:t>
            </a:r>
            <a:r>
              <a:rPr lang="ru-RU" altLang="ru-RU" sz="1600" dirty="0" smtClean="0">
                <a:solidFill>
                  <a:schemeClr val="tx2"/>
                </a:solidFill>
              </a:rPr>
              <a:t> рассмотрения заявок на получение гарантийной поддержки.</a:t>
            </a:r>
          </a:p>
          <a:p>
            <a:pPr marL="177800" indent="0" eaLnBrk="1" hangingPunct="1">
              <a:spcBef>
                <a:spcPts val="600"/>
              </a:spcBef>
              <a:buNone/>
            </a:pPr>
            <a:endParaRPr lang="ru-RU" altLang="ru-RU" sz="1600" dirty="0" smtClean="0">
              <a:solidFill>
                <a:schemeClr val="tx2"/>
              </a:solidFill>
            </a:endParaRPr>
          </a:p>
          <a:p>
            <a:pPr indent="-165100" eaLnBrk="1" hangingPunct="1">
              <a:spcBef>
                <a:spcPts val="600"/>
              </a:spcBef>
            </a:pPr>
            <a:endParaRPr lang="ru-RU" altLang="ru-RU" sz="1600" dirty="0" smtClean="0">
              <a:solidFill>
                <a:schemeClr val="tx2"/>
              </a:solidFill>
            </a:endParaRPr>
          </a:p>
          <a:p>
            <a:pPr indent="-165100" eaLnBrk="1" hangingPunct="1">
              <a:spcBef>
                <a:spcPts val="600"/>
              </a:spcBef>
            </a:pPr>
            <a:r>
              <a:rPr lang="ru-RU" altLang="ru-RU" sz="1600" b="1" dirty="0" smtClean="0">
                <a:solidFill>
                  <a:schemeClr val="tx2"/>
                </a:solidFill>
              </a:rPr>
              <a:t>В октябре 2016 года</a:t>
            </a:r>
            <a:r>
              <a:rPr lang="ru-RU" altLang="ru-RU" sz="1600" dirty="0" smtClean="0">
                <a:solidFill>
                  <a:schemeClr val="tx2"/>
                </a:solidFill>
              </a:rPr>
              <a:t> Банк «Возрождение» успешно прошел отбор на право участия в реализации </a:t>
            </a:r>
            <a:r>
              <a:rPr lang="ru-RU" altLang="ru-RU" sz="1600" b="1" dirty="0" smtClean="0">
                <a:solidFill>
                  <a:schemeClr val="tx2"/>
                </a:solidFill>
              </a:rPr>
              <a:t>Программы стимулирования кредитования субъектов МСП (Программа 6,5). </a:t>
            </a:r>
          </a:p>
          <a:p>
            <a:pPr marL="177800" indent="0" eaLnBrk="1" hangingPunct="1">
              <a:spcBef>
                <a:spcPts val="600"/>
              </a:spcBef>
              <a:buNone/>
            </a:pPr>
            <a:endParaRPr lang="en-US" altLang="ru-RU" sz="1600" b="1" dirty="0" smtClean="0">
              <a:solidFill>
                <a:schemeClr val="tx2"/>
              </a:solidFill>
            </a:endParaRPr>
          </a:p>
          <a:p>
            <a:pPr indent="-165100" eaLnBrk="1" hangingPunct="1">
              <a:spcBef>
                <a:spcPts val="600"/>
              </a:spcBef>
            </a:pPr>
            <a:r>
              <a:rPr lang="en-US" altLang="ru-RU" sz="1600" b="1" dirty="0" smtClean="0">
                <a:solidFill>
                  <a:schemeClr val="tx2"/>
                </a:solidFill>
              </a:rPr>
              <a:t> </a:t>
            </a:r>
            <a:r>
              <a:rPr lang="ru-RU" altLang="ru-RU" sz="1600" b="1" dirty="0" smtClean="0">
                <a:solidFill>
                  <a:schemeClr val="accent2"/>
                </a:solidFill>
              </a:rPr>
              <a:t>«28» декабря 2016 года на Банк установлен лимит в рамках Программы 6,5.</a:t>
            </a:r>
            <a:endParaRPr lang="ru-RU" altLang="ru-RU" sz="16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04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9B81-6CEB-43DE-B3C0-F98907D3835F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5535" y="338732"/>
            <a:ext cx="7414455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КЛЮЧЕВЫЕ УСЛОВИЯ ПРОГРАММЫ 6,5</a:t>
            </a:r>
            <a:endParaRPr lang="ru-RU" sz="13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364463"/>
              </p:ext>
            </p:extLst>
          </p:nvPr>
        </p:nvGraphicFramePr>
        <p:xfrm>
          <a:off x="353103" y="1052736"/>
          <a:ext cx="8611385" cy="4103413"/>
        </p:xfrm>
        <a:graphic>
          <a:graphicData uri="http://schemas.openxmlformats.org/drawingml/2006/table">
            <a:tbl>
              <a:tblPr firstCol="1" bandRow="1">
                <a:tableStyleId>{125E5076-3810-47DD-B79F-674D7AD40C01}</a:tableStyleId>
              </a:tblPr>
              <a:tblGrid>
                <a:gridCol w="1957209"/>
                <a:gridCol w="3167772"/>
                <a:gridCol w="3486404"/>
              </a:tblGrid>
              <a:tr h="605573"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Заемщики</a:t>
                      </a:r>
                      <a:endParaRPr lang="ru-RU" sz="13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Юридические</a:t>
                      </a:r>
                      <a:r>
                        <a:rPr lang="ru-RU" sz="1400" b="1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лица, соответствующие критериям 209ФЗ</a:t>
                      </a:r>
                      <a:endParaRPr lang="en-US" sz="1400" b="1" baseline="0" dirty="0" smtClean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400" b="1" i="1" baseline="0" dirty="0" smtClean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ИП с февраля 2017 года также могут участвовать в Программе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5573"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Процентная</a:t>
                      </a:r>
                      <a:r>
                        <a:rPr lang="ru-RU" sz="1300" b="0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ставка для бизнеса</a:t>
                      </a:r>
                      <a:endParaRPr lang="ru-RU" sz="13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10,6%</a:t>
                      </a:r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для субъектов микро</a:t>
                      </a:r>
                      <a:r>
                        <a:rPr lang="ru-RU" sz="1400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</a:t>
                      </a:r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малого предпринимательства</a:t>
                      </a:r>
                      <a:endParaRPr lang="ru-RU" sz="1400" b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9,6%</a:t>
                      </a:r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для субъектов среднего предпринимательства</a:t>
                      </a:r>
                      <a:endParaRPr lang="ru-RU" sz="1400" b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2955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Срок льготного фондирования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 </a:t>
                      </a:r>
                      <a:r>
                        <a:rPr lang="ru-RU" sz="1400" b="1" dirty="0" smtClean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лет </a:t>
                      </a:r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(срок кредита может превышать срок льготного фондирования)</a:t>
                      </a:r>
                      <a:endParaRPr lang="ru-RU" sz="1400" b="0" dirty="0" smtClean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ru-RU" sz="1400" b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 b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05573">
                <a:tc>
                  <a:txBody>
                    <a:bodyPr/>
                    <a:lstStyle/>
                    <a:p>
                      <a:pPr algn="ctr"/>
                      <a:r>
                        <a:rPr lang="ru-RU" sz="1300" b="0" i="0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Ставка и срок</a:t>
                      </a:r>
                    </a:p>
                    <a:p>
                      <a:pPr algn="ctr"/>
                      <a:endParaRPr lang="ru-RU" sz="1300" b="0" i="0" baseline="0" dirty="0" smtClean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13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285750" indent="-196850">
                        <a:buFont typeface="Arial" panose="020B0604020202020204" pitchFamily="34" charset="0"/>
                        <a:buChar char="•"/>
                      </a:pPr>
                      <a:r>
                        <a:rPr lang="ru-RU" sz="1400" b="0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10,6% (9,6%) - в период участия в «Программе 6,5» </a:t>
                      </a:r>
                    </a:p>
                    <a:p>
                      <a:pPr marL="285750" indent="-196850">
                        <a:buFont typeface="Arial" panose="020B0604020202020204" pitchFamily="34" charset="0"/>
                        <a:buChar char="•"/>
                      </a:pPr>
                      <a:r>
                        <a:rPr lang="ru-RU" sz="1400" b="0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Действующая ставка в Банке% (ХХ %) - в случае не предоставления/прекращения финансирования в рамках «Программы 6,5» по любым основаниям, предусмотренным законодательством Российской Федерации</a:t>
                      </a:r>
                    </a:p>
                    <a:p>
                      <a:endParaRPr lang="ru-RU" sz="1400" b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 b="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85539"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Комиссии</a:t>
                      </a:r>
                      <a:endParaRPr lang="ru-RU" sz="13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400" b="1" dirty="0" smtClean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предусмотрены</a:t>
                      </a:r>
                      <a:endParaRPr lang="ru-RU" sz="1400" b="1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5573"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Размер</a:t>
                      </a:r>
                      <a:r>
                        <a:rPr lang="ru-RU" sz="1300" b="0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кредита</a:t>
                      </a:r>
                      <a:endParaRPr lang="ru-RU" sz="13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 </a:t>
                      </a:r>
                      <a:r>
                        <a:rPr lang="ru-RU" sz="1400" b="1" dirty="0" smtClean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млн до 1 млрд рублей </a:t>
                      </a:r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(общий</a:t>
                      </a:r>
                      <a:r>
                        <a:rPr lang="ru-RU" sz="1400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лимит на одного заемщика – субъекта МСП до 4 млрд рублей</a:t>
                      </a:r>
                      <a:r>
                        <a:rPr lang="ru-RU" sz="140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ru-RU" sz="14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600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9B81-6CEB-43DE-B3C0-F98907D3835F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5535" y="338732"/>
            <a:ext cx="7414455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УСЛОВИЯ ПРОГРАММЫ 6,5</a:t>
            </a:r>
            <a:endParaRPr lang="ru-RU" sz="13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6700079"/>
              </p:ext>
            </p:extLst>
          </p:nvPr>
        </p:nvGraphicFramePr>
        <p:xfrm>
          <a:off x="395535" y="882943"/>
          <a:ext cx="8433823" cy="4706547"/>
        </p:xfrm>
        <a:graphic>
          <a:graphicData uri="http://schemas.openxmlformats.org/drawingml/2006/table">
            <a:tbl>
              <a:tblPr firstCol="1" bandRow="1">
                <a:tableStyleId>{125E5076-3810-47DD-B79F-674D7AD40C01}</a:tableStyleId>
              </a:tblPr>
              <a:tblGrid>
                <a:gridCol w="1963046"/>
                <a:gridCol w="6470777"/>
              </a:tblGrid>
              <a:tr h="863795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Целевое</a:t>
                      </a:r>
                      <a:r>
                        <a:rPr lang="ru-RU" sz="1400" b="0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использование</a:t>
                      </a:r>
                      <a:endParaRPr lang="ru-RU" sz="14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504D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Инвестиционные цели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(не менее </a:t>
                      </a:r>
                      <a:r>
                        <a:rPr kumimoji="0" lang="ru-RU" sz="14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70% кредита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– капитальные затраты, </a:t>
                      </a: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до 30% 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1F497D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возможно направлять на финансирование текущих расходов)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504D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Пополнение оборотных средств</a:t>
                      </a:r>
                      <a:endParaRPr kumimoji="0" lang="ru-RU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504D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863795">
                <a:tc>
                  <a:txBody>
                    <a:bodyPr/>
                    <a:lstStyle/>
                    <a:p>
                      <a:pPr algn="ctr"/>
                      <a:r>
                        <a:rPr lang="ru-RU" sz="1400" b="0" i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Цель</a:t>
                      </a:r>
                      <a:r>
                        <a:rPr lang="ru-RU" sz="1400" b="0" i="0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кредита</a:t>
                      </a:r>
                      <a:endParaRPr lang="ru-RU" sz="1400" b="0" i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>
                        <a:buFont typeface="Arial" panose="020B0604020202020204" pitchFamily="34" charset="0"/>
                        <a:buNone/>
                      </a:pPr>
                      <a:r>
                        <a:rPr lang="ru-RU" sz="1400" b="0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Цель «пополнение оборотных средств» должна быть конкретизирована,   «…, в частности, приобретение сырья для производства, расчеты с подрядчиками, выплата з/п». Запрещено направлять средства </a:t>
                      </a:r>
                      <a:r>
                        <a:rPr lang="ru-RU" sz="1400" b="1" baseline="0" dirty="0" smtClean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уплату налогов</a:t>
                      </a:r>
                      <a:r>
                        <a:rPr lang="ru-RU" sz="1400" b="0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86504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Форма выдачи кредита</a:t>
                      </a:r>
                      <a:endParaRPr lang="ru-RU" sz="14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196850">
                        <a:buFont typeface="Arial" panose="020B0604020202020204" pitchFamily="34" charset="0"/>
                        <a:buChar char="•"/>
                      </a:pPr>
                      <a:r>
                        <a:rPr lang="ru-RU" sz="1400" b="0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Единовременный кредит </a:t>
                      </a:r>
                    </a:p>
                    <a:p>
                      <a:pPr marL="285750" indent="-196850">
                        <a:buFont typeface="Arial" panose="020B0604020202020204" pitchFamily="34" charset="0"/>
                        <a:buChar char="•"/>
                      </a:pPr>
                      <a:r>
                        <a:rPr lang="ru-RU" sz="1400" b="0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Кредит в форме НКЛ</a:t>
                      </a:r>
                      <a:endParaRPr lang="ru-RU" sz="1400" b="1" baseline="0" dirty="0" smtClean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264488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Требования при финансировании инвестиционных проектов</a:t>
                      </a:r>
                      <a:endParaRPr lang="ru-RU" sz="14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1400" b="1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Только для проектов свыше 500 млн руб. </a:t>
                      </a:r>
                      <a:r>
                        <a:rPr lang="ru-RU" sz="1400" b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либо при проектном финансировании</a:t>
                      </a:r>
                    </a:p>
                    <a:p>
                      <a:pPr marL="285750" indent="-196850">
                        <a:buFont typeface="Arial" panose="020B0604020202020204" pitchFamily="34" charset="0"/>
                        <a:buChar char="•"/>
                      </a:pPr>
                      <a:r>
                        <a:rPr lang="ru-RU" sz="1400" b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размер собственного участия Заемщика – не менее 20%</a:t>
                      </a:r>
                    </a:p>
                    <a:p>
                      <a:pPr marL="285750" indent="-196850">
                        <a:buFont typeface="Arial" panose="020B0604020202020204" pitchFamily="34" charset="0"/>
                        <a:buChar char="•"/>
                      </a:pPr>
                      <a:r>
                        <a:rPr lang="ru-RU" sz="1400" b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чистая приведенная</a:t>
                      </a:r>
                      <a:r>
                        <a:rPr lang="ru-RU" sz="1400" b="0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стоимость проекта является положительной</a:t>
                      </a:r>
                    </a:p>
                    <a:p>
                      <a:pPr marL="285750" indent="-196850">
                        <a:buFont typeface="Arial" panose="020B0604020202020204" pitchFamily="34" charset="0"/>
                        <a:buChar char="•"/>
                      </a:pPr>
                      <a:r>
                        <a:rPr lang="ru-RU" sz="1400" b="0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внутренняя норма рентабельности </a:t>
                      </a:r>
                      <a:r>
                        <a:rPr lang="en-US" sz="1400" b="0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</a:t>
                      </a:r>
                      <a:r>
                        <a:rPr lang="ru-RU" sz="1400" b="0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выбранной ставки дисконтирования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Финансовые требования</a:t>
                      </a:r>
                      <a:r>
                        <a:rPr lang="ru-RU" sz="1400" b="0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 Заемщику (кроме </a:t>
                      </a:r>
                      <a:r>
                        <a:rPr lang="en-US" sz="1400" b="0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SPV</a:t>
                      </a:r>
                      <a:r>
                        <a:rPr lang="ru-RU" sz="1400" b="0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ru-RU" sz="1400" b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196850">
                        <a:buFont typeface="Arial" panose="020B0604020202020204" pitchFamily="34" charset="0"/>
                        <a:buChar char="•"/>
                      </a:pPr>
                      <a:r>
                        <a:rPr lang="ru-RU" sz="1400" b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Положительны</a:t>
                      </a:r>
                      <a:r>
                        <a:rPr lang="ru-RU" sz="1400" b="0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й финансовый результат за предыдущий год</a:t>
                      </a:r>
                    </a:p>
                    <a:p>
                      <a:pPr marL="285750" indent="-196850">
                        <a:buFont typeface="Arial" panose="020B0604020202020204" pitchFamily="34" charset="0"/>
                        <a:buChar char="•"/>
                      </a:pPr>
                      <a:r>
                        <a:rPr lang="ru-RU" sz="1400" b="0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Положительные чистые активы</a:t>
                      </a:r>
                    </a:p>
                    <a:p>
                      <a:pPr marL="285750" indent="-196850">
                        <a:buFont typeface="Arial" panose="020B0604020202020204" pitchFamily="34" charset="0"/>
                        <a:buChar char="•"/>
                      </a:pPr>
                      <a:r>
                        <a:rPr lang="ru-RU" sz="1400" b="0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Отсутствие задолженности перед бюджетами </a:t>
                      </a:r>
                    </a:p>
                    <a:p>
                      <a:pPr marL="285750" indent="-196850">
                        <a:buFont typeface="Arial" panose="020B0604020202020204" pitchFamily="34" charset="0"/>
                        <a:buChar char="•"/>
                      </a:pPr>
                      <a:r>
                        <a:rPr lang="ru-RU" sz="1400" b="0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Показатель «Общий долг/Операционная прибыль» не превышает </a:t>
                      </a:r>
                      <a:r>
                        <a:rPr lang="ru-RU" sz="1400" b="1" u="sng" baseline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Текст 3"/>
          <p:cNvSpPr txBox="1">
            <a:spLocks/>
          </p:cNvSpPr>
          <p:nvPr/>
        </p:nvSpPr>
        <p:spPr bwMode="auto">
          <a:xfrm>
            <a:off x="395535" y="5589240"/>
            <a:ext cx="8424937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+mn-lt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900">
                <a:solidFill>
                  <a:schemeClr val="tx1"/>
                </a:solidFill>
                <a:latin typeface="+mn-lt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900">
                <a:solidFill>
                  <a:schemeClr val="tx1"/>
                </a:solidFill>
                <a:latin typeface="+mn-lt"/>
                <a:cs typeface="+mn-cs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900">
                <a:solidFill>
                  <a:schemeClr val="tx1"/>
                </a:solidFill>
                <a:latin typeface="+mn-lt"/>
                <a:cs typeface="+mn-cs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900">
                <a:solidFill>
                  <a:schemeClr val="tx1"/>
                </a:solidFill>
                <a:latin typeface="+mn-lt"/>
                <a:cs typeface="+mn-cs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900">
                <a:solidFill>
                  <a:schemeClr val="tx1"/>
                </a:solidFill>
                <a:latin typeface="+mn-lt"/>
                <a:cs typeface="+mn-cs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9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28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 </a:t>
            </a:r>
            <a:r>
              <a:rPr lang="ru-RU" sz="1800" b="1" kern="0" dirty="0" smtClean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Заемщик/проект должен относится к приоритетной отрасли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7796516" y="5758776"/>
            <a:ext cx="936104" cy="252028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13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9B81-6CEB-43DE-B3C0-F98907D3835F}" type="slidenum">
              <a:rPr lang="ru-RU" smtClean="0"/>
              <a:pPr/>
              <a:t>13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5535" y="349205"/>
            <a:ext cx="7414455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УСЛОВИЯ ПРОГРАММЫ 6,5</a:t>
            </a:r>
            <a:endParaRPr lang="ru-RU" sz="13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592258961"/>
              </p:ext>
            </p:extLst>
          </p:nvPr>
        </p:nvGraphicFramePr>
        <p:xfrm>
          <a:off x="452737" y="1484784"/>
          <a:ext cx="8367735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Текст 3"/>
          <p:cNvSpPr txBox="1">
            <a:spLocks/>
          </p:cNvSpPr>
          <p:nvPr/>
        </p:nvSpPr>
        <p:spPr bwMode="auto">
          <a:xfrm>
            <a:off x="395535" y="4725144"/>
            <a:ext cx="8424937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+mn-lt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900">
                <a:solidFill>
                  <a:schemeClr val="tx1"/>
                </a:solidFill>
                <a:latin typeface="+mn-lt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900">
                <a:solidFill>
                  <a:schemeClr val="tx1"/>
                </a:solidFill>
                <a:latin typeface="+mn-lt"/>
                <a:cs typeface="+mn-cs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900">
                <a:solidFill>
                  <a:schemeClr val="tx1"/>
                </a:solidFill>
                <a:latin typeface="+mn-lt"/>
                <a:cs typeface="+mn-cs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900">
                <a:solidFill>
                  <a:schemeClr val="tx1"/>
                </a:solidFill>
                <a:latin typeface="+mn-lt"/>
                <a:cs typeface="+mn-cs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900">
                <a:solidFill>
                  <a:schemeClr val="tx1"/>
                </a:solidFill>
                <a:latin typeface="+mn-lt"/>
                <a:cs typeface="+mn-cs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9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2400" b="1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r>
              <a:rPr lang="ru-RU" sz="1600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ОКВЭД, соответствующий приоритетной отрасли, может быть </a:t>
            </a:r>
            <a:r>
              <a:rPr lang="ru-RU" sz="1600" b="1" kern="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основным</a:t>
            </a:r>
            <a:r>
              <a:rPr lang="ru-RU" sz="1600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При этом Заемщик должен направлять средства  </a:t>
            </a:r>
            <a:r>
              <a:rPr lang="ru-RU" sz="1600" u="sng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исключительно на развитие деятельности, соответствующей приоритетам Программы</a:t>
            </a:r>
            <a:r>
              <a:rPr lang="ru-RU" sz="1600" kern="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Текст 3"/>
          <p:cNvSpPr txBox="1">
            <a:spLocks/>
          </p:cNvSpPr>
          <p:nvPr/>
        </p:nvSpPr>
        <p:spPr bwMode="auto">
          <a:xfrm>
            <a:off x="395533" y="5013176"/>
            <a:ext cx="8424937" cy="102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200">
                <a:solidFill>
                  <a:schemeClr val="tx1"/>
                </a:solidFill>
                <a:latin typeface="+mn-lt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000">
                <a:solidFill>
                  <a:schemeClr val="tx1"/>
                </a:solidFill>
                <a:latin typeface="+mn-lt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900">
                <a:solidFill>
                  <a:schemeClr val="tx1"/>
                </a:solidFill>
                <a:latin typeface="+mn-lt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900">
                <a:solidFill>
                  <a:schemeClr val="tx1"/>
                </a:solidFill>
                <a:latin typeface="+mn-lt"/>
                <a:cs typeface="+mn-cs"/>
              </a:defRPr>
            </a:lvl5pPr>
            <a:lvl6pPr marL="22860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900">
                <a:solidFill>
                  <a:schemeClr val="tx1"/>
                </a:solidFill>
                <a:latin typeface="+mn-lt"/>
                <a:cs typeface="+mn-cs"/>
              </a:defRPr>
            </a:lvl6pPr>
            <a:lvl7pPr marL="27432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900">
                <a:solidFill>
                  <a:schemeClr val="tx1"/>
                </a:solidFill>
                <a:latin typeface="+mn-lt"/>
                <a:cs typeface="+mn-cs"/>
              </a:defRPr>
            </a:lvl7pPr>
            <a:lvl8pPr marL="32004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900">
                <a:solidFill>
                  <a:schemeClr val="tx1"/>
                </a:solidFill>
                <a:latin typeface="+mn-lt"/>
                <a:cs typeface="+mn-cs"/>
              </a:defRPr>
            </a:lvl8pPr>
            <a:lvl9pPr marL="3657600" indent="0" algn="l" rtl="0" fontAlgn="base">
              <a:spcBef>
                <a:spcPct val="20000"/>
              </a:spcBef>
              <a:spcAft>
                <a:spcPct val="0"/>
              </a:spcAft>
              <a:buNone/>
              <a:defRPr sz="9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182563" indent="-182563" eaLnBrk="1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358775" algn="l"/>
              </a:tabLst>
              <a:defRPr/>
            </a:pPr>
            <a:endParaRPr lang="ru-RU" sz="1600" kern="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044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9B81-6CEB-43DE-B3C0-F98907D3835F}" type="slidenum">
              <a:rPr lang="ru-RU" smtClean="0"/>
              <a:pPr/>
              <a:t>14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338732"/>
            <a:ext cx="763284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ПОРЯДОК РЕАЛИЗАЦИИ ПРОГРАММЫ 6,5</a:t>
            </a:r>
            <a:endParaRPr lang="ru-RU" sz="13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4139952" y="877079"/>
            <a:ext cx="5004048" cy="5678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177800" indent="-177800" eaLnBrk="1" hangingPunct="1">
              <a:spcBef>
                <a:spcPts val="600"/>
              </a:spcBef>
              <a:spcAft>
                <a:spcPts val="600"/>
              </a:spcAft>
            </a:pPr>
            <a:r>
              <a:rPr lang="ru-RU" altLang="ru-RU" sz="1400" dirty="0" smtClean="0">
                <a:solidFill>
                  <a:schemeClr val="tx2"/>
                </a:solidFill>
              </a:rPr>
              <a:t>Уполномоченный Банк предоставляет кредиты субъектам МСП с соблюдением всех условий Программы по ставке 10,6% (для среднего бизнеса – 9,6%), в рамках установленного по Программе лимита</a:t>
            </a:r>
            <a:endParaRPr lang="ru-RU" altLang="ru-RU" sz="1400" dirty="0">
              <a:solidFill>
                <a:schemeClr val="tx2"/>
              </a:solidFill>
            </a:endParaRPr>
          </a:p>
          <a:p>
            <a:pPr marL="177800" indent="-177800" eaLnBrk="1" hangingPunct="1">
              <a:spcBef>
                <a:spcPts val="600"/>
              </a:spcBef>
              <a:spcAft>
                <a:spcPts val="600"/>
              </a:spcAft>
            </a:pPr>
            <a:r>
              <a:rPr lang="ru-RU" altLang="ru-RU" sz="1400" dirty="0" smtClean="0">
                <a:solidFill>
                  <a:schemeClr val="tx2"/>
                </a:solidFill>
              </a:rPr>
              <a:t>Сразу после выдачи кредита/транша Банк обращается одновременно в Банк России с заявлением на кредит и Корпорацию МСП с заявлением на поручительство (прилагая документы по кредиту)</a:t>
            </a:r>
            <a:endParaRPr lang="ru-RU" altLang="ru-RU" sz="1400" b="1" dirty="0">
              <a:solidFill>
                <a:schemeClr val="tx2"/>
              </a:solidFill>
            </a:endParaRPr>
          </a:p>
          <a:p>
            <a:pPr marL="177800" indent="-177800" eaLnBrk="1" hangingPunct="1">
              <a:spcBef>
                <a:spcPts val="600"/>
              </a:spcBef>
              <a:spcAft>
                <a:spcPts val="600"/>
              </a:spcAft>
            </a:pPr>
            <a:r>
              <a:rPr lang="ru-RU" altLang="ru-RU" sz="1400" dirty="0" smtClean="0">
                <a:solidFill>
                  <a:schemeClr val="tx2"/>
                </a:solidFill>
              </a:rPr>
              <a:t>Корпорация МСП проверяет сделку на соответствие условиям Программы, доводит решение до Банка. </a:t>
            </a:r>
            <a:r>
              <a:rPr lang="ru-RU" altLang="ru-RU" sz="1400" i="1" dirty="0" smtClean="0">
                <a:solidFill>
                  <a:schemeClr val="tx2"/>
                </a:solidFill>
              </a:rPr>
              <a:t>(В случае отказа, Банк повышает ставку по кредиту до рыночного уровня)</a:t>
            </a:r>
            <a:endParaRPr lang="ru-RU" altLang="ru-RU" sz="1400" b="1" i="1" dirty="0">
              <a:solidFill>
                <a:schemeClr val="tx2"/>
              </a:solidFill>
            </a:endParaRPr>
          </a:p>
          <a:p>
            <a:pPr marL="177800" indent="-177800" eaLnBrk="1" hangingPunct="1">
              <a:spcBef>
                <a:spcPts val="600"/>
              </a:spcBef>
              <a:spcAft>
                <a:spcPts val="600"/>
              </a:spcAft>
            </a:pPr>
            <a:r>
              <a:rPr lang="ru-RU" altLang="ru-RU" sz="1400" dirty="0" smtClean="0">
                <a:solidFill>
                  <a:schemeClr val="tx2"/>
                </a:solidFill>
              </a:rPr>
              <a:t>В случае положительного решения Корпорация МСП предоставляет поручительство за Банк в пользу Банка России на сумму выданного кредита/транша</a:t>
            </a:r>
            <a:endParaRPr lang="ru-RU" altLang="ru-RU" sz="1400" dirty="0">
              <a:solidFill>
                <a:schemeClr val="tx2"/>
              </a:solidFill>
            </a:endParaRPr>
          </a:p>
          <a:p>
            <a:pPr marL="177800" indent="-177800" eaLnBrk="1" hangingPunct="1">
              <a:spcBef>
                <a:spcPts val="600"/>
              </a:spcBef>
              <a:spcAft>
                <a:spcPts val="600"/>
              </a:spcAft>
            </a:pPr>
            <a:r>
              <a:rPr lang="ru-RU" altLang="ru-RU" sz="1400" dirty="0" smtClean="0">
                <a:solidFill>
                  <a:schemeClr val="tx2"/>
                </a:solidFill>
              </a:rPr>
              <a:t>Банк России предоставляет кредит Банку по ставке 6,5% на срок кредита, но не более чем на 3 года</a:t>
            </a:r>
          </a:p>
          <a:p>
            <a:pPr marL="177800" indent="-177800" eaLnBrk="1" hangingPunct="1">
              <a:spcBef>
                <a:spcPts val="600"/>
              </a:spcBef>
            </a:pPr>
            <a:r>
              <a:rPr lang="ru-RU" altLang="ru-RU" sz="1400" dirty="0" smtClean="0">
                <a:solidFill>
                  <a:schemeClr val="tx2"/>
                </a:solidFill>
              </a:rPr>
              <a:t>Если кредит субъекту МСП выдан на срок свыше 3-х лет, по истечении 3-х лет Банк повышает ставку по кредиту до рыночного уровня</a:t>
            </a:r>
          </a:p>
          <a:p>
            <a:pPr marL="0" indent="0" eaLnBrk="1" hangingPunct="1">
              <a:spcBef>
                <a:spcPts val="600"/>
              </a:spcBef>
              <a:buNone/>
            </a:pPr>
            <a:endParaRPr lang="ru-RU" altLang="ru-RU" sz="1400" dirty="0" smtClean="0">
              <a:solidFill>
                <a:srgbClr val="FF0000"/>
              </a:solidFill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4018322" y="764704"/>
            <a:ext cx="18736" cy="5400600"/>
          </a:xfrm>
          <a:prstGeom prst="line">
            <a:avLst/>
          </a:prstGeom>
          <a:ln w="15875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Овал 45"/>
          <p:cNvSpPr/>
          <p:nvPr/>
        </p:nvSpPr>
        <p:spPr>
          <a:xfrm>
            <a:off x="4139952" y="908720"/>
            <a:ext cx="216024" cy="216024"/>
          </a:xfrm>
          <a:prstGeom prst="ellipse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1</a:t>
            </a:r>
            <a:endParaRPr lang="ru-RU" sz="1600" dirty="0"/>
          </a:p>
        </p:txBody>
      </p:sp>
      <p:sp>
        <p:nvSpPr>
          <p:cNvPr id="47" name="Овал 46"/>
          <p:cNvSpPr/>
          <p:nvPr/>
        </p:nvSpPr>
        <p:spPr>
          <a:xfrm>
            <a:off x="4139952" y="2007452"/>
            <a:ext cx="216024" cy="216024"/>
          </a:xfrm>
          <a:prstGeom prst="ellipse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2</a:t>
            </a:r>
            <a:endParaRPr lang="ru-RU" sz="1600" dirty="0"/>
          </a:p>
        </p:txBody>
      </p:sp>
      <p:sp>
        <p:nvSpPr>
          <p:cNvPr id="48" name="Овал 47"/>
          <p:cNvSpPr/>
          <p:nvPr/>
        </p:nvSpPr>
        <p:spPr>
          <a:xfrm>
            <a:off x="4139952" y="3014939"/>
            <a:ext cx="216024" cy="216024"/>
          </a:xfrm>
          <a:prstGeom prst="ellipse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3</a:t>
            </a:r>
            <a:endParaRPr lang="ru-RU" sz="1600" dirty="0"/>
          </a:p>
        </p:txBody>
      </p:sp>
      <p:sp>
        <p:nvSpPr>
          <p:cNvPr id="49" name="Овал 48"/>
          <p:cNvSpPr/>
          <p:nvPr/>
        </p:nvSpPr>
        <p:spPr>
          <a:xfrm>
            <a:off x="4139952" y="3958399"/>
            <a:ext cx="216024" cy="216024"/>
          </a:xfrm>
          <a:prstGeom prst="ellipse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4</a:t>
            </a:r>
            <a:endParaRPr lang="ru-RU" sz="1600" dirty="0"/>
          </a:p>
        </p:txBody>
      </p:sp>
      <p:sp>
        <p:nvSpPr>
          <p:cNvPr id="50" name="Овал 49"/>
          <p:cNvSpPr/>
          <p:nvPr/>
        </p:nvSpPr>
        <p:spPr>
          <a:xfrm>
            <a:off x="4139952" y="4711850"/>
            <a:ext cx="216024" cy="216024"/>
          </a:xfrm>
          <a:prstGeom prst="ellipse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5</a:t>
            </a:r>
            <a:endParaRPr lang="ru-RU" sz="1600" dirty="0"/>
          </a:p>
        </p:txBody>
      </p:sp>
      <p:sp>
        <p:nvSpPr>
          <p:cNvPr id="51" name="Овал 50"/>
          <p:cNvSpPr/>
          <p:nvPr/>
        </p:nvSpPr>
        <p:spPr>
          <a:xfrm>
            <a:off x="4139952" y="5282365"/>
            <a:ext cx="216024" cy="216024"/>
          </a:xfrm>
          <a:prstGeom prst="ellipse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*</a:t>
            </a:r>
            <a:endParaRPr lang="ru-RU" sz="1600" dirty="0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46" y="1025856"/>
            <a:ext cx="3645020" cy="4637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600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9B81-6CEB-43DE-B3C0-F98907D3835F}" type="slidenum">
              <a:rPr lang="ru-RU" smtClean="0"/>
              <a:pPr/>
              <a:t>15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90208" y="332656"/>
            <a:ext cx="3786549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СТАНДАРТНЫЕ КРЕДИТНЫЕ ПРОГРАММЫ </a:t>
            </a:r>
            <a:endParaRPr lang="ru-RU" sz="13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90208" y="836712"/>
            <a:ext cx="8258256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1600" b="1" u="sng" dirty="0" smtClean="0">
              <a:solidFill>
                <a:srgbClr val="003874"/>
              </a:solidFill>
              <a:latin typeface="Arial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u="sng" dirty="0" smtClean="0">
                <a:solidFill>
                  <a:srgbClr val="003874"/>
                </a:solidFill>
                <a:latin typeface="Arial" charset="0"/>
                <a:cs typeface="Arial" charset="0"/>
              </a:rPr>
              <a:t>Авансовый Овердрафт</a:t>
            </a:r>
            <a:r>
              <a:rPr lang="ru-RU" altLang="ru-RU" sz="1600" b="1" dirty="0" smtClean="0">
                <a:solidFill>
                  <a:srgbClr val="EC1B34"/>
                </a:solidFill>
                <a:latin typeface="Arial" charset="0"/>
                <a:cs typeface="Arial" charset="0"/>
              </a:rPr>
              <a:t>                                                             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До 50% от среднемесячного оборота</a:t>
            </a:r>
          </a:p>
          <a:p>
            <a:pPr marL="0"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Договор до 5 лет</a:t>
            </a:r>
          </a:p>
          <a:p>
            <a:pPr marL="0"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Т</a:t>
            </a:r>
            <a:r>
              <a:rPr lang="ru-RU" altLang="ru-RU" sz="1400" b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ранши до 30 дней</a:t>
            </a:r>
          </a:p>
          <a:p>
            <a:pPr marL="0"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Погашение из оборота</a:t>
            </a:r>
          </a:p>
          <a:p>
            <a:pPr marL="0"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Перевод оборотов за 3 мес.</a:t>
            </a:r>
            <a:endParaRPr lang="ru-RU" altLang="ru-RU" sz="14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marL="0"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Предварительное решение в течение 1 дня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Без залога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14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14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u="sng" dirty="0" smtClean="0">
                <a:solidFill>
                  <a:srgbClr val="003874"/>
                </a:solidFill>
                <a:latin typeface="Arial" charset="0"/>
                <a:cs typeface="Arial" charset="0"/>
              </a:rPr>
              <a:t>Кредит </a:t>
            </a:r>
            <a:r>
              <a:rPr lang="ru-RU" altLang="ru-RU" sz="1600" b="1" u="sng" dirty="0">
                <a:solidFill>
                  <a:srgbClr val="003874"/>
                </a:solidFill>
                <a:latin typeface="Arial" charset="0"/>
                <a:cs typeface="Arial" charset="0"/>
              </a:rPr>
              <a:t>на пополнение оборотных средств</a:t>
            </a:r>
            <a:r>
              <a:rPr lang="ru-RU" altLang="ru-RU" sz="1600" b="1" dirty="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</a:p>
          <a:p>
            <a:pPr marL="0"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Срок кредитования – до 2х лет</a:t>
            </a:r>
          </a:p>
          <a:p>
            <a:pPr marL="0"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Форма выдачи  НКЛ и ВКЛ</a:t>
            </a:r>
          </a:p>
          <a:p>
            <a:pPr marL="0"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Комбинированный </a:t>
            </a:r>
            <a:r>
              <a:rPr lang="ru-RU" altLang="ru-RU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залог</a:t>
            </a:r>
            <a:r>
              <a:rPr lang="ru-RU" altLang="ru-RU" sz="1400" b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,</a:t>
            </a:r>
          </a:p>
          <a:p>
            <a:pPr marL="0"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П</a:t>
            </a:r>
            <a:r>
              <a:rPr lang="ru-RU" altLang="ru-RU" sz="1400" b="1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оручительства </a:t>
            </a:r>
            <a:r>
              <a:rPr lang="ru-RU" altLang="ru-RU" sz="1400" b="1" dirty="0">
                <a:solidFill>
                  <a:srgbClr val="000000"/>
                </a:solidFill>
                <a:latin typeface="Arial" charset="0"/>
                <a:cs typeface="Arial" charset="0"/>
              </a:rPr>
              <a:t>собственников бизнеса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1400" b="1" dirty="0" smtClean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14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1400" b="1" dirty="0" smtClean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1400" b="1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i="1" u="sng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В </a:t>
            </a:r>
            <a:r>
              <a:rPr lang="ru-RU" altLang="ru-RU" sz="1400" b="1" i="1" u="sng" dirty="0">
                <a:solidFill>
                  <a:srgbClr val="000000"/>
                </a:solidFill>
                <a:latin typeface="Arial" charset="0"/>
                <a:cs typeface="Arial" charset="0"/>
              </a:rPr>
              <a:t>случае отсутствия достаточного залога возможно поручительство Фондов 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400" b="1" i="1" u="sng" dirty="0">
                <a:solidFill>
                  <a:srgbClr val="000000"/>
                </a:solidFill>
                <a:latin typeface="Arial" charset="0"/>
                <a:cs typeface="Arial" charset="0"/>
              </a:rPr>
              <a:t>содействия  кредитованию МСП или Агентства кредитных гарантий</a:t>
            </a:r>
          </a:p>
        </p:txBody>
      </p:sp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3213901"/>
            <a:ext cx="3571875" cy="147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2667" y="1052736"/>
            <a:ext cx="4438650" cy="190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570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247650" y="979488"/>
            <a:ext cx="8645525" cy="778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50000"/>
              </a:spcBef>
              <a:buFontTx/>
              <a:buNone/>
            </a:pPr>
            <a:endParaRPr lang="ru-RU" altLang="ru-RU" sz="1800" b="1" dirty="0">
              <a:solidFill>
                <a:srgbClr val="003874"/>
              </a:solidFill>
            </a:endParaRPr>
          </a:p>
          <a:p>
            <a:pPr algn="ctr"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lang="ru-RU" altLang="ru-RU" b="1" dirty="0">
                <a:solidFill>
                  <a:srgbClr val="003874"/>
                </a:solidFill>
              </a:rPr>
              <a:t>Свыше 80% наших клиентов готовы рекомендовать нас как партнера</a:t>
            </a:r>
          </a:p>
          <a:p>
            <a:pPr algn="ctr">
              <a:lnSpc>
                <a:spcPct val="110000"/>
              </a:lnSpc>
              <a:spcBef>
                <a:spcPct val="50000"/>
              </a:spcBef>
              <a:buFontTx/>
              <a:buNone/>
            </a:pPr>
            <a:endParaRPr lang="ru-RU" altLang="ru-RU" sz="1400" b="1" dirty="0">
              <a:solidFill>
                <a:srgbClr val="003874"/>
              </a:solidFill>
            </a:endParaRPr>
          </a:p>
          <a:p>
            <a:pPr algn="ctr"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lang="ru-RU" alt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ЖДЕМ ВАС У НАС В ОФИСЕ</a:t>
            </a:r>
          </a:p>
          <a:p>
            <a:pPr algn="ctr"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lang="ru-RU" altLang="ru-RU" sz="1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Дополнительный офис «Дубненский» Банк «Возрождение» </a:t>
            </a:r>
            <a:r>
              <a:rPr lang="en-US" altLang="ru-RU" sz="1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altLang="ru-RU" sz="1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ПАО</a:t>
            </a:r>
            <a:r>
              <a:rPr lang="en-US" altLang="ru-RU" sz="1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ru-RU" altLang="ru-RU" sz="1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 адресу:</a:t>
            </a:r>
          </a:p>
          <a:p>
            <a:pPr algn="ctr"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Московская область, г. Дубна, проспект Боголюбова, дом 25</a:t>
            </a:r>
            <a:endParaRPr lang="en-US" altLang="ru-RU" sz="1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buFontTx/>
              <a:buNone/>
            </a:pPr>
            <a:r>
              <a:rPr lang="ru-RU" altLang="ru-RU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тел: </a:t>
            </a:r>
            <a:r>
              <a:rPr lang="ru-RU" altLang="ru-RU" sz="1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+7(496) 212-81-11, +7(</a:t>
            </a:r>
            <a:r>
              <a:rPr lang="en-US" altLang="ru-RU" sz="1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91</a:t>
            </a:r>
            <a:r>
              <a:rPr lang="ru-RU" altLang="ru-RU" sz="1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0) 445-89-46</a:t>
            </a:r>
            <a:r>
              <a:rPr lang="ru-RU" alt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alt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0000"/>
              </a:lnSpc>
              <a:spcBef>
                <a:spcPct val="50000"/>
              </a:spcBef>
              <a:buFontTx/>
              <a:buNone/>
            </a:pPr>
            <a:endParaRPr lang="en-US" alt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lang="ru-RU" alt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А ТАКЖЕ ГОТОВЫ ОТВЕТИТЬ НА ЛЮБЫЕ ВАШИ ВОПРОСЫ ПО </a:t>
            </a:r>
            <a:r>
              <a:rPr lang="ru-RU" alt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ТЕЛЕФОНУ</a:t>
            </a:r>
            <a:endParaRPr lang="ru-RU" alt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lang="ru-RU" altLang="ru-RU" sz="1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Начальник Управления Малого и среднего бизнеса</a:t>
            </a:r>
          </a:p>
          <a:p>
            <a:pPr algn="ctr"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Андрианова Елена Никоновна: +7 (964) 626 03 53</a:t>
            </a:r>
          </a:p>
          <a:p>
            <a:pPr algn="ctr"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lang="ru-RU" altLang="ru-RU" sz="1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Менеджер </a:t>
            </a:r>
            <a:r>
              <a:rPr lang="ru-RU" altLang="ru-RU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работе с </a:t>
            </a:r>
            <a:r>
              <a:rPr lang="ru-RU" altLang="ru-RU" sz="1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клиентами </a:t>
            </a:r>
          </a:p>
          <a:p>
            <a:pPr algn="ctr"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Краснослободцева Екатерина Вячеславовна: </a:t>
            </a:r>
            <a:r>
              <a:rPr lang="ru-RU" altLang="ru-RU" sz="1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+7</a:t>
            </a:r>
            <a:r>
              <a:rPr lang="en-US" altLang="ru-RU" sz="1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ru-RU" altLang="ru-RU" sz="1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altLang="ru-RU" sz="1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916) 550 72 78</a:t>
            </a:r>
          </a:p>
          <a:p>
            <a:pPr algn="ctr">
              <a:lnSpc>
                <a:spcPct val="110000"/>
              </a:lnSpc>
              <a:spcBef>
                <a:spcPct val="50000"/>
              </a:spcBef>
              <a:buNone/>
            </a:pPr>
            <a:r>
              <a:rPr lang="ru-RU" altLang="ru-RU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Менеджер по работе с клиентами </a:t>
            </a:r>
            <a:endParaRPr lang="ru-RU" altLang="ru-RU" sz="14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0000"/>
              </a:lnSpc>
              <a:spcBef>
                <a:spcPct val="50000"/>
              </a:spcBef>
              <a:buNone/>
            </a:pPr>
            <a:r>
              <a:rPr lang="ru-RU" altLang="ru-RU" sz="14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Сафрончук Наталья Анатольевна: +7 (916) 173-03-00</a:t>
            </a:r>
            <a:endParaRPr lang="ru-RU" altLang="ru-RU" sz="1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0000"/>
              </a:lnSpc>
              <a:spcBef>
                <a:spcPct val="50000"/>
              </a:spcBef>
              <a:buFontTx/>
              <a:buNone/>
            </a:pPr>
            <a:endParaRPr lang="ru-RU" altLang="ru-RU" sz="1400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0000"/>
              </a:lnSpc>
              <a:spcBef>
                <a:spcPct val="50000"/>
              </a:spcBef>
              <a:buFontTx/>
              <a:buNone/>
            </a:pPr>
            <a:endParaRPr lang="ru-RU" altLang="ru-RU" sz="14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10000"/>
              </a:lnSpc>
              <a:spcBef>
                <a:spcPct val="50000"/>
              </a:spcBef>
              <a:buFontTx/>
              <a:buNone/>
            </a:pPr>
            <a:endParaRPr lang="ru-RU" altLang="ru-RU" b="1" dirty="0"/>
          </a:p>
          <a:p>
            <a:pPr algn="ctr">
              <a:lnSpc>
                <a:spcPct val="110000"/>
              </a:lnSpc>
              <a:spcBef>
                <a:spcPct val="50000"/>
              </a:spcBef>
              <a:buFontTx/>
              <a:buNone/>
            </a:pPr>
            <a:endParaRPr lang="ru-RU" altLang="ru-RU" dirty="0"/>
          </a:p>
          <a:p>
            <a:pPr>
              <a:lnSpc>
                <a:spcPct val="110000"/>
              </a:lnSpc>
              <a:spcBef>
                <a:spcPct val="50000"/>
              </a:spcBef>
              <a:buFontTx/>
              <a:buNone/>
            </a:pPr>
            <a:endParaRPr lang="ru-RU" altLang="ru-RU" b="1" dirty="0"/>
          </a:p>
        </p:txBody>
      </p:sp>
      <p:pic>
        <p:nvPicPr>
          <p:cNvPr id="14339" name="Picture 6" descr="http://www.dv-reclama.ru/upload/iblock/dab/tns_logo_big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222250"/>
            <a:ext cx="914400" cy="83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Прямоугольник 13"/>
          <p:cNvSpPr>
            <a:spLocks noChangeArrowheads="1"/>
          </p:cNvSpPr>
          <p:nvPr/>
        </p:nvSpPr>
        <p:spPr bwMode="auto">
          <a:xfrm>
            <a:off x="1217613" y="149225"/>
            <a:ext cx="2686050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>
                <a:solidFill>
                  <a:srgbClr val="FF3399"/>
                </a:solidFill>
              </a:rPr>
              <a:t>TNS™ — </a:t>
            </a:r>
            <a:r>
              <a:rPr lang="ru-RU" altLang="ru-RU" sz="1600" b="1">
                <a:solidFill>
                  <a:srgbClr val="FF3399"/>
                </a:solidFill>
              </a:rPr>
              <a:t>мировой лидер в области бизнес-исследований и маркетинговой информации</a:t>
            </a:r>
          </a:p>
        </p:txBody>
      </p:sp>
      <p:sp>
        <p:nvSpPr>
          <p:cNvPr id="14341" name="Rectangle 11"/>
          <p:cNvSpPr>
            <a:spLocks noChangeArrowheads="1"/>
          </p:cNvSpPr>
          <p:nvPr/>
        </p:nvSpPr>
        <p:spPr bwMode="auto">
          <a:xfrm>
            <a:off x="3146425" y="914400"/>
            <a:ext cx="5588000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algn="l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algn="l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110000"/>
              </a:lnSpc>
              <a:spcBef>
                <a:spcPct val="50000"/>
              </a:spcBef>
              <a:buFontTx/>
              <a:buNone/>
            </a:pPr>
            <a:r>
              <a:rPr lang="ru-RU" altLang="ru-RU" sz="2600"/>
              <a:t>Тест на лояльность </a:t>
            </a:r>
            <a:r>
              <a:rPr lang="en-US" altLang="ru-RU" sz="2600"/>
              <a:t>TNS</a:t>
            </a:r>
            <a:r>
              <a:rPr lang="ru-RU" altLang="ru-RU" sz="2600"/>
              <a:t>: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3363" y="476250"/>
            <a:ext cx="78898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3373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5" descr="Logo_rus_positiv_CMY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403225"/>
            <a:ext cx="31591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Rectangle 8"/>
          <p:cNvSpPr>
            <a:spLocks noChangeArrowheads="1"/>
          </p:cNvSpPr>
          <p:nvPr/>
        </p:nvSpPr>
        <p:spPr bwMode="auto">
          <a:xfrm>
            <a:off x="250825" y="5734050"/>
            <a:ext cx="8642350" cy="863600"/>
          </a:xfrm>
          <a:prstGeom prst="rect">
            <a:avLst/>
          </a:prstGeom>
          <a:solidFill>
            <a:srgbClr val="003874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2400" smtClean="0">
              <a:solidFill>
                <a:srgbClr val="000000"/>
              </a:solidFill>
            </a:endParaRPr>
          </a:p>
        </p:txBody>
      </p:sp>
      <p:sp>
        <p:nvSpPr>
          <p:cNvPr id="35844" name="Rectangle 20"/>
          <p:cNvSpPr>
            <a:spLocks noChangeArrowheads="1"/>
          </p:cNvSpPr>
          <p:nvPr/>
        </p:nvSpPr>
        <p:spPr bwMode="auto">
          <a:xfrm>
            <a:off x="511175" y="2135188"/>
            <a:ext cx="777240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600" b="1" dirty="0" smtClean="0">
                <a:solidFill>
                  <a:srgbClr val="FFFFFF"/>
                </a:solidFill>
              </a:rPr>
              <a:t>Спасибо за внимание!</a:t>
            </a:r>
            <a:endParaRPr lang="da-DK" altLang="ru-RU" sz="2600" b="1" dirty="0" smtClean="0">
              <a:solidFill>
                <a:srgbClr val="FFFFFF"/>
              </a:solidFill>
            </a:endParaRPr>
          </a:p>
        </p:txBody>
      </p:sp>
      <p:sp>
        <p:nvSpPr>
          <p:cNvPr id="35845" name="Rectangle 21"/>
          <p:cNvSpPr>
            <a:spLocks noChangeArrowheads="1"/>
          </p:cNvSpPr>
          <p:nvPr/>
        </p:nvSpPr>
        <p:spPr bwMode="auto">
          <a:xfrm>
            <a:off x="539750" y="6021388"/>
            <a:ext cx="51117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FontTx/>
              <a:buNone/>
            </a:pPr>
            <a:r>
              <a:rPr lang="ru-RU" altLang="ru-RU" sz="1400" smtClean="0">
                <a:solidFill>
                  <a:srgbClr val="FFFFFF"/>
                </a:solidFill>
              </a:rPr>
              <a:t>Дмитровский Филиал Банк «Возрождение» (ПАО)</a:t>
            </a:r>
          </a:p>
        </p:txBody>
      </p:sp>
      <p:pic>
        <p:nvPicPr>
          <p:cNvPr id="35846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403225"/>
            <a:ext cx="1450975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236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1" t="11111" b="10001"/>
          <a:stretch>
            <a:fillRect/>
          </a:stretch>
        </p:blipFill>
        <p:spPr bwMode="auto">
          <a:xfrm>
            <a:off x="3589338" y="2205038"/>
            <a:ext cx="1503362" cy="105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65"/>
          <a:stretch>
            <a:fillRect/>
          </a:stretch>
        </p:blipFill>
        <p:spPr bwMode="auto">
          <a:xfrm>
            <a:off x="5372100" y="2217738"/>
            <a:ext cx="1471613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0863" y="2205038"/>
            <a:ext cx="1476375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1725" y="3644900"/>
            <a:ext cx="4905375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TextBox 4"/>
          <p:cNvSpPr txBox="1">
            <a:spLocks noChangeArrowheads="1"/>
          </p:cNvSpPr>
          <p:nvPr/>
        </p:nvSpPr>
        <p:spPr bwMode="auto">
          <a:xfrm>
            <a:off x="425450" y="1728788"/>
            <a:ext cx="3152775" cy="421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2200" b="1" dirty="0" smtClean="0">
              <a:solidFill>
                <a:srgbClr val="003874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2200" b="1" dirty="0" smtClean="0">
              <a:solidFill>
                <a:srgbClr val="003874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b="1" dirty="0" smtClean="0">
                <a:solidFill>
                  <a:srgbClr val="003874"/>
                </a:solidFill>
              </a:rPr>
              <a:t>Активы – 1,6 трлн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b="1" dirty="0" smtClean="0">
              <a:solidFill>
                <a:srgbClr val="003874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b="1" dirty="0" smtClean="0">
              <a:solidFill>
                <a:srgbClr val="003874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b="1" dirty="0" smtClean="0">
                <a:solidFill>
                  <a:srgbClr val="003874"/>
                </a:solidFill>
              </a:rPr>
              <a:t>200 000 клиентов – юридических лиц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b="1" dirty="0" smtClean="0">
              <a:solidFill>
                <a:srgbClr val="003874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b="1" dirty="0" smtClean="0">
              <a:solidFill>
                <a:srgbClr val="003874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b="1" dirty="0" smtClean="0">
                <a:solidFill>
                  <a:srgbClr val="003874"/>
                </a:solidFill>
              </a:rPr>
              <a:t>4 000 000 розничных клиентов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2200" b="1" dirty="0" smtClean="0">
              <a:solidFill>
                <a:srgbClr val="003874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2200" b="1" dirty="0" smtClean="0">
              <a:solidFill>
                <a:srgbClr val="003874"/>
              </a:solidFill>
            </a:endParaRPr>
          </a:p>
        </p:txBody>
      </p:sp>
      <p:sp>
        <p:nvSpPr>
          <p:cNvPr id="13319" name="Прямоугольник 1"/>
          <p:cNvSpPr>
            <a:spLocks noChangeArrowheads="1"/>
          </p:cNvSpPr>
          <p:nvPr/>
        </p:nvSpPr>
        <p:spPr bwMode="auto">
          <a:xfrm>
            <a:off x="323850" y="1082675"/>
            <a:ext cx="84963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dirty="0" smtClean="0">
                <a:solidFill>
                  <a:srgbClr val="003874"/>
                </a:solidFill>
              </a:rPr>
              <a:t>С 2015 года Банк «Возрождение» входит в банковскую группу </a:t>
            </a:r>
            <a:r>
              <a:rPr lang="ru-RU" altLang="ru-RU" sz="1800" b="1" dirty="0" err="1" smtClean="0">
                <a:solidFill>
                  <a:srgbClr val="003874"/>
                </a:solidFill>
              </a:rPr>
              <a:t>Промсвязькапитал</a:t>
            </a:r>
            <a:endParaRPr lang="ru-RU" altLang="ru-RU" sz="1800" b="1" dirty="0" smtClean="0">
              <a:solidFill>
                <a:srgbClr val="003874"/>
              </a:solidFill>
            </a:endParaRPr>
          </a:p>
        </p:txBody>
      </p:sp>
      <p:sp>
        <p:nvSpPr>
          <p:cNvPr id="13320" name="AutoShape 342"/>
          <p:cNvSpPr>
            <a:spLocks noChangeArrowheads="1"/>
          </p:cNvSpPr>
          <p:nvPr/>
        </p:nvSpPr>
        <p:spPr bwMode="auto">
          <a:xfrm>
            <a:off x="207493" y="184150"/>
            <a:ext cx="8756650" cy="431800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b="1" dirty="0" smtClean="0">
                <a:solidFill>
                  <a:srgbClr val="003874"/>
                </a:solidFill>
              </a:rPr>
              <a:t>Банковская группа ПРОМСВЯЗЬКАПИТАЛ</a:t>
            </a:r>
          </a:p>
        </p:txBody>
      </p:sp>
    </p:spTree>
    <p:extLst>
      <p:ext uri="{BB962C8B-B14F-4D97-AF65-F5344CB8AC3E}">
        <p14:creationId xmlns:p14="http://schemas.microsoft.com/office/powerpoint/2010/main" val="272128166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/>
          <p:cNvGrpSpPr>
            <a:grpSpLocks/>
          </p:cNvGrpSpPr>
          <p:nvPr/>
        </p:nvGrpSpPr>
        <p:grpSpPr bwMode="auto">
          <a:xfrm>
            <a:off x="784225" y="836613"/>
            <a:ext cx="8035925" cy="4751387"/>
            <a:chOff x="494" y="482"/>
            <a:chExt cx="5062" cy="2993"/>
          </a:xfrm>
        </p:grpSpPr>
        <p:grpSp>
          <p:nvGrpSpPr>
            <p:cNvPr id="14512" name="Group 3"/>
            <p:cNvGrpSpPr>
              <a:grpSpLocks/>
            </p:cNvGrpSpPr>
            <p:nvPr/>
          </p:nvGrpSpPr>
          <p:grpSpPr bwMode="auto">
            <a:xfrm>
              <a:off x="494" y="482"/>
              <a:ext cx="5062" cy="2993"/>
              <a:chOff x="358" y="817"/>
              <a:chExt cx="5402" cy="2963"/>
            </a:xfrm>
          </p:grpSpPr>
          <p:sp>
            <p:nvSpPr>
              <p:cNvPr id="14529" name="Freeform 4"/>
              <p:cNvSpPr>
                <a:spLocks/>
              </p:cNvSpPr>
              <p:nvPr/>
            </p:nvSpPr>
            <p:spPr bwMode="auto">
              <a:xfrm>
                <a:off x="1145" y="2053"/>
                <a:ext cx="559" cy="468"/>
              </a:xfrm>
              <a:custGeom>
                <a:avLst/>
                <a:gdLst>
                  <a:gd name="T0" fmla="*/ 2 w 562"/>
                  <a:gd name="T1" fmla="*/ 29 h 486"/>
                  <a:gd name="T2" fmla="*/ 83 w 562"/>
                  <a:gd name="T3" fmla="*/ 38 h 486"/>
                  <a:gd name="T4" fmla="*/ 93 w 562"/>
                  <a:gd name="T5" fmla="*/ 39 h 486"/>
                  <a:gd name="T6" fmla="*/ 118 w 562"/>
                  <a:gd name="T7" fmla="*/ 43 h 486"/>
                  <a:gd name="T8" fmla="*/ 151 w 562"/>
                  <a:gd name="T9" fmla="*/ 47 h 486"/>
                  <a:gd name="T10" fmla="*/ 225 w 562"/>
                  <a:gd name="T11" fmla="*/ 53 h 486"/>
                  <a:gd name="T12" fmla="*/ 248 w 562"/>
                  <a:gd name="T13" fmla="*/ 55 h 486"/>
                  <a:gd name="T14" fmla="*/ 272 w 562"/>
                  <a:gd name="T15" fmla="*/ 53 h 486"/>
                  <a:gd name="T16" fmla="*/ 278 w 562"/>
                  <a:gd name="T17" fmla="*/ 51 h 486"/>
                  <a:gd name="T18" fmla="*/ 303 w 562"/>
                  <a:gd name="T19" fmla="*/ 46 h 486"/>
                  <a:gd name="T20" fmla="*/ 294 w 562"/>
                  <a:gd name="T21" fmla="*/ 41 h 486"/>
                  <a:gd name="T22" fmla="*/ 261 w 562"/>
                  <a:gd name="T23" fmla="*/ 45 h 486"/>
                  <a:gd name="T24" fmla="*/ 249 w 562"/>
                  <a:gd name="T25" fmla="*/ 41 h 486"/>
                  <a:gd name="T26" fmla="*/ 269 w 562"/>
                  <a:gd name="T27" fmla="*/ 38 h 486"/>
                  <a:gd name="T28" fmla="*/ 278 w 562"/>
                  <a:gd name="T29" fmla="*/ 34 h 486"/>
                  <a:gd name="T30" fmla="*/ 263 w 562"/>
                  <a:gd name="T31" fmla="*/ 30 h 486"/>
                  <a:gd name="T32" fmla="*/ 309 w 562"/>
                  <a:gd name="T33" fmla="*/ 30 h 486"/>
                  <a:gd name="T34" fmla="*/ 352 w 562"/>
                  <a:gd name="T35" fmla="*/ 32 h 486"/>
                  <a:gd name="T36" fmla="*/ 394 w 562"/>
                  <a:gd name="T37" fmla="*/ 33 h 486"/>
                  <a:gd name="T38" fmla="*/ 388 w 562"/>
                  <a:gd name="T39" fmla="*/ 26 h 486"/>
                  <a:gd name="T40" fmla="*/ 408 w 562"/>
                  <a:gd name="T41" fmla="*/ 24 h 486"/>
                  <a:gd name="T42" fmla="*/ 377 w 562"/>
                  <a:gd name="T43" fmla="*/ 19 h 486"/>
                  <a:gd name="T44" fmla="*/ 363 w 562"/>
                  <a:gd name="T45" fmla="*/ 15 h 486"/>
                  <a:gd name="T46" fmla="*/ 342 w 562"/>
                  <a:gd name="T47" fmla="*/ 13 h 486"/>
                  <a:gd name="T48" fmla="*/ 308 w 562"/>
                  <a:gd name="T49" fmla="*/ 13 h 486"/>
                  <a:gd name="T50" fmla="*/ 277 w 562"/>
                  <a:gd name="T51" fmla="*/ 13 h 486"/>
                  <a:gd name="T52" fmla="*/ 223 w 562"/>
                  <a:gd name="T53" fmla="*/ 13 h 486"/>
                  <a:gd name="T54" fmla="*/ 205 w 562"/>
                  <a:gd name="T55" fmla="*/ 13 h 486"/>
                  <a:gd name="T56" fmla="*/ 157 w 562"/>
                  <a:gd name="T57" fmla="*/ 13 h 486"/>
                  <a:gd name="T58" fmla="*/ 106 w 562"/>
                  <a:gd name="T59" fmla="*/ 9 h 486"/>
                  <a:gd name="T60" fmla="*/ 108 w 562"/>
                  <a:gd name="T61" fmla="*/ 13 h 486"/>
                  <a:gd name="T62" fmla="*/ 94 w 562"/>
                  <a:gd name="T63" fmla="*/ 13 h 486"/>
                  <a:gd name="T64" fmla="*/ 93 w 562"/>
                  <a:gd name="T65" fmla="*/ 13 h 486"/>
                  <a:gd name="T66" fmla="*/ 74 w 562"/>
                  <a:gd name="T67" fmla="*/ 13 h 486"/>
                  <a:gd name="T68" fmla="*/ 73 w 562"/>
                  <a:gd name="T69" fmla="*/ 15 h 486"/>
                  <a:gd name="T70" fmla="*/ 53 w 562"/>
                  <a:gd name="T71" fmla="*/ 19 h 486"/>
                  <a:gd name="T72" fmla="*/ 11 w 562"/>
                  <a:gd name="T73" fmla="*/ 29 h 48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562"/>
                  <a:gd name="T112" fmla="*/ 0 h 486"/>
                  <a:gd name="T113" fmla="*/ 562 w 562"/>
                  <a:gd name="T114" fmla="*/ 486 h 48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562" h="486">
                    <a:moveTo>
                      <a:pt x="11" y="240"/>
                    </a:moveTo>
                    <a:cubicBezTo>
                      <a:pt x="8" y="242"/>
                      <a:pt x="3" y="242"/>
                      <a:pt x="2" y="246"/>
                    </a:cubicBezTo>
                    <a:cubicBezTo>
                      <a:pt x="0" y="262"/>
                      <a:pt x="10" y="288"/>
                      <a:pt x="23" y="298"/>
                    </a:cubicBezTo>
                    <a:cubicBezTo>
                      <a:pt x="31" y="312"/>
                      <a:pt x="67" y="338"/>
                      <a:pt x="83" y="340"/>
                    </a:cubicBezTo>
                    <a:cubicBezTo>
                      <a:pt x="90" y="342"/>
                      <a:pt x="98" y="345"/>
                      <a:pt x="106" y="346"/>
                    </a:cubicBezTo>
                    <a:cubicBezTo>
                      <a:pt x="112" y="351"/>
                      <a:pt x="118" y="356"/>
                      <a:pt x="124" y="361"/>
                    </a:cubicBezTo>
                    <a:cubicBezTo>
                      <a:pt x="131" y="372"/>
                      <a:pt x="144" y="386"/>
                      <a:pt x="157" y="388"/>
                    </a:cubicBezTo>
                    <a:cubicBezTo>
                      <a:pt x="166" y="386"/>
                      <a:pt x="166" y="384"/>
                      <a:pt x="176" y="385"/>
                    </a:cubicBezTo>
                    <a:cubicBezTo>
                      <a:pt x="183" y="389"/>
                      <a:pt x="186" y="395"/>
                      <a:pt x="193" y="399"/>
                    </a:cubicBezTo>
                    <a:cubicBezTo>
                      <a:pt x="198" y="405"/>
                      <a:pt x="209" y="415"/>
                      <a:pt x="209" y="415"/>
                    </a:cubicBezTo>
                    <a:cubicBezTo>
                      <a:pt x="214" y="423"/>
                      <a:pt x="223" y="428"/>
                      <a:pt x="232" y="430"/>
                    </a:cubicBezTo>
                    <a:cubicBezTo>
                      <a:pt x="250" y="439"/>
                      <a:pt x="266" y="459"/>
                      <a:pt x="286" y="463"/>
                    </a:cubicBezTo>
                    <a:cubicBezTo>
                      <a:pt x="291" y="465"/>
                      <a:pt x="296" y="466"/>
                      <a:pt x="301" y="468"/>
                    </a:cubicBezTo>
                    <a:cubicBezTo>
                      <a:pt x="312" y="479"/>
                      <a:pt x="316" y="482"/>
                      <a:pt x="332" y="486"/>
                    </a:cubicBezTo>
                    <a:cubicBezTo>
                      <a:pt x="355" y="484"/>
                      <a:pt x="352" y="486"/>
                      <a:pt x="367" y="474"/>
                    </a:cubicBezTo>
                    <a:cubicBezTo>
                      <a:pt x="372" y="466"/>
                      <a:pt x="369" y="470"/>
                      <a:pt x="379" y="462"/>
                    </a:cubicBezTo>
                    <a:cubicBezTo>
                      <a:pt x="380" y="461"/>
                      <a:pt x="383" y="459"/>
                      <a:pt x="383" y="459"/>
                    </a:cubicBezTo>
                    <a:cubicBezTo>
                      <a:pt x="386" y="454"/>
                      <a:pt x="389" y="450"/>
                      <a:pt x="392" y="445"/>
                    </a:cubicBezTo>
                    <a:cubicBezTo>
                      <a:pt x="391" y="427"/>
                      <a:pt x="387" y="419"/>
                      <a:pt x="406" y="417"/>
                    </a:cubicBezTo>
                    <a:cubicBezTo>
                      <a:pt x="411" y="414"/>
                      <a:pt x="415" y="412"/>
                      <a:pt x="419" y="408"/>
                    </a:cubicBezTo>
                    <a:cubicBezTo>
                      <a:pt x="420" y="405"/>
                      <a:pt x="424" y="402"/>
                      <a:pt x="424" y="399"/>
                    </a:cubicBezTo>
                    <a:cubicBezTo>
                      <a:pt x="425" y="390"/>
                      <a:pt x="419" y="377"/>
                      <a:pt x="410" y="375"/>
                    </a:cubicBezTo>
                    <a:cubicBezTo>
                      <a:pt x="381" y="376"/>
                      <a:pt x="389" y="373"/>
                      <a:pt x="374" y="382"/>
                    </a:cubicBezTo>
                    <a:cubicBezTo>
                      <a:pt x="372" y="391"/>
                      <a:pt x="366" y="393"/>
                      <a:pt x="358" y="396"/>
                    </a:cubicBezTo>
                    <a:cubicBezTo>
                      <a:pt x="342" y="393"/>
                      <a:pt x="349" y="395"/>
                      <a:pt x="338" y="391"/>
                    </a:cubicBezTo>
                    <a:cubicBezTo>
                      <a:pt x="332" y="383"/>
                      <a:pt x="330" y="381"/>
                      <a:pt x="334" y="369"/>
                    </a:cubicBezTo>
                    <a:cubicBezTo>
                      <a:pt x="337" y="362"/>
                      <a:pt x="352" y="354"/>
                      <a:pt x="352" y="354"/>
                    </a:cubicBezTo>
                    <a:cubicBezTo>
                      <a:pt x="363" y="336"/>
                      <a:pt x="348" y="341"/>
                      <a:pt x="373" y="337"/>
                    </a:cubicBezTo>
                    <a:cubicBezTo>
                      <a:pt x="384" y="328"/>
                      <a:pt x="373" y="314"/>
                      <a:pt x="385" y="307"/>
                    </a:cubicBezTo>
                    <a:cubicBezTo>
                      <a:pt x="388" y="303"/>
                      <a:pt x="389" y="299"/>
                      <a:pt x="391" y="294"/>
                    </a:cubicBezTo>
                    <a:cubicBezTo>
                      <a:pt x="389" y="283"/>
                      <a:pt x="388" y="276"/>
                      <a:pt x="379" y="270"/>
                    </a:cubicBezTo>
                    <a:cubicBezTo>
                      <a:pt x="375" y="263"/>
                      <a:pt x="369" y="257"/>
                      <a:pt x="362" y="253"/>
                    </a:cubicBezTo>
                    <a:cubicBezTo>
                      <a:pt x="354" y="242"/>
                      <a:pt x="370" y="237"/>
                      <a:pt x="377" y="232"/>
                    </a:cubicBezTo>
                    <a:cubicBezTo>
                      <a:pt x="398" y="236"/>
                      <a:pt x="406" y="248"/>
                      <a:pt x="425" y="250"/>
                    </a:cubicBezTo>
                    <a:cubicBezTo>
                      <a:pt x="429" y="251"/>
                      <a:pt x="432" y="252"/>
                      <a:pt x="436" y="253"/>
                    </a:cubicBezTo>
                    <a:cubicBezTo>
                      <a:pt x="449" y="258"/>
                      <a:pt x="455" y="272"/>
                      <a:pt x="469" y="274"/>
                    </a:cubicBezTo>
                    <a:cubicBezTo>
                      <a:pt x="475" y="279"/>
                      <a:pt x="477" y="282"/>
                      <a:pt x="485" y="283"/>
                    </a:cubicBezTo>
                    <a:cubicBezTo>
                      <a:pt x="501" y="289"/>
                      <a:pt x="514" y="286"/>
                      <a:pt x="532" y="285"/>
                    </a:cubicBezTo>
                    <a:cubicBezTo>
                      <a:pt x="542" y="273"/>
                      <a:pt x="536" y="249"/>
                      <a:pt x="530" y="235"/>
                    </a:cubicBezTo>
                    <a:cubicBezTo>
                      <a:pt x="529" y="228"/>
                      <a:pt x="526" y="226"/>
                      <a:pt x="523" y="220"/>
                    </a:cubicBezTo>
                    <a:cubicBezTo>
                      <a:pt x="531" y="210"/>
                      <a:pt x="526" y="212"/>
                      <a:pt x="535" y="210"/>
                    </a:cubicBezTo>
                    <a:cubicBezTo>
                      <a:pt x="541" y="206"/>
                      <a:pt x="547" y="203"/>
                      <a:pt x="553" y="199"/>
                    </a:cubicBezTo>
                    <a:cubicBezTo>
                      <a:pt x="560" y="189"/>
                      <a:pt x="562" y="177"/>
                      <a:pt x="548" y="174"/>
                    </a:cubicBezTo>
                    <a:cubicBezTo>
                      <a:pt x="537" y="168"/>
                      <a:pt x="519" y="170"/>
                      <a:pt x="506" y="168"/>
                    </a:cubicBezTo>
                    <a:cubicBezTo>
                      <a:pt x="501" y="164"/>
                      <a:pt x="500" y="161"/>
                      <a:pt x="497" y="156"/>
                    </a:cubicBezTo>
                    <a:cubicBezTo>
                      <a:pt x="495" y="148"/>
                      <a:pt x="492" y="145"/>
                      <a:pt x="485" y="141"/>
                    </a:cubicBezTo>
                    <a:cubicBezTo>
                      <a:pt x="481" y="135"/>
                      <a:pt x="476" y="130"/>
                      <a:pt x="470" y="126"/>
                    </a:cubicBezTo>
                    <a:cubicBezTo>
                      <a:pt x="466" y="120"/>
                      <a:pt x="464" y="119"/>
                      <a:pt x="458" y="115"/>
                    </a:cubicBezTo>
                    <a:cubicBezTo>
                      <a:pt x="455" y="113"/>
                      <a:pt x="449" y="108"/>
                      <a:pt x="449" y="108"/>
                    </a:cubicBezTo>
                    <a:cubicBezTo>
                      <a:pt x="442" y="96"/>
                      <a:pt x="440" y="89"/>
                      <a:pt x="424" y="87"/>
                    </a:cubicBezTo>
                    <a:cubicBezTo>
                      <a:pt x="416" y="74"/>
                      <a:pt x="429" y="49"/>
                      <a:pt x="407" y="45"/>
                    </a:cubicBezTo>
                    <a:cubicBezTo>
                      <a:pt x="401" y="42"/>
                      <a:pt x="395" y="40"/>
                      <a:pt x="389" y="39"/>
                    </a:cubicBezTo>
                    <a:cubicBezTo>
                      <a:pt x="380" y="35"/>
                      <a:pt x="375" y="29"/>
                      <a:pt x="365" y="27"/>
                    </a:cubicBezTo>
                    <a:cubicBezTo>
                      <a:pt x="323" y="28"/>
                      <a:pt x="310" y="26"/>
                      <a:pt x="281" y="49"/>
                    </a:cubicBezTo>
                    <a:cubicBezTo>
                      <a:pt x="278" y="54"/>
                      <a:pt x="278" y="59"/>
                      <a:pt x="275" y="64"/>
                    </a:cubicBezTo>
                    <a:cubicBezTo>
                      <a:pt x="278" y="77"/>
                      <a:pt x="274" y="84"/>
                      <a:pt x="263" y="91"/>
                    </a:cubicBezTo>
                    <a:cubicBezTo>
                      <a:pt x="259" y="98"/>
                      <a:pt x="255" y="102"/>
                      <a:pt x="248" y="106"/>
                    </a:cubicBezTo>
                    <a:cubicBezTo>
                      <a:pt x="233" y="97"/>
                      <a:pt x="229" y="81"/>
                      <a:pt x="215" y="72"/>
                    </a:cubicBezTo>
                    <a:cubicBezTo>
                      <a:pt x="203" y="52"/>
                      <a:pt x="227" y="8"/>
                      <a:pt x="188" y="0"/>
                    </a:cubicBezTo>
                    <a:cubicBezTo>
                      <a:pt x="177" y="1"/>
                      <a:pt x="173" y="4"/>
                      <a:pt x="164" y="9"/>
                    </a:cubicBezTo>
                    <a:cubicBezTo>
                      <a:pt x="161" y="13"/>
                      <a:pt x="160" y="17"/>
                      <a:pt x="158" y="22"/>
                    </a:cubicBezTo>
                    <a:cubicBezTo>
                      <a:pt x="160" y="31"/>
                      <a:pt x="163" y="37"/>
                      <a:pt x="166" y="45"/>
                    </a:cubicBezTo>
                    <a:cubicBezTo>
                      <a:pt x="167" y="50"/>
                      <a:pt x="169" y="55"/>
                      <a:pt x="170" y="60"/>
                    </a:cubicBezTo>
                    <a:cubicBezTo>
                      <a:pt x="169" y="79"/>
                      <a:pt x="171" y="87"/>
                      <a:pt x="152" y="91"/>
                    </a:cubicBezTo>
                    <a:cubicBezTo>
                      <a:pt x="146" y="87"/>
                      <a:pt x="141" y="82"/>
                      <a:pt x="134" y="81"/>
                    </a:cubicBezTo>
                    <a:cubicBezTo>
                      <a:pt x="128" y="72"/>
                      <a:pt x="119" y="64"/>
                      <a:pt x="109" y="61"/>
                    </a:cubicBezTo>
                    <a:cubicBezTo>
                      <a:pt x="98" y="63"/>
                      <a:pt x="98" y="65"/>
                      <a:pt x="89" y="69"/>
                    </a:cubicBezTo>
                    <a:cubicBezTo>
                      <a:pt x="89" y="78"/>
                      <a:pt x="83" y="86"/>
                      <a:pt x="74" y="91"/>
                    </a:cubicBezTo>
                    <a:cubicBezTo>
                      <a:pt x="69" y="100"/>
                      <a:pt x="62" y="105"/>
                      <a:pt x="59" y="117"/>
                    </a:cubicBezTo>
                    <a:cubicBezTo>
                      <a:pt x="61" y="128"/>
                      <a:pt x="60" y="139"/>
                      <a:pt x="73" y="142"/>
                    </a:cubicBezTo>
                    <a:cubicBezTo>
                      <a:pt x="82" y="148"/>
                      <a:pt x="78" y="161"/>
                      <a:pt x="68" y="163"/>
                    </a:cubicBezTo>
                    <a:cubicBezTo>
                      <a:pt x="58" y="163"/>
                      <a:pt x="57" y="163"/>
                      <a:pt x="53" y="165"/>
                    </a:cubicBezTo>
                    <a:cubicBezTo>
                      <a:pt x="47" y="192"/>
                      <a:pt x="63" y="215"/>
                      <a:pt x="23" y="222"/>
                    </a:cubicBezTo>
                    <a:cubicBezTo>
                      <a:pt x="16" y="227"/>
                      <a:pt x="15" y="233"/>
                      <a:pt x="11" y="24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30" name="Freeform 5"/>
              <p:cNvSpPr>
                <a:spLocks/>
              </p:cNvSpPr>
              <p:nvPr/>
            </p:nvSpPr>
            <p:spPr bwMode="auto">
              <a:xfrm>
                <a:off x="1567" y="1993"/>
                <a:ext cx="679" cy="348"/>
              </a:xfrm>
              <a:custGeom>
                <a:avLst/>
                <a:gdLst>
                  <a:gd name="T0" fmla="*/ 22 w 682"/>
                  <a:gd name="T1" fmla="*/ 20 h 361"/>
                  <a:gd name="T2" fmla="*/ 70 w 682"/>
                  <a:gd name="T3" fmla="*/ 27 h 361"/>
                  <a:gd name="T4" fmla="*/ 113 w 682"/>
                  <a:gd name="T5" fmla="*/ 30 h 361"/>
                  <a:gd name="T6" fmla="*/ 168 w 682"/>
                  <a:gd name="T7" fmla="*/ 29 h 361"/>
                  <a:gd name="T8" fmla="*/ 251 w 682"/>
                  <a:gd name="T9" fmla="*/ 30 h 361"/>
                  <a:gd name="T10" fmla="*/ 289 w 682"/>
                  <a:gd name="T11" fmla="*/ 33 h 361"/>
                  <a:gd name="T12" fmla="*/ 300 w 682"/>
                  <a:gd name="T13" fmla="*/ 35 h 361"/>
                  <a:gd name="T14" fmla="*/ 339 w 682"/>
                  <a:gd name="T15" fmla="*/ 39 h 361"/>
                  <a:gd name="T16" fmla="*/ 427 w 682"/>
                  <a:gd name="T17" fmla="*/ 41 h 361"/>
                  <a:gd name="T18" fmla="*/ 461 w 682"/>
                  <a:gd name="T19" fmla="*/ 40 h 361"/>
                  <a:gd name="T20" fmla="*/ 497 w 682"/>
                  <a:gd name="T21" fmla="*/ 37 h 361"/>
                  <a:gd name="T22" fmla="*/ 525 w 682"/>
                  <a:gd name="T23" fmla="*/ 37 h 361"/>
                  <a:gd name="T24" fmla="*/ 517 w 682"/>
                  <a:gd name="T25" fmla="*/ 31 h 361"/>
                  <a:gd name="T26" fmla="*/ 508 w 682"/>
                  <a:gd name="T27" fmla="*/ 24 h 361"/>
                  <a:gd name="T28" fmla="*/ 484 w 682"/>
                  <a:gd name="T29" fmla="*/ 21 h 361"/>
                  <a:gd name="T30" fmla="*/ 443 w 682"/>
                  <a:gd name="T31" fmla="*/ 13 h 361"/>
                  <a:gd name="T32" fmla="*/ 430 w 682"/>
                  <a:gd name="T33" fmla="*/ 13 h 361"/>
                  <a:gd name="T34" fmla="*/ 442 w 682"/>
                  <a:gd name="T35" fmla="*/ 19 h 361"/>
                  <a:gd name="T36" fmla="*/ 455 w 682"/>
                  <a:gd name="T37" fmla="*/ 24 h 361"/>
                  <a:gd name="T38" fmla="*/ 410 w 682"/>
                  <a:gd name="T39" fmla="*/ 29 h 361"/>
                  <a:gd name="T40" fmla="*/ 379 w 682"/>
                  <a:gd name="T41" fmla="*/ 29 h 361"/>
                  <a:gd name="T42" fmla="*/ 398 w 682"/>
                  <a:gd name="T43" fmla="*/ 26 h 361"/>
                  <a:gd name="T44" fmla="*/ 336 w 682"/>
                  <a:gd name="T45" fmla="*/ 26 h 361"/>
                  <a:gd name="T46" fmla="*/ 307 w 682"/>
                  <a:gd name="T47" fmla="*/ 24 h 361"/>
                  <a:gd name="T48" fmla="*/ 290 w 682"/>
                  <a:gd name="T49" fmla="*/ 23 h 361"/>
                  <a:gd name="T50" fmla="*/ 293 w 682"/>
                  <a:gd name="T51" fmla="*/ 14 h 361"/>
                  <a:gd name="T52" fmla="*/ 251 w 682"/>
                  <a:gd name="T53" fmla="*/ 15 h 361"/>
                  <a:gd name="T54" fmla="*/ 123 w 682"/>
                  <a:gd name="T55" fmla="*/ 14 h 361"/>
                  <a:gd name="T56" fmla="*/ 113 w 682"/>
                  <a:gd name="T57" fmla="*/ 19 h 361"/>
                  <a:gd name="T58" fmla="*/ 113 w 682"/>
                  <a:gd name="T59" fmla="*/ 21 h 361"/>
                  <a:gd name="T60" fmla="*/ 87 w 682"/>
                  <a:gd name="T61" fmla="*/ 16 h 361"/>
                  <a:gd name="T62" fmla="*/ 96 w 682"/>
                  <a:gd name="T63" fmla="*/ 13 h 361"/>
                  <a:gd name="T64" fmla="*/ 113 w 682"/>
                  <a:gd name="T65" fmla="*/ 13 h 361"/>
                  <a:gd name="T66" fmla="*/ 113 w 682"/>
                  <a:gd name="T67" fmla="*/ 13 h 361"/>
                  <a:gd name="T68" fmla="*/ 113 w 682"/>
                  <a:gd name="T69" fmla="*/ 13 h 361"/>
                  <a:gd name="T70" fmla="*/ 103 w 682"/>
                  <a:gd name="T71" fmla="*/ 13 h 361"/>
                  <a:gd name="T72" fmla="*/ 55 w 682"/>
                  <a:gd name="T73" fmla="*/ 13 h 361"/>
                  <a:gd name="T74" fmla="*/ 45 w 682"/>
                  <a:gd name="T75" fmla="*/ 13 h 361"/>
                  <a:gd name="T76" fmla="*/ 19 w 682"/>
                  <a:gd name="T77" fmla="*/ 15 h 36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682"/>
                  <a:gd name="T118" fmla="*/ 0 h 361"/>
                  <a:gd name="T119" fmla="*/ 682 w 682"/>
                  <a:gd name="T120" fmla="*/ 361 h 36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682" h="361">
                    <a:moveTo>
                      <a:pt x="0" y="149"/>
                    </a:moveTo>
                    <a:cubicBezTo>
                      <a:pt x="9" y="151"/>
                      <a:pt x="15" y="156"/>
                      <a:pt x="22" y="162"/>
                    </a:cubicBezTo>
                    <a:cubicBezTo>
                      <a:pt x="27" y="170"/>
                      <a:pt x="49" y="194"/>
                      <a:pt x="57" y="197"/>
                    </a:cubicBezTo>
                    <a:cubicBezTo>
                      <a:pt x="61" y="202"/>
                      <a:pt x="65" y="208"/>
                      <a:pt x="70" y="212"/>
                    </a:cubicBezTo>
                    <a:cubicBezTo>
                      <a:pt x="79" y="230"/>
                      <a:pt x="85" y="233"/>
                      <a:pt x="105" y="234"/>
                    </a:cubicBezTo>
                    <a:cubicBezTo>
                      <a:pt x="119" y="236"/>
                      <a:pt x="133" y="237"/>
                      <a:pt x="147" y="239"/>
                    </a:cubicBezTo>
                    <a:cubicBezTo>
                      <a:pt x="169" y="238"/>
                      <a:pt x="184" y="237"/>
                      <a:pt x="204" y="233"/>
                    </a:cubicBezTo>
                    <a:cubicBezTo>
                      <a:pt x="211" y="230"/>
                      <a:pt x="218" y="228"/>
                      <a:pt x="226" y="227"/>
                    </a:cubicBezTo>
                    <a:cubicBezTo>
                      <a:pt x="293" y="228"/>
                      <a:pt x="261" y="226"/>
                      <a:pt x="288" y="231"/>
                    </a:cubicBezTo>
                    <a:cubicBezTo>
                      <a:pt x="294" y="234"/>
                      <a:pt x="302" y="236"/>
                      <a:pt x="309" y="237"/>
                    </a:cubicBezTo>
                    <a:cubicBezTo>
                      <a:pt x="319" y="244"/>
                      <a:pt x="330" y="251"/>
                      <a:pt x="340" y="257"/>
                    </a:cubicBezTo>
                    <a:cubicBezTo>
                      <a:pt x="347" y="261"/>
                      <a:pt x="346" y="261"/>
                      <a:pt x="354" y="267"/>
                    </a:cubicBezTo>
                    <a:cubicBezTo>
                      <a:pt x="355" y="268"/>
                      <a:pt x="358" y="270"/>
                      <a:pt x="358" y="270"/>
                    </a:cubicBezTo>
                    <a:cubicBezTo>
                      <a:pt x="361" y="276"/>
                      <a:pt x="369" y="280"/>
                      <a:pt x="375" y="284"/>
                    </a:cubicBezTo>
                    <a:cubicBezTo>
                      <a:pt x="385" y="297"/>
                      <a:pt x="408" y="315"/>
                      <a:pt x="424" y="318"/>
                    </a:cubicBezTo>
                    <a:cubicBezTo>
                      <a:pt x="434" y="324"/>
                      <a:pt x="443" y="326"/>
                      <a:pt x="454" y="327"/>
                    </a:cubicBezTo>
                    <a:cubicBezTo>
                      <a:pt x="471" y="333"/>
                      <a:pt x="481" y="351"/>
                      <a:pt x="498" y="354"/>
                    </a:cubicBezTo>
                    <a:cubicBezTo>
                      <a:pt x="511" y="361"/>
                      <a:pt x="529" y="353"/>
                      <a:pt x="543" y="350"/>
                    </a:cubicBezTo>
                    <a:cubicBezTo>
                      <a:pt x="549" y="347"/>
                      <a:pt x="557" y="345"/>
                      <a:pt x="564" y="344"/>
                    </a:cubicBezTo>
                    <a:cubicBezTo>
                      <a:pt x="570" y="341"/>
                      <a:pt x="576" y="339"/>
                      <a:pt x="582" y="338"/>
                    </a:cubicBezTo>
                    <a:cubicBezTo>
                      <a:pt x="591" y="332"/>
                      <a:pt x="600" y="326"/>
                      <a:pt x="609" y="320"/>
                    </a:cubicBezTo>
                    <a:cubicBezTo>
                      <a:pt x="615" y="313"/>
                      <a:pt x="626" y="301"/>
                      <a:pt x="636" y="299"/>
                    </a:cubicBezTo>
                    <a:cubicBezTo>
                      <a:pt x="647" y="291"/>
                      <a:pt x="655" y="304"/>
                      <a:pt x="666" y="306"/>
                    </a:cubicBezTo>
                    <a:cubicBezTo>
                      <a:pt x="672" y="309"/>
                      <a:pt x="674" y="307"/>
                      <a:pt x="678" y="302"/>
                    </a:cubicBezTo>
                    <a:cubicBezTo>
                      <a:pt x="676" y="286"/>
                      <a:pt x="682" y="266"/>
                      <a:pt x="667" y="257"/>
                    </a:cubicBezTo>
                    <a:cubicBezTo>
                      <a:pt x="666" y="252"/>
                      <a:pt x="662" y="247"/>
                      <a:pt x="666" y="243"/>
                    </a:cubicBezTo>
                    <a:cubicBezTo>
                      <a:pt x="669" y="240"/>
                      <a:pt x="675" y="236"/>
                      <a:pt x="675" y="236"/>
                    </a:cubicBezTo>
                    <a:cubicBezTo>
                      <a:pt x="672" y="214"/>
                      <a:pt x="661" y="210"/>
                      <a:pt x="652" y="192"/>
                    </a:cubicBezTo>
                    <a:cubicBezTo>
                      <a:pt x="650" y="183"/>
                      <a:pt x="649" y="181"/>
                      <a:pt x="640" y="179"/>
                    </a:cubicBezTo>
                    <a:cubicBezTo>
                      <a:pt x="634" y="174"/>
                      <a:pt x="624" y="169"/>
                      <a:pt x="616" y="167"/>
                    </a:cubicBezTo>
                    <a:cubicBezTo>
                      <a:pt x="598" y="154"/>
                      <a:pt x="581" y="137"/>
                      <a:pt x="571" y="117"/>
                    </a:cubicBezTo>
                    <a:cubicBezTo>
                      <a:pt x="570" y="103"/>
                      <a:pt x="572" y="98"/>
                      <a:pt x="559" y="93"/>
                    </a:cubicBezTo>
                    <a:cubicBezTo>
                      <a:pt x="551" y="97"/>
                      <a:pt x="548" y="100"/>
                      <a:pt x="541" y="105"/>
                    </a:cubicBezTo>
                    <a:cubicBezTo>
                      <a:pt x="539" y="114"/>
                      <a:pt x="539" y="120"/>
                      <a:pt x="546" y="126"/>
                    </a:cubicBezTo>
                    <a:cubicBezTo>
                      <a:pt x="549" y="131"/>
                      <a:pt x="549" y="136"/>
                      <a:pt x="552" y="141"/>
                    </a:cubicBezTo>
                    <a:cubicBezTo>
                      <a:pt x="553" y="147"/>
                      <a:pt x="556" y="150"/>
                      <a:pt x="558" y="155"/>
                    </a:cubicBezTo>
                    <a:cubicBezTo>
                      <a:pt x="559" y="162"/>
                      <a:pt x="563" y="168"/>
                      <a:pt x="567" y="174"/>
                    </a:cubicBezTo>
                    <a:cubicBezTo>
                      <a:pt x="568" y="180"/>
                      <a:pt x="571" y="183"/>
                      <a:pt x="573" y="188"/>
                    </a:cubicBezTo>
                    <a:cubicBezTo>
                      <a:pt x="571" y="206"/>
                      <a:pt x="563" y="219"/>
                      <a:pt x="544" y="222"/>
                    </a:cubicBezTo>
                    <a:cubicBezTo>
                      <a:pt x="538" y="225"/>
                      <a:pt x="532" y="227"/>
                      <a:pt x="526" y="228"/>
                    </a:cubicBezTo>
                    <a:cubicBezTo>
                      <a:pt x="521" y="231"/>
                      <a:pt x="517" y="233"/>
                      <a:pt x="511" y="234"/>
                    </a:cubicBezTo>
                    <a:cubicBezTo>
                      <a:pt x="504" y="237"/>
                      <a:pt x="500" y="235"/>
                      <a:pt x="495" y="230"/>
                    </a:cubicBezTo>
                    <a:cubicBezTo>
                      <a:pt x="491" y="220"/>
                      <a:pt x="499" y="215"/>
                      <a:pt x="507" y="209"/>
                    </a:cubicBezTo>
                    <a:cubicBezTo>
                      <a:pt x="510" y="207"/>
                      <a:pt x="514" y="200"/>
                      <a:pt x="514" y="200"/>
                    </a:cubicBezTo>
                    <a:cubicBezTo>
                      <a:pt x="512" y="179"/>
                      <a:pt x="483" y="190"/>
                      <a:pt x="466" y="191"/>
                    </a:cubicBezTo>
                    <a:cubicBezTo>
                      <a:pt x="459" y="194"/>
                      <a:pt x="453" y="198"/>
                      <a:pt x="447" y="203"/>
                    </a:cubicBezTo>
                    <a:cubicBezTo>
                      <a:pt x="433" y="196"/>
                      <a:pt x="439" y="184"/>
                      <a:pt x="427" y="182"/>
                    </a:cubicBezTo>
                    <a:cubicBezTo>
                      <a:pt x="414" y="183"/>
                      <a:pt x="403" y="185"/>
                      <a:pt x="390" y="186"/>
                    </a:cubicBezTo>
                    <a:cubicBezTo>
                      <a:pt x="382" y="189"/>
                      <a:pt x="375" y="194"/>
                      <a:pt x="367" y="195"/>
                    </a:cubicBezTo>
                    <a:cubicBezTo>
                      <a:pt x="361" y="191"/>
                      <a:pt x="358" y="185"/>
                      <a:pt x="355" y="179"/>
                    </a:cubicBezTo>
                    <a:cubicBezTo>
                      <a:pt x="352" y="166"/>
                      <a:pt x="360" y="157"/>
                      <a:pt x="370" y="150"/>
                    </a:cubicBezTo>
                    <a:cubicBezTo>
                      <a:pt x="375" y="140"/>
                      <a:pt x="372" y="133"/>
                      <a:pt x="361" y="131"/>
                    </a:cubicBezTo>
                    <a:cubicBezTo>
                      <a:pt x="337" y="132"/>
                      <a:pt x="339" y="136"/>
                      <a:pt x="322" y="146"/>
                    </a:cubicBezTo>
                    <a:cubicBezTo>
                      <a:pt x="316" y="143"/>
                      <a:pt x="314" y="139"/>
                      <a:pt x="309" y="135"/>
                    </a:cubicBezTo>
                    <a:cubicBezTo>
                      <a:pt x="299" y="126"/>
                      <a:pt x="268" y="128"/>
                      <a:pt x="261" y="128"/>
                    </a:cubicBezTo>
                    <a:cubicBezTo>
                      <a:pt x="222" y="129"/>
                      <a:pt x="210" y="128"/>
                      <a:pt x="181" y="132"/>
                    </a:cubicBezTo>
                    <a:cubicBezTo>
                      <a:pt x="174" y="134"/>
                      <a:pt x="167" y="137"/>
                      <a:pt x="160" y="138"/>
                    </a:cubicBezTo>
                    <a:cubicBezTo>
                      <a:pt x="151" y="145"/>
                      <a:pt x="143" y="152"/>
                      <a:pt x="133" y="158"/>
                    </a:cubicBezTo>
                    <a:cubicBezTo>
                      <a:pt x="128" y="165"/>
                      <a:pt x="125" y="170"/>
                      <a:pt x="118" y="174"/>
                    </a:cubicBezTo>
                    <a:cubicBezTo>
                      <a:pt x="117" y="173"/>
                      <a:pt x="115" y="172"/>
                      <a:pt x="115" y="170"/>
                    </a:cubicBezTo>
                    <a:cubicBezTo>
                      <a:pt x="114" y="167"/>
                      <a:pt x="115" y="164"/>
                      <a:pt x="114" y="161"/>
                    </a:cubicBezTo>
                    <a:cubicBezTo>
                      <a:pt x="111" y="156"/>
                      <a:pt x="93" y="151"/>
                      <a:pt x="87" y="141"/>
                    </a:cubicBezTo>
                    <a:cubicBezTo>
                      <a:pt x="85" y="133"/>
                      <a:pt x="85" y="125"/>
                      <a:pt x="82" y="117"/>
                    </a:cubicBezTo>
                    <a:cubicBezTo>
                      <a:pt x="84" y="95"/>
                      <a:pt x="78" y="91"/>
                      <a:pt x="96" y="87"/>
                    </a:cubicBezTo>
                    <a:cubicBezTo>
                      <a:pt x="101" y="80"/>
                      <a:pt x="102" y="76"/>
                      <a:pt x="111" y="74"/>
                    </a:cubicBezTo>
                    <a:cubicBezTo>
                      <a:pt x="121" y="76"/>
                      <a:pt x="127" y="89"/>
                      <a:pt x="136" y="95"/>
                    </a:cubicBezTo>
                    <a:cubicBezTo>
                      <a:pt x="151" y="92"/>
                      <a:pt x="144" y="95"/>
                      <a:pt x="156" y="86"/>
                    </a:cubicBezTo>
                    <a:cubicBezTo>
                      <a:pt x="157" y="85"/>
                      <a:pt x="160" y="83"/>
                      <a:pt x="160" y="83"/>
                    </a:cubicBezTo>
                    <a:cubicBezTo>
                      <a:pt x="165" y="70"/>
                      <a:pt x="160" y="65"/>
                      <a:pt x="154" y="53"/>
                    </a:cubicBezTo>
                    <a:cubicBezTo>
                      <a:pt x="152" y="44"/>
                      <a:pt x="153" y="34"/>
                      <a:pt x="147" y="26"/>
                    </a:cubicBezTo>
                    <a:cubicBezTo>
                      <a:pt x="143" y="0"/>
                      <a:pt x="144" y="8"/>
                      <a:pt x="112" y="9"/>
                    </a:cubicBezTo>
                    <a:cubicBezTo>
                      <a:pt x="107" y="12"/>
                      <a:pt x="106" y="16"/>
                      <a:pt x="103" y="21"/>
                    </a:cubicBezTo>
                    <a:cubicBezTo>
                      <a:pt x="107" y="34"/>
                      <a:pt x="99" y="37"/>
                      <a:pt x="88" y="39"/>
                    </a:cubicBezTo>
                    <a:cubicBezTo>
                      <a:pt x="72" y="47"/>
                      <a:pt x="69" y="69"/>
                      <a:pt x="55" y="72"/>
                    </a:cubicBezTo>
                    <a:cubicBezTo>
                      <a:pt x="50" y="80"/>
                      <a:pt x="49" y="90"/>
                      <a:pt x="54" y="99"/>
                    </a:cubicBezTo>
                    <a:cubicBezTo>
                      <a:pt x="52" y="109"/>
                      <a:pt x="53" y="111"/>
                      <a:pt x="45" y="117"/>
                    </a:cubicBezTo>
                    <a:cubicBezTo>
                      <a:pt x="40" y="125"/>
                      <a:pt x="44" y="130"/>
                      <a:pt x="34" y="132"/>
                    </a:cubicBezTo>
                    <a:cubicBezTo>
                      <a:pt x="22" y="138"/>
                      <a:pt x="28" y="136"/>
                      <a:pt x="19" y="138"/>
                    </a:cubicBezTo>
                    <a:cubicBezTo>
                      <a:pt x="15" y="145"/>
                      <a:pt x="3" y="143"/>
                      <a:pt x="0" y="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31" name="Freeform 6"/>
              <p:cNvSpPr>
                <a:spLocks/>
              </p:cNvSpPr>
              <p:nvPr/>
            </p:nvSpPr>
            <p:spPr bwMode="auto">
              <a:xfrm>
                <a:off x="1803" y="2012"/>
                <a:ext cx="68" cy="54"/>
              </a:xfrm>
              <a:custGeom>
                <a:avLst/>
                <a:gdLst>
                  <a:gd name="T0" fmla="*/ 0 w 68"/>
                  <a:gd name="T1" fmla="*/ 14 h 56"/>
                  <a:gd name="T2" fmla="*/ 24 w 68"/>
                  <a:gd name="T3" fmla="*/ 0 h 56"/>
                  <a:gd name="T4" fmla="*/ 48 w 68"/>
                  <a:gd name="T5" fmla="*/ 7 h 56"/>
                  <a:gd name="T6" fmla="*/ 66 w 68"/>
                  <a:gd name="T7" fmla="*/ 14 h 56"/>
                  <a:gd name="T8" fmla="*/ 52 w 68"/>
                  <a:gd name="T9" fmla="*/ 14 h 56"/>
                  <a:gd name="T10" fmla="*/ 34 w 68"/>
                  <a:gd name="T11" fmla="*/ 14 h 56"/>
                  <a:gd name="T12" fmla="*/ 6 w 68"/>
                  <a:gd name="T13" fmla="*/ 14 h 56"/>
                  <a:gd name="T14" fmla="*/ 0 w 68"/>
                  <a:gd name="T15" fmla="*/ 14 h 5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8"/>
                  <a:gd name="T25" fmla="*/ 0 h 56"/>
                  <a:gd name="T26" fmla="*/ 68 w 68"/>
                  <a:gd name="T27" fmla="*/ 56 h 5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8" h="56">
                    <a:moveTo>
                      <a:pt x="0" y="36"/>
                    </a:moveTo>
                    <a:cubicBezTo>
                      <a:pt x="1" y="19"/>
                      <a:pt x="5" y="3"/>
                      <a:pt x="24" y="0"/>
                    </a:cubicBezTo>
                    <a:cubicBezTo>
                      <a:pt x="33" y="1"/>
                      <a:pt x="39" y="6"/>
                      <a:pt x="48" y="7"/>
                    </a:cubicBezTo>
                    <a:cubicBezTo>
                      <a:pt x="53" y="15"/>
                      <a:pt x="60" y="21"/>
                      <a:pt x="66" y="28"/>
                    </a:cubicBezTo>
                    <a:cubicBezTo>
                      <a:pt x="68" y="38"/>
                      <a:pt x="60" y="39"/>
                      <a:pt x="52" y="40"/>
                    </a:cubicBezTo>
                    <a:cubicBezTo>
                      <a:pt x="41" y="45"/>
                      <a:pt x="50" y="52"/>
                      <a:pt x="34" y="55"/>
                    </a:cubicBezTo>
                    <a:cubicBezTo>
                      <a:pt x="20" y="54"/>
                      <a:pt x="16" y="56"/>
                      <a:pt x="6" y="49"/>
                    </a:cubicBezTo>
                    <a:cubicBezTo>
                      <a:pt x="4" y="44"/>
                      <a:pt x="3" y="40"/>
                      <a:pt x="0" y="36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32" name="Freeform 7"/>
              <p:cNvSpPr>
                <a:spLocks/>
              </p:cNvSpPr>
              <p:nvPr/>
            </p:nvSpPr>
            <p:spPr bwMode="auto">
              <a:xfrm>
                <a:off x="1988" y="1682"/>
                <a:ext cx="540" cy="375"/>
              </a:xfrm>
              <a:custGeom>
                <a:avLst/>
                <a:gdLst>
                  <a:gd name="T0" fmla="*/ 40 w 543"/>
                  <a:gd name="T1" fmla="*/ 36 h 389"/>
                  <a:gd name="T2" fmla="*/ 25 w 543"/>
                  <a:gd name="T3" fmla="*/ 33 h 389"/>
                  <a:gd name="T4" fmla="*/ 6 w 543"/>
                  <a:gd name="T5" fmla="*/ 32 h 389"/>
                  <a:gd name="T6" fmla="*/ 27 w 543"/>
                  <a:gd name="T7" fmla="*/ 28 h 389"/>
                  <a:gd name="T8" fmla="*/ 49 w 543"/>
                  <a:gd name="T9" fmla="*/ 27 h 389"/>
                  <a:gd name="T10" fmla="*/ 69 w 543"/>
                  <a:gd name="T11" fmla="*/ 26 h 389"/>
                  <a:gd name="T12" fmla="*/ 73 w 543"/>
                  <a:gd name="T13" fmla="*/ 25 h 389"/>
                  <a:gd name="T14" fmla="*/ 78 w 543"/>
                  <a:gd name="T15" fmla="*/ 25 h 389"/>
                  <a:gd name="T16" fmla="*/ 90 w 543"/>
                  <a:gd name="T17" fmla="*/ 18 h 389"/>
                  <a:gd name="T18" fmla="*/ 90 w 543"/>
                  <a:gd name="T19" fmla="*/ 17 h 389"/>
                  <a:gd name="T20" fmla="*/ 113 w 543"/>
                  <a:gd name="T21" fmla="*/ 21 h 389"/>
                  <a:gd name="T22" fmla="*/ 125 w 543"/>
                  <a:gd name="T23" fmla="*/ 21 h 389"/>
                  <a:gd name="T24" fmla="*/ 110 w 543"/>
                  <a:gd name="T25" fmla="*/ 17 h 389"/>
                  <a:gd name="T26" fmla="*/ 99 w 543"/>
                  <a:gd name="T27" fmla="*/ 15 h 389"/>
                  <a:gd name="T28" fmla="*/ 117 w 543"/>
                  <a:gd name="T29" fmla="*/ 13 h 389"/>
                  <a:gd name="T30" fmla="*/ 156 w 543"/>
                  <a:gd name="T31" fmla="*/ 13 h 389"/>
                  <a:gd name="T32" fmla="*/ 182 w 543"/>
                  <a:gd name="T33" fmla="*/ 13 h 389"/>
                  <a:gd name="T34" fmla="*/ 214 w 543"/>
                  <a:gd name="T35" fmla="*/ 13 h 389"/>
                  <a:gd name="T36" fmla="*/ 253 w 543"/>
                  <a:gd name="T37" fmla="*/ 13 h 389"/>
                  <a:gd name="T38" fmla="*/ 265 w 543"/>
                  <a:gd name="T39" fmla="*/ 13 h 389"/>
                  <a:gd name="T40" fmla="*/ 289 w 543"/>
                  <a:gd name="T41" fmla="*/ 13 h 389"/>
                  <a:gd name="T42" fmla="*/ 304 w 543"/>
                  <a:gd name="T43" fmla="*/ 13 h 389"/>
                  <a:gd name="T44" fmla="*/ 346 w 543"/>
                  <a:gd name="T45" fmla="*/ 13 h 389"/>
                  <a:gd name="T46" fmla="*/ 367 w 543"/>
                  <a:gd name="T47" fmla="*/ 13 h 389"/>
                  <a:gd name="T48" fmla="*/ 379 w 543"/>
                  <a:gd name="T49" fmla="*/ 0 h 389"/>
                  <a:gd name="T50" fmla="*/ 392 w 543"/>
                  <a:gd name="T51" fmla="*/ 13 h 389"/>
                  <a:gd name="T52" fmla="*/ 396 w 543"/>
                  <a:gd name="T53" fmla="*/ 13 h 389"/>
                  <a:gd name="T54" fmla="*/ 370 w 543"/>
                  <a:gd name="T55" fmla="*/ 13 h 389"/>
                  <a:gd name="T56" fmla="*/ 361 w 543"/>
                  <a:gd name="T57" fmla="*/ 13 h 389"/>
                  <a:gd name="T58" fmla="*/ 314 w 543"/>
                  <a:gd name="T59" fmla="*/ 13 h 389"/>
                  <a:gd name="T60" fmla="*/ 256 w 543"/>
                  <a:gd name="T61" fmla="*/ 13 h 389"/>
                  <a:gd name="T62" fmla="*/ 243 w 543"/>
                  <a:gd name="T63" fmla="*/ 13 h 389"/>
                  <a:gd name="T64" fmla="*/ 237 w 543"/>
                  <a:gd name="T65" fmla="*/ 13 h 389"/>
                  <a:gd name="T66" fmla="*/ 229 w 543"/>
                  <a:gd name="T67" fmla="*/ 15 h 389"/>
                  <a:gd name="T68" fmla="*/ 226 w 543"/>
                  <a:gd name="T69" fmla="*/ 13 h 389"/>
                  <a:gd name="T70" fmla="*/ 217 w 543"/>
                  <a:gd name="T71" fmla="*/ 14 h 389"/>
                  <a:gd name="T72" fmla="*/ 203 w 543"/>
                  <a:gd name="T73" fmla="*/ 17 h 389"/>
                  <a:gd name="T74" fmla="*/ 153 w 543"/>
                  <a:gd name="T75" fmla="*/ 24 h 389"/>
                  <a:gd name="T76" fmla="*/ 122 w 543"/>
                  <a:gd name="T77" fmla="*/ 25 h 389"/>
                  <a:gd name="T78" fmla="*/ 105 w 543"/>
                  <a:gd name="T79" fmla="*/ 27 h 389"/>
                  <a:gd name="T80" fmla="*/ 90 w 543"/>
                  <a:gd name="T81" fmla="*/ 33 h 389"/>
                  <a:gd name="T82" fmla="*/ 90 w 543"/>
                  <a:gd name="T83" fmla="*/ 38 h 389"/>
                  <a:gd name="T84" fmla="*/ 90 w 543"/>
                  <a:gd name="T85" fmla="*/ 40 h 389"/>
                  <a:gd name="T86" fmla="*/ 90 w 543"/>
                  <a:gd name="T87" fmla="*/ 45 h 389"/>
                  <a:gd name="T88" fmla="*/ 90 w 543"/>
                  <a:gd name="T89" fmla="*/ 45 h 389"/>
                  <a:gd name="T90" fmla="*/ 79 w 543"/>
                  <a:gd name="T91" fmla="*/ 45 h 389"/>
                  <a:gd name="T92" fmla="*/ 43 w 543"/>
                  <a:gd name="T93" fmla="*/ 41 h 389"/>
                  <a:gd name="T94" fmla="*/ 25 w 543"/>
                  <a:gd name="T95" fmla="*/ 38 h 389"/>
                  <a:gd name="T96" fmla="*/ 33 w 543"/>
                  <a:gd name="T97" fmla="*/ 37 h 389"/>
                  <a:gd name="T98" fmla="*/ 40 w 543"/>
                  <a:gd name="T99" fmla="*/ 36 h 38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543"/>
                  <a:gd name="T151" fmla="*/ 0 h 389"/>
                  <a:gd name="T152" fmla="*/ 543 w 543"/>
                  <a:gd name="T153" fmla="*/ 389 h 38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543" h="389">
                    <a:moveTo>
                      <a:pt x="40" y="291"/>
                    </a:moveTo>
                    <a:cubicBezTo>
                      <a:pt x="42" y="274"/>
                      <a:pt x="42" y="267"/>
                      <a:pt x="25" y="264"/>
                    </a:cubicBezTo>
                    <a:cubicBezTo>
                      <a:pt x="19" y="259"/>
                      <a:pt x="12" y="258"/>
                      <a:pt x="6" y="252"/>
                    </a:cubicBezTo>
                    <a:cubicBezTo>
                      <a:pt x="0" y="238"/>
                      <a:pt x="13" y="222"/>
                      <a:pt x="27" y="219"/>
                    </a:cubicBezTo>
                    <a:cubicBezTo>
                      <a:pt x="35" y="213"/>
                      <a:pt x="38" y="214"/>
                      <a:pt x="49" y="213"/>
                    </a:cubicBezTo>
                    <a:cubicBezTo>
                      <a:pt x="56" y="210"/>
                      <a:pt x="62" y="205"/>
                      <a:pt x="69" y="204"/>
                    </a:cubicBezTo>
                    <a:cubicBezTo>
                      <a:pt x="70" y="202"/>
                      <a:pt x="71" y="200"/>
                      <a:pt x="73" y="199"/>
                    </a:cubicBezTo>
                    <a:cubicBezTo>
                      <a:pt x="74" y="198"/>
                      <a:pt x="77" y="199"/>
                      <a:pt x="78" y="198"/>
                    </a:cubicBezTo>
                    <a:cubicBezTo>
                      <a:pt x="95" y="185"/>
                      <a:pt x="95" y="155"/>
                      <a:pt x="120" y="150"/>
                    </a:cubicBezTo>
                    <a:cubicBezTo>
                      <a:pt x="130" y="145"/>
                      <a:pt x="128" y="145"/>
                      <a:pt x="141" y="147"/>
                    </a:cubicBezTo>
                    <a:cubicBezTo>
                      <a:pt x="151" y="155"/>
                      <a:pt x="157" y="166"/>
                      <a:pt x="171" y="169"/>
                    </a:cubicBezTo>
                    <a:cubicBezTo>
                      <a:pt x="175" y="169"/>
                      <a:pt x="180" y="170"/>
                      <a:pt x="183" y="168"/>
                    </a:cubicBezTo>
                    <a:cubicBezTo>
                      <a:pt x="185" y="167"/>
                      <a:pt x="171" y="150"/>
                      <a:pt x="168" y="147"/>
                    </a:cubicBezTo>
                    <a:cubicBezTo>
                      <a:pt x="165" y="142"/>
                      <a:pt x="161" y="140"/>
                      <a:pt x="157" y="135"/>
                    </a:cubicBezTo>
                    <a:cubicBezTo>
                      <a:pt x="154" y="120"/>
                      <a:pt x="161" y="113"/>
                      <a:pt x="175" y="111"/>
                    </a:cubicBezTo>
                    <a:cubicBezTo>
                      <a:pt x="190" y="105"/>
                      <a:pt x="201" y="98"/>
                      <a:pt x="214" y="88"/>
                    </a:cubicBezTo>
                    <a:cubicBezTo>
                      <a:pt x="220" y="83"/>
                      <a:pt x="232" y="85"/>
                      <a:pt x="240" y="84"/>
                    </a:cubicBezTo>
                    <a:cubicBezTo>
                      <a:pt x="247" y="72"/>
                      <a:pt x="259" y="56"/>
                      <a:pt x="273" y="54"/>
                    </a:cubicBezTo>
                    <a:cubicBezTo>
                      <a:pt x="304" y="38"/>
                      <a:pt x="314" y="31"/>
                      <a:pt x="352" y="30"/>
                    </a:cubicBezTo>
                    <a:cubicBezTo>
                      <a:pt x="361" y="27"/>
                      <a:pt x="369" y="22"/>
                      <a:pt x="376" y="16"/>
                    </a:cubicBezTo>
                    <a:cubicBezTo>
                      <a:pt x="386" y="18"/>
                      <a:pt x="395" y="20"/>
                      <a:pt x="405" y="22"/>
                    </a:cubicBezTo>
                    <a:cubicBezTo>
                      <a:pt x="410" y="26"/>
                      <a:pt x="414" y="28"/>
                      <a:pt x="420" y="30"/>
                    </a:cubicBezTo>
                    <a:cubicBezTo>
                      <a:pt x="437" y="29"/>
                      <a:pt x="451" y="27"/>
                      <a:pt x="468" y="24"/>
                    </a:cubicBezTo>
                    <a:cubicBezTo>
                      <a:pt x="479" y="16"/>
                      <a:pt x="485" y="15"/>
                      <a:pt x="499" y="13"/>
                    </a:cubicBezTo>
                    <a:cubicBezTo>
                      <a:pt x="505" y="9"/>
                      <a:pt x="512" y="5"/>
                      <a:pt x="517" y="0"/>
                    </a:cubicBezTo>
                    <a:cubicBezTo>
                      <a:pt x="530" y="2"/>
                      <a:pt x="531" y="8"/>
                      <a:pt x="537" y="18"/>
                    </a:cubicBezTo>
                    <a:cubicBezTo>
                      <a:pt x="538" y="24"/>
                      <a:pt x="541" y="27"/>
                      <a:pt x="543" y="33"/>
                    </a:cubicBezTo>
                    <a:cubicBezTo>
                      <a:pt x="537" y="60"/>
                      <a:pt x="533" y="63"/>
                      <a:pt x="504" y="66"/>
                    </a:cubicBezTo>
                    <a:cubicBezTo>
                      <a:pt x="499" y="67"/>
                      <a:pt x="495" y="69"/>
                      <a:pt x="490" y="70"/>
                    </a:cubicBezTo>
                    <a:cubicBezTo>
                      <a:pt x="472" y="79"/>
                      <a:pt x="450" y="79"/>
                      <a:pt x="430" y="82"/>
                    </a:cubicBezTo>
                    <a:cubicBezTo>
                      <a:pt x="412" y="95"/>
                      <a:pt x="374" y="91"/>
                      <a:pt x="358" y="91"/>
                    </a:cubicBezTo>
                    <a:cubicBezTo>
                      <a:pt x="348" y="96"/>
                      <a:pt x="340" y="103"/>
                      <a:pt x="331" y="109"/>
                    </a:cubicBezTo>
                    <a:cubicBezTo>
                      <a:pt x="323" y="120"/>
                      <a:pt x="327" y="116"/>
                      <a:pt x="319" y="121"/>
                    </a:cubicBezTo>
                    <a:cubicBezTo>
                      <a:pt x="315" y="128"/>
                      <a:pt x="312" y="135"/>
                      <a:pt x="304" y="136"/>
                    </a:cubicBezTo>
                    <a:cubicBezTo>
                      <a:pt x="303" y="129"/>
                      <a:pt x="302" y="127"/>
                      <a:pt x="297" y="123"/>
                    </a:cubicBezTo>
                    <a:cubicBezTo>
                      <a:pt x="289" y="125"/>
                      <a:pt x="287" y="129"/>
                      <a:pt x="280" y="133"/>
                    </a:cubicBezTo>
                    <a:cubicBezTo>
                      <a:pt x="272" y="143"/>
                      <a:pt x="273" y="143"/>
                      <a:pt x="261" y="145"/>
                    </a:cubicBezTo>
                    <a:cubicBezTo>
                      <a:pt x="241" y="157"/>
                      <a:pt x="231" y="178"/>
                      <a:pt x="211" y="190"/>
                    </a:cubicBezTo>
                    <a:cubicBezTo>
                      <a:pt x="203" y="200"/>
                      <a:pt x="194" y="197"/>
                      <a:pt x="180" y="198"/>
                    </a:cubicBezTo>
                    <a:cubicBezTo>
                      <a:pt x="171" y="200"/>
                      <a:pt x="170" y="206"/>
                      <a:pt x="163" y="211"/>
                    </a:cubicBezTo>
                    <a:cubicBezTo>
                      <a:pt x="150" y="232"/>
                      <a:pt x="122" y="233"/>
                      <a:pt x="112" y="258"/>
                    </a:cubicBezTo>
                    <a:cubicBezTo>
                      <a:pt x="109" y="276"/>
                      <a:pt x="110" y="294"/>
                      <a:pt x="108" y="312"/>
                    </a:cubicBezTo>
                    <a:cubicBezTo>
                      <a:pt x="107" y="320"/>
                      <a:pt x="105" y="336"/>
                      <a:pt x="105" y="336"/>
                    </a:cubicBezTo>
                    <a:cubicBezTo>
                      <a:pt x="106" y="352"/>
                      <a:pt x="107" y="360"/>
                      <a:pt x="114" y="373"/>
                    </a:cubicBezTo>
                    <a:cubicBezTo>
                      <a:pt x="113" y="376"/>
                      <a:pt x="114" y="379"/>
                      <a:pt x="112" y="381"/>
                    </a:cubicBezTo>
                    <a:cubicBezTo>
                      <a:pt x="105" y="389"/>
                      <a:pt x="86" y="373"/>
                      <a:pt x="79" y="372"/>
                    </a:cubicBezTo>
                    <a:cubicBezTo>
                      <a:pt x="68" y="363"/>
                      <a:pt x="55" y="353"/>
                      <a:pt x="43" y="346"/>
                    </a:cubicBezTo>
                    <a:cubicBezTo>
                      <a:pt x="37" y="337"/>
                      <a:pt x="29" y="329"/>
                      <a:pt x="25" y="319"/>
                    </a:cubicBezTo>
                    <a:cubicBezTo>
                      <a:pt x="27" y="311"/>
                      <a:pt x="26" y="305"/>
                      <a:pt x="33" y="301"/>
                    </a:cubicBezTo>
                    <a:cubicBezTo>
                      <a:pt x="35" y="298"/>
                      <a:pt x="37" y="294"/>
                      <a:pt x="40" y="291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33" name="Freeform 8"/>
              <p:cNvSpPr>
                <a:spLocks/>
              </p:cNvSpPr>
              <p:nvPr/>
            </p:nvSpPr>
            <p:spPr bwMode="auto">
              <a:xfrm>
                <a:off x="1410" y="2209"/>
                <a:ext cx="829" cy="452"/>
              </a:xfrm>
              <a:custGeom>
                <a:avLst/>
                <a:gdLst>
                  <a:gd name="T0" fmla="*/ 233 w 833"/>
                  <a:gd name="T1" fmla="*/ 13 h 469"/>
                  <a:gd name="T2" fmla="*/ 199 w 833"/>
                  <a:gd name="T3" fmla="*/ 13 h 469"/>
                  <a:gd name="T4" fmla="*/ 214 w 833"/>
                  <a:gd name="T5" fmla="*/ 13 h 469"/>
                  <a:gd name="T6" fmla="*/ 170 w 833"/>
                  <a:gd name="T7" fmla="*/ 13 h 469"/>
                  <a:gd name="T8" fmla="*/ 137 w 833"/>
                  <a:gd name="T9" fmla="*/ 13 h 469"/>
                  <a:gd name="T10" fmla="*/ 104 w 833"/>
                  <a:gd name="T11" fmla="*/ 13 h 469"/>
                  <a:gd name="T12" fmla="*/ 99 w 833"/>
                  <a:gd name="T13" fmla="*/ 13 h 469"/>
                  <a:gd name="T14" fmla="*/ 104 w 833"/>
                  <a:gd name="T15" fmla="*/ 13 h 469"/>
                  <a:gd name="T16" fmla="*/ 104 w 833"/>
                  <a:gd name="T17" fmla="*/ 21 h 469"/>
                  <a:gd name="T18" fmla="*/ 78 w 833"/>
                  <a:gd name="T19" fmla="*/ 24 h 469"/>
                  <a:gd name="T20" fmla="*/ 86 w 833"/>
                  <a:gd name="T21" fmla="*/ 29 h 469"/>
                  <a:gd name="T22" fmla="*/ 104 w 833"/>
                  <a:gd name="T23" fmla="*/ 27 h 469"/>
                  <a:gd name="T24" fmla="*/ 104 w 833"/>
                  <a:gd name="T25" fmla="*/ 30 h 469"/>
                  <a:gd name="T26" fmla="*/ 104 w 833"/>
                  <a:gd name="T27" fmla="*/ 36 h 469"/>
                  <a:gd name="T28" fmla="*/ 65 w 833"/>
                  <a:gd name="T29" fmla="*/ 38 h 469"/>
                  <a:gd name="T30" fmla="*/ 15 w 833"/>
                  <a:gd name="T31" fmla="*/ 42 h 469"/>
                  <a:gd name="T32" fmla="*/ 8 w 833"/>
                  <a:gd name="T33" fmla="*/ 51 h 469"/>
                  <a:gd name="T34" fmla="*/ 38 w 833"/>
                  <a:gd name="T35" fmla="*/ 51 h 469"/>
                  <a:gd name="T36" fmla="*/ 104 w 833"/>
                  <a:gd name="T37" fmla="*/ 54 h 469"/>
                  <a:gd name="T38" fmla="*/ 104 w 833"/>
                  <a:gd name="T39" fmla="*/ 51 h 469"/>
                  <a:gd name="T40" fmla="*/ 116 w 833"/>
                  <a:gd name="T41" fmla="*/ 48 h 469"/>
                  <a:gd name="T42" fmla="*/ 175 w 833"/>
                  <a:gd name="T43" fmla="*/ 50 h 469"/>
                  <a:gd name="T44" fmla="*/ 241 w 833"/>
                  <a:gd name="T45" fmla="*/ 53 h 469"/>
                  <a:gd name="T46" fmla="*/ 267 w 833"/>
                  <a:gd name="T47" fmla="*/ 52 h 469"/>
                  <a:gd name="T48" fmla="*/ 291 w 833"/>
                  <a:gd name="T49" fmla="*/ 54 h 469"/>
                  <a:gd name="T50" fmla="*/ 336 w 833"/>
                  <a:gd name="T51" fmla="*/ 54 h 469"/>
                  <a:gd name="T52" fmla="*/ 357 w 833"/>
                  <a:gd name="T53" fmla="*/ 48 h 469"/>
                  <a:gd name="T54" fmla="*/ 373 w 833"/>
                  <a:gd name="T55" fmla="*/ 40 h 469"/>
                  <a:gd name="T56" fmla="*/ 408 w 833"/>
                  <a:gd name="T57" fmla="*/ 37 h 469"/>
                  <a:gd name="T58" fmla="*/ 415 w 833"/>
                  <a:gd name="T59" fmla="*/ 33 h 469"/>
                  <a:gd name="T60" fmla="*/ 435 w 833"/>
                  <a:gd name="T61" fmla="*/ 31 h 469"/>
                  <a:gd name="T62" fmla="*/ 462 w 833"/>
                  <a:gd name="T63" fmla="*/ 32 h 469"/>
                  <a:gd name="T64" fmla="*/ 488 w 833"/>
                  <a:gd name="T65" fmla="*/ 28 h 469"/>
                  <a:gd name="T66" fmla="*/ 518 w 833"/>
                  <a:gd name="T67" fmla="*/ 26 h 469"/>
                  <a:gd name="T68" fmla="*/ 578 w 833"/>
                  <a:gd name="T69" fmla="*/ 22 h 469"/>
                  <a:gd name="T70" fmla="*/ 619 w 833"/>
                  <a:gd name="T71" fmla="*/ 18 h 469"/>
                  <a:gd name="T72" fmla="*/ 619 w 833"/>
                  <a:gd name="T73" fmla="*/ 13 h 469"/>
                  <a:gd name="T74" fmla="*/ 617 w 833"/>
                  <a:gd name="T75" fmla="*/ 13 h 469"/>
                  <a:gd name="T76" fmla="*/ 590 w 833"/>
                  <a:gd name="T77" fmla="*/ 13 h 469"/>
                  <a:gd name="T78" fmla="*/ 549 w 833"/>
                  <a:gd name="T79" fmla="*/ 13 h 469"/>
                  <a:gd name="T80" fmla="*/ 515 w 833"/>
                  <a:gd name="T81" fmla="*/ 13 h 469"/>
                  <a:gd name="T82" fmla="*/ 472 w 833"/>
                  <a:gd name="T83" fmla="*/ 13 h 469"/>
                  <a:gd name="T84" fmla="*/ 447 w 833"/>
                  <a:gd name="T85" fmla="*/ 13 h 469"/>
                  <a:gd name="T86" fmla="*/ 423 w 833"/>
                  <a:gd name="T87" fmla="*/ 13 h 469"/>
                  <a:gd name="T88" fmla="*/ 349 w 833"/>
                  <a:gd name="T89" fmla="*/ 13 h 469"/>
                  <a:gd name="T90" fmla="*/ 304 w 833"/>
                  <a:gd name="T91" fmla="*/ 0 h 469"/>
                  <a:gd name="T92" fmla="*/ 273 w 833"/>
                  <a:gd name="T93" fmla="*/ 10 h 469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833"/>
                  <a:gd name="T142" fmla="*/ 0 h 469"/>
                  <a:gd name="T143" fmla="*/ 833 w 833"/>
                  <a:gd name="T144" fmla="*/ 469 h 469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833" h="469">
                    <a:moveTo>
                      <a:pt x="281" y="10"/>
                    </a:moveTo>
                    <a:cubicBezTo>
                      <a:pt x="288" y="12"/>
                      <a:pt x="290" y="14"/>
                      <a:pt x="291" y="21"/>
                    </a:cubicBezTo>
                    <a:cubicBezTo>
                      <a:pt x="290" y="34"/>
                      <a:pt x="283" y="43"/>
                      <a:pt x="270" y="46"/>
                    </a:cubicBezTo>
                    <a:cubicBezTo>
                      <a:pt x="265" y="49"/>
                      <a:pt x="261" y="51"/>
                      <a:pt x="257" y="55"/>
                    </a:cubicBezTo>
                    <a:cubicBezTo>
                      <a:pt x="258" y="66"/>
                      <a:pt x="262" y="74"/>
                      <a:pt x="266" y="84"/>
                    </a:cubicBezTo>
                    <a:cubicBezTo>
                      <a:pt x="267" y="90"/>
                      <a:pt x="269" y="97"/>
                      <a:pt x="272" y="103"/>
                    </a:cubicBezTo>
                    <a:cubicBezTo>
                      <a:pt x="270" y="117"/>
                      <a:pt x="267" y="125"/>
                      <a:pt x="252" y="127"/>
                    </a:cubicBezTo>
                    <a:cubicBezTo>
                      <a:pt x="243" y="126"/>
                      <a:pt x="237" y="125"/>
                      <a:pt x="228" y="123"/>
                    </a:cubicBezTo>
                    <a:cubicBezTo>
                      <a:pt x="223" y="121"/>
                      <a:pt x="218" y="121"/>
                      <a:pt x="213" y="118"/>
                    </a:cubicBezTo>
                    <a:cubicBezTo>
                      <a:pt x="207" y="114"/>
                      <a:pt x="202" y="109"/>
                      <a:pt x="195" y="108"/>
                    </a:cubicBezTo>
                    <a:cubicBezTo>
                      <a:pt x="180" y="97"/>
                      <a:pt x="165" y="88"/>
                      <a:pt x="147" y="84"/>
                    </a:cubicBezTo>
                    <a:cubicBezTo>
                      <a:pt x="141" y="81"/>
                      <a:pt x="135" y="79"/>
                      <a:pt x="129" y="78"/>
                    </a:cubicBezTo>
                    <a:cubicBezTo>
                      <a:pt x="123" y="75"/>
                      <a:pt x="117" y="72"/>
                      <a:pt x="111" y="70"/>
                    </a:cubicBezTo>
                    <a:cubicBezTo>
                      <a:pt x="105" y="72"/>
                      <a:pt x="102" y="73"/>
                      <a:pt x="99" y="79"/>
                    </a:cubicBezTo>
                    <a:cubicBezTo>
                      <a:pt x="97" y="89"/>
                      <a:pt x="98" y="95"/>
                      <a:pt x="107" y="100"/>
                    </a:cubicBezTo>
                    <a:cubicBezTo>
                      <a:pt x="111" y="106"/>
                      <a:pt x="117" y="116"/>
                      <a:pt x="123" y="120"/>
                    </a:cubicBezTo>
                    <a:cubicBezTo>
                      <a:pt x="122" y="135"/>
                      <a:pt x="119" y="140"/>
                      <a:pt x="114" y="153"/>
                    </a:cubicBezTo>
                    <a:cubicBezTo>
                      <a:pt x="113" y="172"/>
                      <a:pt x="117" y="165"/>
                      <a:pt x="104" y="175"/>
                    </a:cubicBezTo>
                    <a:cubicBezTo>
                      <a:pt x="100" y="178"/>
                      <a:pt x="90" y="184"/>
                      <a:pt x="90" y="184"/>
                    </a:cubicBezTo>
                    <a:cubicBezTo>
                      <a:pt x="87" y="189"/>
                      <a:pt x="78" y="196"/>
                      <a:pt x="78" y="196"/>
                    </a:cubicBezTo>
                    <a:cubicBezTo>
                      <a:pt x="75" y="201"/>
                      <a:pt x="71" y="203"/>
                      <a:pt x="69" y="208"/>
                    </a:cubicBezTo>
                    <a:cubicBezTo>
                      <a:pt x="71" y="230"/>
                      <a:pt x="70" y="228"/>
                      <a:pt x="86" y="234"/>
                    </a:cubicBezTo>
                    <a:cubicBezTo>
                      <a:pt x="92" y="232"/>
                      <a:pt x="97" y="232"/>
                      <a:pt x="102" y="229"/>
                    </a:cubicBezTo>
                    <a:cubicBezTo>
                      <a:pt x="108" y="221"/>
                      <a:pt x="118" y="215"/>
                      <a:pt x="128" y="213"/>
                    </a:cubicBezTo>
                    <a:cubicBezTo>
                      <a:pt x="146" y="214"/>
                      <a:pt x="144" y="214"/>
                      <a:pt x="156" y="223"/>
                    </a:cubicBezTo>
                    <a:cubicBezTo>
                      <a:pt x="160" y="229"/>
                      <a:pt x="159" y="232"/>
                      <a:pt x="156" y="238"/>
                    </a:cubicBezTo>
                    <a:cubicBezTo>
                      <a:pt x="154" y="249"/>
                      <a:pt x="137" y="256"/>
                      <a:pt x="128" y="262"/>
                    </a:cubicBezTo>
                    <a:cubicBezTo>
                      <a:pt x="120" y="283"/>
                      <a:pt x="127" y="288"/>
                      <a:pt x="110" y="301"/>
                    </a:cubicBezTo>
                    <a:cubicBezTo>
                      <a:pt x="106" y="308"/>
                      <a:pt x="93" y="319"/>
                      <a:pt x="84" y="321"/>
                    </a:cubicBezTo>
                    <a:cubicBezTo>
                      <a:pt x="78" y="322"/>
                      <a:pt x="65" y="324"/>
                      <a:pt x="65" y="324"/>
                    </a:cubicBezTo>
                    <a:cubicBezTo>
                      <a:pt x="54" y="320"/>
                      <a:pt x="48" y="314"/>
                      <a:pt x="38" y="307"/>
                    </a:cubicBezTo>
                    <a:cubicBezTo>
                      <a:pt x="18" y="314"/>
                      <a:pt x="41" y="362"/>
                      <a:pt x="15" y="367"/>
                    </a:cubicBezTo>
                    <a:cubicBezTo>
                      <a:pt x="10" y="373"/>
                      <a:pt x="7" y="378"/>
                      <a:pt x="3" y="385"/>
                    </a:cubicBezTo>
                    <a:cubicBezTo>
                      <a:pt x="1" y="401"/>
                      <a:pt x="0" y="415"/>
                      <a:pt x="8" y="429"/>
                    </a:cubicBezTo>
                    <a:cubicBezTo>
                      <a:pt x="10" y="438"/>
                      <a:pt x="13" y="436"/>
                      <a:pt x="21" y="435"/>
                    </a:cubicBezTo>
                    <a:cubicBezTo>
                      <a:pt x="27" y="433"/>
                      <a:pt x="32" y="432"/>
                      <a:pt x="38" y="430"/>
                    </a:cubicBezTo>
                    <a:cubicBezTo>
                      <a:pt x="58" y="433"/>
                      <a:pt x="78" y="436"/>
                      <a:pt x="98" y="439"/>
                    </a:cubicBezTo>
                    <a:cubicBezTo>
                      <a:pt x="104" y="444"/>
                      <a:pt x="111" y="448"/>
                      <a:pt x="117" y="453"/>
                    </a:cubicBezTo>
                    <a:cubicBezTo>
                      <a:pt x="126" y="451"/>
                      <a:pt x="129" y="449"/>
                      <a:pt x="137" y="447"/>
                    </a:cubicBezTo>
                    <a:cubicBezTo>
                      <a:pt x="140" y="441"/>
                      <a:pt x="143" y="437"/>
                      <a:pt x="144" y="430"/>
                    </a:cubicBezTo>
                    <a:cubicBezTo>
                      <a:pt x="143" y="420"/>
                      <a:pt x="143" y="419"/>
                      <a:pt x="135" y="414"/>
                    </a:cubicBezTo>
                    <a:cubicBezTo>
                      <a:pt x="132" y="401"/>
                      <a:pt x="165" y="403"/>
                      <a:pt x="174" y="402"/>
                    </a:cubicBezTo>
                    <a:cubicBezTo>
                      <a:pt x="178" y="402"/>
                      <a:pt x="192" y="401"/>
                      <a:pt x="198" y="405"/>
                    </a:cubicBezTo>
                    <a:cubicBezTo>
                      <a:pt x="216" y="416"/>
                      <a:pt x="208" y="425"/>
                      <a:pt x="233" y="427"/>
                    </a:cubicBezTo>
                    <a:cubicBezTo>
                      <a:pt x="250" y="436"/>
                      <a:pt x="264" y="436"/>
                      <a:pt x="284" y="439"/>
                    </a:cubicBezTo>
                    <a:cubicBezTo>
                      <a:pt x="296" y="445"/>
                      <a:pt x="290" y="443"/>
                      <a:pt x="299" y="445"/>
                    </a:cubicBezTo>
                    <a:cubicBezTo>
                      <a:pt x="306" y="448"/>
                      <a:pt x="321" y="444"/>
                      <a:pt x="321" y="444"/>
                    </a:cubicBezTo>
                    <a:cubicBezTo>
                      <a:pt x="328" y="441"/>
                      <a:pt x="332" y="436"/>
                      <a:pt x="339" y="433"/>
                    </a:cubicBezTo>
                    <a:cubicBezTo>
                      <a:pt x="355" y="437"/>
                      <a:pt x="355" y="451"/>
                      <a:pt x="372" y="454"/>
                    </a:cubicBezTo>
                    <a:cubicBezTo>
                      <a:pt x="377" y="456"/>
                      <a:pt x="380" y="459"/>
                      <a:pt x="386" y="460"/>
                    </a:cubicBezTo>
                    <a:cubicBezTo>
                      <a:pt x="391" y="467"/>
                      <a:pt x="394" y="468"/>
                      <a:pt x="402" y="469"/>
                    </a:cubicBezTo>
                    <a:cubicBezTo>
                      <a:pt x="421" y="468"/>
                      <a:pt x="437" y="462"/>
                      <a:pt x="452" y="450"/>
                    </a:cubicBezTo>
                    <a:cubicBezTo>
                      <a:pt x="454" y="442"/>
                      <a:pt x="453" y="434"/>
                      <a:pt x="455" y="426"/>
                    </a:cubicBezTo>
                    <a:cubicBezTo>
                      <a:pt x="457" y="418"/>
                      <a:pt x="470" y="415"/>
                      <a:pt x="473" y="406"/>
                    </a:cubicBezTo>
                    <a:cubicBezTo>
                      <a:pt x="474" y="399"/>
                      <a:pt x="474" y="394"/>
                      <a:pt x="471" y="388"/>
                    </a:cubicBezTo>
                    <a:cubicBezTo>
                      <a:pt x="466" y="358"/>
                      <a:pt x="476" y="367"/>
                      <a:pt x="489" y="351"/>
                    </a:cubicBezTo>
                    <a:cubicBezTo>
                      <a:pt x="496" y="342"/>
                      <a:pt x="499" y="333"/>
                      <a:pt x="509" y="327"/>
                    </a:cubicBezTo>
                    <a:cubicBezTo>
                      <a:pt x="514" y="321"/>
                      <a:pt x="520" y="317"/>
                      <a:pt x="527" y="313"/>
                    </a:cubicBezTo>
                    <a:cubicBezTo>
                      <a:pt x="531" y="303"/>
                      <a:pt x="531" y="296"/>
                      <a:pt x="528" y="285"/>
                    </a:cubicBezTo>
                    <a:cubicBezTo>
                      <a:pt x="529" y="280"/>
                      <a:pt x="530" y="270"/>
                      <a:pt x="537" y="268"/>
                    </a:cubicBezTo>
                    <a:cubicBezTo>
                      <a:pt x="543" y="266"/>
                      <a:pt x="555" y="265"/>
                      <a:pt x="555" y="265"/>
                    </a:cubicBezTo>
                    <a:cubicBezTo>
                      <a:pt x="561" y="261"/>
                      <a:pt x="562" y="257"/>
                      <a:pt x="567" y="252"/>
                    </a:cubicBezTo>
                    <a:cubicBezTo>
                      <a:pt x="575" y="254"/>
                      <a:pt x="578" y="260"/>
                      <a:pt x="585" y="264"/>
                    </a:cubicBezTo>
                    <a:cubicBezTo>
                      <a:pt x="594" y="262"/>
                      <a:pt x="600" y="261"/>
                      <a:pt x="608" y="256"/>
                    </a:cubicBezTo>
                    <a:cubicBezTo>
                      <a:pt x="613" y="245"/>
                      <a:pt x="617" y="239"/>
                      <a:pt x="629" y="237"/>
                    </a:cubicBezTo>
                    <a:cubicBezTo>
                      <a:pt x="635" y="233"/>
                      <a:pt x="640" y="229"/>
                      <a:pt x="647" y="228"/>
                    </a:cubicBezTo>
                    <a:cubicBezTo>
                      <a:pt x="653" y="227"/>
                      <a:pt x="665" y="225"/>
                      <a:pt x="665" y="225"/>
                    </a:cubicBezTo>
                    <a:cubicBezTo>
                      <a:pt x="673" y="219"/>
                      <a:pt x="682" y="212"/>
                      <a:pt x="692" y="208"/>
                    </a:cubicBezTo>
                    <a:cubicBezTo>
                      <a:pt x="702" y="198"/>
                      <a:pt x="716" y="191"/>
                      <a:pt x="728" y="184"/>
                    </a:cubicBezTo>
                    <a:cubicBezTo>
                      <a:pt x="740" y="186"/>
                      <a:pt x="749" y="185"/>
                      <a:pt x="761" y="183"/>
                    </a:cubicBezTo>
                    <a:cubicBezTo>
                      <a:pt x="770" y="176"/>
                      <a:pt x="777" y="167"/>
                      <a:pt x="788" y="165"/>
                    </a:cubicBezTo>
                    <a:cubicBezTo>
                      <a:pt x="796" y="159"/>
                      <a:pt x="806" y="155"/>
                      <a:pt x="815" y="153"/>
                    </a:cubicBezTo>
                    <a:cubicBezTo>
                      <a:pt x="826" y="148"/>
                      <a:pt x="828" y="146"/>
                      <a:pt x="833" y="135"/>
                    </a:cubicBezTo>
                    <a:cubicBezTo>
                      <a:pt x="830" y="122"/>
                      <a:pt x="825" y="119"/>
                      <a:pt x="815" y="111"/>
                    </a:cubicBezTo>
                    <a:cubicBezTo>
                      <a:pt x="812" y="102"/>
                      <a:pt x="816" y="97"/>
                      <a:pt x="821" y="90"/>
                    </a:cubicBezTo>
                    <a:cubicBezTo>
                      <a:pt x="822" y="83"/>
                      <a:pt x="820" y="76"/>
                      <a:pt x="813" y="75"/>
                    </a:cubicBezTo>
                    <a:cubicBezTo>
                      <a:pt x="806" y="75"/>
                      <a:pt x="799" y="75"/>
                      <a:pt x="792" y="76"/>
                    </a:cubicBezTo>
                    <a:cubicBezTo>
                      <a:pt x="787" y="77"/>
                      <a:pt x="780" y="88"/>
                      <a:pt x="776" y="91"/>
                    </a:cubicBezTo>
                    <a:cubicBezTo>
                      <a:pt x="766" y="98"/>
                      <a:pt x="749" y="110"/>
                      <a:pt x="738" y="112"/>
                    </a:cubicBezTo>
                    <a:cubicBezTo>
                      <a:pt x="726" y="118"/>
                      <a:pt x="732" y="116"/>
                      <a:pt x="723" y="118"/>
                    </a:cubicBezTo>
                    <a:cubicBezTo>
                      <a:pt x="717" y="121"/>
                      <a:pt x="711" y="123"/>
                      <a:pt x="705" y="124"/>
                    </a:cubicBezTo>
                    <a:cubicBezTo>
                      <a:pt x="699" y="127"/>
                      <a:pt x="693" y="129"/>
                      <a:pt x="687" y="130"/>
                    </a:cubicBezTo>
                    <a:cubicBezTo>
                      <a:pt x="676" y="135"/>
                      <a:pt x="667" y="133"/>
                      <a:pt x="654" y="132"/>
                    </a:cubicBezTo>
                    <a:cubicBezTo>
                      <a:pt x="644" y="125"/>
                      <a:pt x="633" y="119"/>
                      <a:pt x="623" y="112"/>
                    </a:cubicBezTo>
                    <a:cubicBezTo>
                      <a:pt x="619" y="105"/>
                      <a:pt x="614" y="103"/>
                      <a:pt x="606" y="102"/>
                    </a:cubicBezTo>
                    <a:cubicBezTo>
                      <a:pt x="600" y="99"/>
                      <a:pt x="592" y="97"/>
                      <a:pt x="585" y="96"/>
                    </a:cubicBezTo>
                    <a:cubicBezTo>
                      <a:pt x="579" y="93"/>
                      <a:pt x="573" y="91"/>
                      <a:pt x="567" y="87"/>
                    </a:cubicBezTo>
                    <a:cubicBezTo>
                      <a:pt x="563" y="81"/>
                      <a:pt x="556" y="79"/>
                      <a:pt x="549" y="75"/>
                    </a:cubicBezTo>
                    <a:cubicBezTo>
                      <a:pt x="536" y="59"/>
                      <a:pt x="515" y="45"/>
                      <a:pt x="498" y="34"/>
                    </a:cubicBezTo>
                    <a:cubicBezTo>
                      <a:pt x="487" y="27"/>
                      <a:pt x="478" y="17"/>
                      <a:pt x="465" y="15"/>
                    </a:cubicBezTo>
                    <a:cubicBezTo>
                      <a:pt x="459" y="12"/>
                      <a:pt x="453" y="10"/>
                      <a:pt x="447" y="9"/>
                    </a:cubicBezTo>
                    <a:cubicBezTo>
                      <a:pt x="436" y="4"/>
                      <a:pt x="425" y="2"/>
                      <a:pt x="413" y="0"/>
                    </a:cubicBezTo>
                    <a:cubicBezTo>
                      <a:pt x="386" y="1"/>
                      <a:pt x="387" y="2"/>
                      <a:pt x="369" y="4"/>
                    </a:cubicBezTo>
                    <a:cubicBezTo>
                      <a:pt x="363" y="7"/>
                      <a:pt x="357" y="9"/>
                      <a:pt x="351" y="10"/>
                    </a:cubicBezTo>
                    <a:cubicBezTo>
                      <a:pt x="327" y="22"/>
                      <a:pt x="348" y="12"/>
                      <a:pt x="281" y="1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34" name="Freeform 9"/>
              <p:cNvSpPr>
                <a:spLocks/>
              </p:cNvSpPr>
              <p:nvPr/>
            </p:nvSpPr>
            <p:spPr bwMode="auto">
              <a:xfrm>
                <a:off x="1852" y="2433"/>
                <a:ext cx="939" cy="604"/>
              </a:xfrm>
              <a:custGeom>
                <a:avLst/>
                <a:gdLst>
                  <a:gd name="T0" fmla="*/ 8 w 944"/>
                  <a:gd name="T1" fmla="*/ 29 h 627"/>
                  <a:gd name="T2" fmla="*/ 51 w 944"/>
                  <a:gd name="T3" fmla="*/ 33 h 627"/>
                  <a:gd name="T4" fmla="*/ 74 w 944"/>
                  <a:gd name="T5" fmla="*/ 35 h 627"/>
                  <a:gd name="T6" fmla="*/ 75 w 944"/>
                  <a:gd name="T7" fmla="*/ 39 h 627"/>
                  <a:gd name="T8" fmla="*/ 81 w 944"/>
                  <a:gd name="T9" fmla="*/ 46 h 627"/>
                  <a:gd name="T10" fmla="*/ 71 w 944"/>
                  <a:gd name="T11" fmla="*/ 51 h 627"/>
                  <a:gd name="T12" fmla="*/ 94 w 944"/>
                  <a:gd name="T13" fmla="*/ 58 h 627"/>
                  <a:gd name="T14" fmla="*/ 109 w 944"/>
                  <a:gd name="T15" fmla="*/ 62 h 627"/>
                  <a:gd name="T16" fmla="*/ 148 w 944"/>
                  <a:gd name="T17" fmla="*/ 62 h 627"/>
                  <a:gd name="T18" fmla="*/ 190 w 944"/>
                  <a:gd name="T19" fmla="*/ 60 h 627"/>
                  <a:gd name="T20" fmla="*/ 257 w 944"/>
                  <a:gd name="T21" fmla="*/ 59 h 627"/>
                  <a:gd name="T22" fmla="*/ 279 w 944"/>
                  <a:gd name="T23" fmla="*/ 62 h 627"/>
                  <a:gd name="T24" fmla="*/ 298 w 944"/>
                  <a:gd name="T25" fmla="*/ 66 h 627"/>
                  <a:gd name="T26" fmla="*/ 364 w 944"/>
                  <a:gd name="T27" fmla="*/ 71 h 627"/>
                  <a:gd name="T28" fmla="*/ 388 w 944"/>
                  <a:gd name="T29" fmla="*/ 70 h 627"/>
                  <a:gd name="T30" fmla="*/ 408 w 944"/>
                  <a:gd name="T31" fmla="*/ 66 h 627"/>
                  <a:gd name="T32" fmla="*/ 434 w 944"/>
                  <a:gd name="T33" fmla="*/ 61 h 627"/>
                  <a:gd name="T34" fmla="*/ 458 w 944"/>
                  <a:gd name="T35" fmla="*/ 57 h 627"/>
                  <a:gd name="T36" fmla="*/ 492 w 944"/>
                  <a:gd name="T37" fmla="*/ 59 h 627"/>
                  <a:gd name="T38" fmla="*/ 519 w 944"/>
                  <a:gd name="T39" fmla="*/ 60 h 627"/>
                  <a:gd name="T40" fmla="*/ 541 w 944"/>
                  <a:gd name="T41" fmla="*/ 60 h 627"/>
                  <a:gd name="T42" fmla="*/ 591 w 944"/>
                  <a:gd name="T43" fmla="*/ 62 h 627"/>
                  <a:gd name="T44" fmla="*/ 624 w 944"/>
                  <a:gd name="T45" fmla="*/ 60 h 627"/>
                  <a:gd name="T46" fmla="*/ 647 w 944"/>
                  <a:gd name="T47" fmla="*/ 61 h 627"/>
                  <a:gd name="T48" fmla="*/ 676 w 944"/>
                  <a:gd name="T49" fmla="*/ 58 h 627"/>
                  <a:gd name="T50" fmla="*/ 662 w 944"/>
                  <a:gd name="T51" fmla="*/ 53 h 627"/>
                  <a:gd name="T52" fmla="*/ 645 w 944"/>
                  <a:gd name="T53" fmla="*/ 48 h 627"/>
                  <a:gd name="T54" fmla="*/ 625 w 944"/>
                  <a:gd name="T55" fmla="*/ 45 h 627"/>
                  <a:gd name="T56" fmla="*/ 594 w 944"/>
                  <a:gd name="T57" fmla="*/ 43 h 627"/>
                  <a:gd name="T58" fmla="*/ 566 w 944"/>
                  <a:gd name="T59" fmla="*/ 39 h 627"/>
                  <a:gd name="T60" fmla="*/ 515 w 944"/>
                  <a:gd name="T61" fmla="*/ 42 h 627"/>
                  <a:gd name="T62" fmla="*/ 469 w 944"/>
                  <a:gd name="T63" fmla="*/ 41 h 627"/>
                  <a:gd name="T64" fmla="*/ 449 w 944"/>
                  <a:gd name="T65" fmla="*/ 37 h 627"/>
                  <a:gd name="T66" fmla="*/ 439 w 944"/>
                  <a:gd name="T67" fmla="*/ 37 h 627"/>
                  <a:gd name="T68" fmla="*/ 391 w 944"/>
                  <a:gd name="T69" fmla="*/ 33 h 627"/>
                  <a:gd name="T70" fmla="*/ 362 w 944"/>
                  <a:gd name="T71" fmla="*/ 35 h 627"/>
                  <a:gd name="T72" fmla="*/ 346 w 944"/>
                  <a:gd name="T73" fmla="*/ 32 h 627"/>
                  <a:gd name="T74" fmla="*/ 319 w 944"/>
                  <a:gd name="T75" fmla="*/ 27 h 627"/>
                  <a:gd name="T76" fmla="*/ 319 w 944"/>
                  <a:gd name="T77" fmla="*/ 22 h 627"/>
                  <a:gd name="T78" fmla="*/ 278 w 944"/>
                  <a:gd name="T79" fmla="*/ 17 h 627"/>
                  <a:gd name="T80" fmla="*/ 248 w 944"/>
                  <a:gd name="T81" fmla="*/ 22 h 627"/>
                  <a:gd name="T82" fmla="*/ 236 w 944"/>
                  <a:gd name="T83" fmla="*/ 19 h 627"/>
                  <a:gd name="T84" fmla="*/ 206 w 944"/>
                  <a:gd name="T85" fmla="*/ 13 h 627"/>
                  <a:gd name="T86" fmla="*/ 146 w 944"/>
                  <a:gd name="T87" fmla="*/ 13 h 627"/>
                  <a:gd name="T88" fmla="*/ 148 w 944"/>
                  <a:gd name="T89" fmla="*/ 13 h 627"/>
                  <a:gd name="T90" fmla="*/ 146 w 944"/>
                  <a:gd name="T91" fmla="*/ 13 h 627"/>
                  <a:gd name="T92" fmla="*/ 94 w 944"/>
                  <a:gd name="T93" fmla="*/ 13 h 627"/>
                  <a:gd name="T94" fmla="*/ 94 w 944"/>
                  <a:gd name="T95" fmla="*/ 13 h 627"/>
                  <a:gd name="T96" fmla="*/ 86 w 944"/>
                  <a:gd name="T97" fmla="*/ 13 h 627"/>
                  <a:gd name="T98" fmla="*/ 80 w 944"/>
                  <a:gd name="T99" fmla="*/ 13 h 627"/>
                  <a:gd name="T100" fmla="*/ 30 w 944"/>
                  <a:gd name="T101" fmla="*/ 13 h 627"/>
                  <a:gd name="T102" fmla="*/ 21 w 944"/>
                  <a:gd name="T103" fmla="*/ 22 h 627"/>
                  <a:gd name="T104" fmla="*/ 9 w 944"/>
                  <a:gd name="T105" fmla="*/ 26 h 627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944"/>
                  <a:gd name="T160" fmla="*/ 0 h 627"/>
                  <a:gd name="T161" fmla="*/ 944 w 944"/>
                  <a:gd name="T162" fmla="*/ 627 h 627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944" h="627">
                    <a:moveTo>
                      <a:pt x="5" y="221"/>
                    </a:moveTo>
                    <a:cubicBezTo>
                      <a:pt x="2" y="227"/>
                      <a:pt x="4" y="232"/>
                      <a:pt x="8" y="237"/>
                    </a:cubicBezTo>
                    <a:cubicBezTo>
                      <a:pt x="9" y="243"/>
                      <a:pt x="16" y="248"/>
                      <a:pt x="21" y="252"/>
                    </a:cubicBezTo>
                    <a:cubicBezTo>
                      <a:pt x="27" y="262"/>
                      <a:pt x="40" y="270"/>
                      <a:pt x="51" y="275"/>
                    </a:cubicBezTo>
                    <a:cubicBezTo>
                      <a:pt x="56" y="281"/>
                      <a:pt x="58" y="287"/>
                      <a:pt x="65" y="291"/>
                    </a:cubicBezTo>
                    <a:cubicBezTo>
                      <a:pt x="68" y="296"/>
                      <a:pt x="71" y="299"/>
                      <a:pt x="74" y="303"/>
                    </a:cubicBezTo>
                    <a:cubicBezTo>
                      <a:pt x="76" y="306"/>
                      <a:pt x="81" y="312"/>
                      <a:pt x="81" y="312"/>
                    </a:cubicBezTo>
                    <a:cubicBezTo>
                      <a:pt x="85" y="323"/>
                      <a:pt x="84" y="337"/>
                      <a:pt x="75" y="345"/>
                    </a:cubicBezTo>
                    <a:cubicBezTo>
                      <a:pt x="69" y="355"/>
                      <a:pt x="72" y="367"/>
                      <a:pt x="77" y="377"/>
                    </a:cubicBezTo>
                    <a:cubicBezTo>
                      <a:pt x="78" y="383"/>
                      <a:pt x="80" y="389"/>
                      <a:pt x="81" y="395"/>
                    </a:cubicBezTo>
                    <a:cubicBezTo>
                      <a:pt x="80" y="405"/>
                      <a:pt x="80" y="417"/>
                      <a:pt x="75" y="426"/>
                    </a:cubicBezTo>
                    <a:cubicBezTo>
                      <a:pt x="74" y="431"/>
                      <a:pt x="72" y="435"/>
                      <a:pt x="71" y="440"/>
                    </a:cubicBezTo>
                    <a:cubicBezTo>
                      <a:pt x="72" y="455"/>
                      <a:pt x="71" y="467"/>
                      <a:pt x="84" y="477"/>
                    </a:cubicBezTo>
                    <a:cubicBezTo>
                      <a:pt x="88" y="484"/>
                      <a:pt x="95" y="490"/>
                      <a:pt x="101" y="495"/>
                    </a:cubicBezTo>
                    <a:cubicBezTo>
                      <a:pt x="110" y="513"/>
                      <a:pt x="129" y="543"/>
                      <a:pt x="150" y="546"/>
                    </a:cubicBezTo>
                    <a:cubicBezTo>
                      <a:pt x="157" y="549"/>
                      <a:pt x="161" y="547"/>
                      <a:pt x="167" y="542"/>
                    </a:cubicBezTo>
                    <a:cubicBezTo>
                      <a:pt x="171" y="535"/>
                      <a:pt x="174" y="532"/>
                      <a:pt x="182" y="530"/>
                    </a:cubicBezTo>
                    <a:cubicBezTo>
                      <a:pt x="190" y="526"/>
                      <a:pt x="198" y="529"/>
                      <a:pt x="206" y="531"/>
                    </a:cubicBezTo>
                    <a:cubicBezTo>
                      <a:pt x="214" y="537"/>
                      <a:pt x="215" y="536"/>
                      <a:pt x="225" y="534"/>
                    </a:cubicBezTo>
                    <a:cubicBezTo>
                      <a:pt x="232" y="526"/>
                      <a:pt x="237" y="520"/>
                      <a:pt x="248" y="518"/>
                    </a:cubicBezTo>
                    <a:cubicBezTo>
                      <a:pt x="269" y="508"/>
                      <a:pt x="290" y="499"/>
                      <a:pt x="312" y="492"/>
                    </a:cubicBezTo>
                    <a:cubicBezTo>
                      <a:pt x="331" y="494"/>
                      <a:pt x="333" y="497"/>
                      <a:pt x="348" y="507"/>
                    </a:cubicBezTo>
                    <a:cubicBezTo>
                      <a:pt x="354" y="521"/>
                      <a:pt x="366" y="526"/>
                      <a:pt x="378" y="533"/>
                    </a:cubicBezTo>
                    <a:cubicBezTo>
                      <a:pt x="383" y="536"/>
                      <a:pt x="387" y="539"/>
                      <a:pt x="392" y="542"/>
                    </a:cubicBezTo>
                    <a:cubicBezTo>
                      <a:pt x="396" y="544"/>
                      <a:pt x="404" y="549"/>
                      <a:pt x="404" y="549"/>
                    </a:cubicBezTo>
                    <a:cubicBezTo>
                      <a:pt x="411" y="560"/>
                      <a:pt x="408" y="573"/>
                      <a:pt x="414" y="584"/>
                    </a:cubicBezTo>
                    <a:cubicBezTo>
                      <a:pt x="422" y="599"/>
                      <a:pt x="440" y="610"/>
                      <a:pt x="456" y="612"/>
                    </a:cubicBezTo>
                    <a:cubicBezTo>
                      <a:pt x="466" y="616"/>
                      <a:pt x="475" y="623"/>
                      <a:pt x="485" y="624"/>
                    </a:cubicBezTo>
                    <a:cubicBezTo>
                      <a:pt x="496" y="627"/>
                      <a:pt x="499" y="627"/>
                      <a:pt x="512" y="626"/>
                    </a:cubicBezTo>
                    <a:cubicBezTo>
                      <a:pt x="515" y="621"/>
                      <a:pt x="517" y="613"/>
                      <a:pt x="521" y="609"/>
                    </a:cubicBezTo>
                    <a:cubicBezTo>
                      <a:pt x="527" y="603"/>
                      <a:pt x="536" y="602"/>
                      <a:pt x="542" y="596"/>
                    </a:cubicBezTo>
                    <a:cubicBezTo>
                      <a:pt x="546" y="591"/>
                      <a:pt x="547" y="586"/>
                      <a:pt x="551" y="581"/>
                    </a:cubicBezTo>
                    <a:cubicBezTo>
                      <a:pt x="553" y="570"/>
                      <a:pt x="565" y="561"/>
                      <a:pt x="575" y="555"/>
                    </a:cubicBezTo>
                    <a:cubicBezTo>
                      <a:pt x="582" y="546"/>
                      <a:pt x="585" y="538"/>
                      <a:pt x="590" y="528"/>
                    </a:cubicBezTo>
                    <a:cubicBezTo>
                      <a:pt x="592" y="517"/>
                      <a:pt x="599" y="510"/>
                      <a:pt x="608" y="504"/>
                    </a:cubicBezTo>
                    <a:cubicBezTo>
                      <a:pt x="612" y="497"/>
                      <a:pt x="619" y="492"/>
                      <a:pt x="626" y="488"/>
                    </a:cubicBezTo>
                    <a:cubicBezTo>
                      <a:pt x="637" y="490"/>
                      <a:pt x="642" y="499"/>
                      <a:pt x="653" y="501"/>
                    </a:cubicBezTo>
                    <a:cubicBezTo>
                      <a:pt x="665" y="507"/>
                      <a:pt x="659" y="505"/>
                      <a:pt x="669" y="507"/>
                    </a:cubicBezTo>
                    <a:cubicBezTo>
                      <a:pt x="678" y="506"/>
                      <a:pt x="684" y="503"/>
                      <a:pt x="692" y="506"/>
                    </a:cubicBezTo>
                    <a:cubicBezTo>
                      <a:pt x="696" y="509"/>
                      <a:pt x="705" y="516"/>
                      <a:pt x="705" y="516"/>
                    </a:cubicBezTo>
                    <a:cubicBezTo>
                      <a:pt x="708" y="521"/>
                      <a:pt x="711" y="524"/>
                      <a:pt x="717" y="527"/>
                    </a:cubicBezTo>
                    <a:cubicBezTo>
                      <a:pt x="725" y="524"/>
                      <a:pt x="730" y="523"/>
                      <a:pt x="734" y="515"/>
                    </a:cubicBezTo>
                    <a:cubicBezTo>
                      <a:pt x="753" y="517"/>
                      <a:pt x="762" y="534"/>
                      <a:pt x="780" y="537"/>
                    </a:cubicBezTo>
                    <a:cubicBezTo>
                      <a:pt x="787" y="537"/>
                      <a:pt x="794" y="538"/>
                      <a:pt x="800" y="536"/>
                    </a:cubicBezTo>
                    <a:cubicBezTo>
                      <a:pt x="806" y="535"/>
                      <a:pt x="813" y="523"/>
                      <a:pt x="824" y="521"/>
                    </a:cubicBezTo>
                    <a:cubicBezTo>
                      <a:pt x="832" y="517"/>
                      <a:pt x="838" y="520"/>
                      <a:pt x="845" y="513"/>
                    </a:cubicBezTo>
                    <a:cubicBezTo>
                      <a:pt x="846" y="505"/>
                      <a:pt x="846" y="501"/>
                      <a:pt x="854" y="506"/>
                    </a:cubicBezTo>
                    <a:cubicBezTo>
                      <a:pt x="860" y="518"/>
                      <a:pt x="868" y="526"/>
                      <a:pt x="882" y="528"/>
                    </a:cubicBezTo>
                    <a:cubicBezTo>
                      <a:pt x="897" y="527"/>
                      <a:pt x="892" y="526"/>
                      <a:pt x="902" y="518"/>
                    </a:cubicBezTo>
                    <a:cubicBezTo>
                      <a:pt x="904" y="509"/>
                      <a:pt x="914" y="499"/>
                      <a:pt x="923" y="497"/>
                    </a:cubicBezTo>
                    <a:cubicBezTo>
                      <a:pt x="931" y="491"/>
                      <a:pt x="938" y="487"/>
                      <a:pt x="944" y="479"/>
                    </a:cubicBezTo>
                    <a:cubicBezTo>
                      <a:pt x="938" y="469"/>
                      <a:pt x="917" y="457"/>
                      <a:pt x="906" y="455"/>
                    </a:cubicBezTo>
                    <a:cubicBezTo>
                      <a:pt x="901" y="449"/>
                      <a:pt x="898" y="444"/>
                      <a:pt x="894" y="437"/>
                    </a:cubicBezTo>
                    <a:cubicBezTo>
                      <a:pt x="892" y="427"/>
                      <a:pt x="889" y="421"/>
                      <a:pt x="879" y="417"/>
                    </a:cubicBezTo>
                    <a:cubicBezTo>
                      <a:pt x="875" y="409"/>
                      <a:pt x="872" y="406"/>
                      <a:pt x="864" y="401"/>
                    </a:cubicBezTo>
                    <a:cubicBezTo>
                      <a:pt x="860" y="395"/>
                      <a:pt x="853" y="390"/>
                      <a:pt x="846" y="389"/>
                    </a:cubicBezTo>
                    <a:cubicBezTo>
                      <a:pt x="839" y="386"/>
                      <a:pt x="832" y="384"/>
                      <a:pt x="825" y="383"/>
                    </a:cubicBezTo>
                    <a:cubicBezTo>
                      <a:pt x="819" y="380"/>
                      <a:pt x="811" y="378"/>
                      <a:pt x="804" y="377"/>
                    </a:cubicBezTo>
                    <a:cubicBezTo>
                      <a:pt x="797" y="373"/>
                      <a:pt x="788" y="369"/>
                      <a:pt x="780" y="368"/>
                    </a:cubicBezTo>
                    <a:cubicBezTo>
                      <a:pt x="775" y="362"/>
                      <a:pt x="774" y="354"/>
                      <a:pt x="767" y="350"/>
                    </a:cubicBezTo>
                    <a:cubicBezTo>
                      <a:pt x="763" y="345"/>
                      <a:pt x="756" y="342"/>
                      <a:pt x="747" y="344"/>
                    </a:cubicBezTo>
                    <a:cubicBezTo>
                      <a:pt x="731" y="352"/>
                      <a:pt x="716" y="369"/>
                      <a:pt x="699" y="372"/>
                    </a:cubicBezTo>
                    <a:cubicBezTo>
                      <a:pt x="690" y="376"/>
                      <a:pt x="669" y="370"/>
                      <a:pt x="660" y="368"/>
                    </a:cubicBezTo>
                    <a:cubicBezTo>
                      <a:pt x="654" y="365"/>
                      <a:pt x="648" y="365"/>
                      <a:pt x="642" y="363"/>
                    </a:cubicBezTo>
                    <a:cubicBezTo>
                      <a:pt x="636" y="358"/>
                      <a:pt x="636" y="354"/>
                      <a:pt x="633" y="347"/>
                    </a:cubicBezTo>
                    <a:cubicBezTo>
                      <a:pt x="631" y="334"/>
                      <a:pt x="625" y="328"/>
                      <a:pt x="612" y="326"/>
                    </a:cubicBezTo>
                    <a:cubicBezTo>
                      <a:pt x="611" y="325"/>
                      <a:pt x="609" y="324"/>
                      <a:pt x="608" y="324"/>
                    </a:cubicBezTo>
                    <a:cubicBezTo>
                      <a:pt x="604" y="323"/>
                      <a:pt x="600" y="324"/>
                      <a:pt x="597" y="323"/>
                    </a:cubicBezTo>
                    <a:cubicBezTo>
                      <a:pt x="592" y="321"/>
                      <a:pt x="587" y="310"/>
                      <a:pt x="576" y="308"/>
                    </a:cubicBezTo>
                    <a:cubicBezTo>
                      <a:pt x="561" y="301"/>
                      <a:pt x="539" y="281"/>
                      <a:pt x="525" y="278"/>
                    </a:cubicBezTo>
                    <a:cubicBezTo>
                      <a:pt x="507" y="279"/>
                      <a:pt x="508" y="280"/>
                      <a:pt x="495" y="288"/>
                    </a:cubicBezTo>
                    <a:cubicBezTo>
                      <a:pt x="491" y="294"/>
                      <a:pt x="488" y="304"/>
                      <a:pt x="482" y="299"/>
                    </a:cubicBezTo>
                    <a:cubicBezTo>
                      <a:pt x="478" y="292"/>
                      <a:pt x="478" y="282"/>
                      <a:pt x="471" y="278"/>
                    </a:cubicBezTo>
                    <a:cubicBezTo>
                      <a:pt x="469" y="274"/>
                      <a:pt x="465" y="272"/>
                      <a:pt x="462" y="269"/>
                    </a:cubicBezTo>
                    <a:cubicBezTo>
                      <a:pt x="459" y="266"/>
                      <a:pt x="452" y="258"/>
                      <a:pt x="452" y="258"/>
                    </a:cubicBezTo>
                    <a:cubicBezTo>
                      <a:pt x="445" y="246"/>
                      <a:pt x="445" y="232"/>
                      <a:pt x="435" y="222"/>
                    </a:cubicBezTo>
                    <a:cubicBezTo>
                      <a:pt x="434" y="214"/>
                      <a:pt x="443" y="214"/>
                      <a:pt x="446" y="207"/>
                    </a:cubicBezTo>
                    <a:cubicBezTo>
                      <a:pt x="448" y="196"/>
                      <a:pt x="442" y="192"/>
                      <a:pt x="435" y="182"/>
                    </a:cubicBezTo>
                    <a:cubicBezTo>
                      <a:pt x="433" y="163"/>
                      <a:pt x="425" y="167"/>
                      <a:pt x="408" y="164"/>
                    </a:cubicBezTo>
                    <a:cubicBezTo>
                      <a:pt x="403" y="160"/>
                      <a:pt x="396" y="153"/>
                      <a:pt x="390" y="152"/>
                    </a:cubicBezTo>
                    <a:cubicBezTo>
                      <a:pt x="373" y="153"/>
                      <a:pt x="362" y="165"/>
                      <a:pt x="345" y="168"/>
                    </a:cubicBezTo>
                    <a:cubicBezTo>
                      <a:pt x="332" y="171"/>
                      <a:pt x="339" y="183"/>
                      <a:pt x="329" y="185"/>
                    </a:cubicBezTo>
                    <a:cubicBezTo>
                      <a:pt x="326" y="183"/>
                      <a:pt x="321" y="181"/>
                      <a:pt x="318" y="179"/>
                    </a:cubicBezTo>
                    <a:cubicBezTo>
                      <a:pt x="312" y="174"/>
                      <a:pt x="311" y="167"/>
                      <a:pt x="306" y="161"/>
                    </a:cubicBezTo>
                    <a:cubicBezTo>
                      <a:pt x="305" y="142"/>
                      <a:pt x="318" y="117"/>
                      <a:pt x="285" y="119"/>
                    </a:cubicBezTo>
                    <a:cubicBezTo>
                      <a:pt x="277" y="120"/>
                      <a:pt x="272" y="125"/>
                      <a:pt x="264" y="126"/>
                    </a:cubicBezTo>
                    <a:cubicBezTo>
                      <a:pt x="255" y="133"/>
                      <a:pt x="244" y="127"/>
                      <a:pt x="234" y="125"/>
                    </a:cubicBezTo>
                    <a:cubicBezTo>
                      <a:pt x="222" y="119"/>
                      <a:pt x="213" y="116"/>
                      <a:pt x="204" y="104"/>
                    </a:cubicBezTo>
                    <a:cubicBezTo>
                      <a:pt x="203" y="98"/>
                      <a:pt x="202" y="93"/>
                      <a:pt x="201" y="86"/>
                    </a:cubicBezTo>
                    <a:cubicBezTo>
                      <a:pt x="202" y="74"/>
                      <a:pt x="201" y="74"/>
                      <a:pt x="206" y="65"/>
                    </a:cubicBezTo>
                    <a:cubicBezTo>
                      <a:pt x="207" y="59"/>
                      <a:pt x="212" y="45"/>
                      <a:pt x="212" y="44"/>
                    </a:cubicBezTo>
                    <a:cubicBezTo>
                      <a:pt x="210" y="34"/>
                      <a:pt x="212" y="32"/>
                      <a:pt x="204" y="27"/>
                    </a:cubicBezTo>
                    <a:cubicBezTo>
                      <a:pt x="195" y="21"/>
                      <a:pt x="198" y="12"/>
                      <a:pt x="191" y="5"/>
                    </a:cubicBezTo>
                    <a:cubicBezTo>
                      <a:pt x="176" y="0"/>
                      <a:pt x="163" y="25"/>
                      <a:pt x="149" y="33"/>
                    </a:cubicBezTo>
                    <a:cubicBezTo>
                      <a:pt x="143" y="32"/>
                      <a:pt x="128" y="21"/>
                      <a:pt x="122" y="20"/>
                    </a:cubicBezTo>
                    <a:cubicBezTo>
                      <a:pt x="113" y="32"/>
                      <a:pt x="111" y="31"/>
                      <a:pt x="98" y="35"/>
                    </a:cubicBezTo>
                    <a:cubicBezTo>
                      <a:pt x="93" y="38"/>
                      <a:pt x="90" y="40"/>
                      <a:pt x="87" y="45"/>
                    </a:cubicBezTo>
                    <a:cubicBezTo>
                      <a:pt x="87" y="47"/>
                      <a:pt x="86" y="48"/>
                      <a:pt x="86" y="50"/>
                    </a:cubicBezTo>
                    <a:cubicBezTo>
                      <a:pt x="85" y="60"/>
                      <a:pt x="86" y="70"/>
                      <a:pt x="84" y="80"/>
                    </a:cubicBezTo>
                    <a:cubicBezTo>
                      <a:pt x="84" y="82"/>
                      <a:pt x="81" y="82"/>
                      <a:pt x="80" y="83"/>
                    </a:cubicBezTo>
                    <a:cubicBezTo>
                      <a:pt x="71" y="89"/>
                      <a:pt x="63" y="97"/>
                      <a:pt x="54" y="102"/>
                    </a:cubicBezTo>
                    <a:cubicBezTo>
                      <a:pt x="48" y="112"/>
                      <a:pt x="41" y="127"/>
                      <a:pt x="30" y="131"/>
                    </a:cubicBezTo>
                    <a:cubicBezTo>
                      <a:pt x="23" y="144"/>
                      <a:pt x="27" y="156"/>
                      <a:pt x="30" y="170"/>
                    </a:cubicBezTo>
                    <a:cubicBezTo>
                      <a:pt x="30" y="176"/>
                      <a:pt x="26" y="181"/>
                      <a:pt x="21" y="185"/>
                    </a:cubicBezTo>
                    <a:cubicBezTo>
                      <a:pt x="17" y="188"/>
                      <a:pt x="12" y="189"/>
                      <a:pt x="12" y="189"/>
                    </a:cubicBezTo>
                    <a:cubicBezTo>
                      <a:pt x="11" y="195"/>
                      <a:pt x="11" y="204"/>
                      <a:pt x="9" y="210"/>
                    </a:cubicBezTo>
                    <a:cubicBezTo>
                      <a:pt x="9" y="212"/>
                      <a:pt x="0" y="229"/>
                      <a:pt x="5" y="221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35" name="Freeform 10"/>
              <p:cNvSpPr>
                <a:spLocks/>
              </p:cNvSpPr>
              <p:nvPr/>
            </p:nvSpPr>
            <p:spPr bwMode="auto">
              <a:xfrm>
                <a:off x="1887" y="2907"/>
                <a:ext cx="457" cy="321"/>
              </a:xfrm>
              <a:custGeom>
                <a:avLst/>
                <a:gdLst>
                  <a:gd name="T0" fmla="*/ 3 w 459"/>
                  <a:gd name="T1" fmla="*/ 20 h 333"/>
                  <a:gd name="T2" fmla="*/ 17 w 459"/>
                  <a:gd name="T3" fmla="*/ 26 h 333"/>
                  <a:gd name="T4" fmla="*/ 38 w 459"/>
                  <a:gd name="T5" fmla="*/ 29 h 333"/>
                  <a:gd name="T6" fmla="*/ 56 w 459"/>
                  <a:gd name="T7" fmla="*/ 30 h 333"/>
                  <a:gd name="T8" fmla="*/ 62 w 459"/>
                  <a:gd name="T9" fmla="*/ 30 h 333"/>
                  <a:gd name="T10" fmla="*/ 86 w 459"/>
                  <a:gd name="T11" fmla="*/ 32 h 333"/>
                  <a:gd name="T12" fmla="*/ 92 w 459"/>
                  <a:gd name="T13" fmla="*/ 34 h 333"/>
                  <a:gd name="T14" fmla="*/ 111 w 459"/>
                  <a:gd name="T15" fmla="*/ 35 h 333"/>
                  <a:gd name="T16" fmla="*/ 114 w 459"/>
                  <a:gd name="T17" fmla="*/ 37 h 333"/>
                  <a:gd name="T18" fmla="*/ 114 w 459"/>
                  <a:gd name="T19" fmla="*/ 38 h 333"/>
                  <a:gd name="T20" fmla="*/ 114 w 459"/>
                  <a:gd name="T21" fmla="*/ 38 h 333"/>
                  <a:gd name="T22" fmla="*/ 142 w 459"/>
                  <a:gd name="T23" fmla="*/ 39 h 333"/>
                  <a:gd name="T24" fmla="*/ 163 w 459"/>
                  <a:gd name="T25" fmla="*/ 38 h 333"/>
                  <a:gd name="T26" fmla="*/ 161 w 459"/>
                  <a:gd name="T27" fmla="*/ 37 h 333"/>
                  <a:gd name="T28" fmla="*/ 172 w 459"/>
                  <a:gd name="T29" fmla="*/ 35 h 333"/>
                  <a:gd name="T30" fmla="*/ 191 w 459"/>
                  <a:gd name="T31" fmla="*/ 32 h 333"/>
                  <a:gd name="T32" fmla="*/ 211 w 459"/>
                  <a:gd name="T33" fmla="*/ 31 h 333"/>
                  <a:gd name="T34" fmla="*/ 221 w 459"/>
                  <a:gd name="T35" fmla="*/ 30 h 333"/>
                  <a:gd name="T36" fmla="*/ 208 w 459"/>
                  <a:gd name="T37" fmla="*/ 26 h 333"/>
                  <a:gd name="T38" fmla="*/ 194 w 459"/>
                  <a:gd name="T39" fmla="*/ 24 h 333"/>
                  <a:gd name="T40" fmla="*/ 190 w 459"/>
                  <a:gd name="T41" fmla="*/ 22 h 333"/>
                  <a:gd name="T42" fmla="*/ 199 w 459"/>
                  <a:gd name="T43" fmla="*/ 18 h 333"/>
                  <a:gd name="T44" fmla="*/ 221 w 459"/>
                  <a:gd name="T45" fmla="*/ 13 h 333"/>
                  <a:gd name="T46" fmla="*/ 239 w 459"/>
                  <a:gd name="T47" fmla="*/ 16 h 333"/>
                  <a:gd name="T48" fmla="*/ 257 w 459"/>
                  <a:gd name="T49" fmla="*/ 18 h 333"/>
                  <a:gd name="T50" fmla="*/ 287 w 459"/>
                  <a:gd name="T51" fmla="*/ 19 h 333"/>
                  <a:gd name="T52" fmla="*/ 296 w 459"/>
                  <a:gd name="T53" fmla="*/ 20 h 333"/>
                  <a:gd name="T54" fmla="*/ 313 w 459"/>
                  <a:gd name="T55" fmla="*/ 21 h 333"/>
                  <a:gd name="T56" fmla="*/ 326 w 459"/>
                  <a:gd name="T57" fmla="*/ 20 h 333"/>
                  <a:gd name="T58" fmla="*/ 338 w 459"/>
                  <a:gd name="T59" fmla="*/ 18 h 333"/>
                  <a:gd name="T60" fmla="*/ 343 w 459"/>
                  <a:gd name="T61" fmla="*/ 16 h 333"/>
                  <a:gd name="T62" fmla="*/ 327 w 459"/>
                  <a:gd name="T63" fmla="*/ 13 h 333"/>
                  <a:gd name="T64" fmla="*/ 319 w 459"/>
                  <a:gd name="T65" fmla="*/ 13 h 333"/>
                  <a:gd name="T66" fmla="*/ 308 w 459"/>
                  <a:gd name="T67" fmla="*/ 13 h 333"/>
                  <a:gd name="T68" fmla="*/ 303 w 459"/>
                  <a:gd name="T69" fmla="*/ 13 h 333"/>
                  <a:gd name="T70" fmla="*/ 300 w 459"/>
                  <a:gd name="T71" fmla="*/ 13 h 333"/>
                  <a:gd name="T72" fmla="*/ 294 w 459"/>
                  <a:gd name="T73" fmla="*/ 13 h 333"/>
                  <a:gd name="T74" fmla="*/ 281 w 459"/>
                  <a:gd name="T75" fmla="*/ 13 h 333"/>
                  <a:gd name="T76" fmla="*/ 263 w 459"/>
                  <a:gd name="T77" fmla="*/ 13 h 333"/>
                  <a:gd name="T78" fmla="*/ 230 w 459"/>
                  <a:gd name="T79" fmla="*/ 0 h 333"/>
                  <a:gd name="T80" fmla="*/ 187 w 459"/>
                  <a:gd name="T81" fmla="*/ 9 h 333"/>
                  <a:gd name="T82" fmla="*/ 143 w 459"/>
                  <a:gd name="T83" fmla="*/ 13 h 333"/>
                  <a:gd name="T84" fmla="*/ 122 w 459"/>
                  <a:gd name="T85" fmla="*/ 13 h 333"/>
                  <a:gd name="T86" fmla="*/ 114 w 459"/>
                  <a:gd name="T87" fmla="*/ 13 h 333"/>
                  <a:gd name="T88" fmla="*/ 114 w 459"/>
                  <a:gd name="T89" fmla="*/ 13 h 333"/>
                  <a:gd name="T90" fmla="*/ 114 w 459"/>
                  <a:gd name="T91" fmla="*/ 13 h 333"/>
                  <a:gd name="T92" fmla="*/ 114 w 459"/>
                  <a:gd name="T93" fmla="*/ 13 h 333"/>
                  <a:gd name="T94" fmla="*/ 96 w 459"/>
                  <a:gd name="T95" fmla="*/ 13 h 333"/>
                  <a:gd name="T96" fmla="*/ 81 w 459"/>
                  <a:gd name="T97" fmla="*/ 13 h 333"/>
                  <a:gd name="T98" fmla="*/ 42 w 459"/>
                  <a:gd name="T99" fmla="*/ 13 h 333"/>
                  <a:gd name="T100" fmla="*/ 18 w 459"/>
                  <a:gd name="T101" fmla="*/ 13 h 333"/>
                  <a:gd name="T102" fmla="*/ 20 w 459"/>
                  <a:gd name="T103" fmla="*/ 19 h 333"/>
                  <a:gd name="T104" fmla="*/ 3 w 459"/>
                  <a:gd name="T105" fmla="*/ 20 h 333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459"/>
                  <a:gd name="T160" fmla="*/ 0 h 333"/>
                  <a:gd name="T161" fmla="*/ 459 w 459"/>
                  <a:gd name="T162" fmla="*/ 333 h 333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459" h="333">
                    <a:moveTo>
                      <a:pt x="3" y="165"/>
                    </a:moveTo>
                    <a:cubicBezTo>
                      <a:pt x="0" y="185"/>
                      <a:pt x="2" y="191"/>
                      <a:pt x="17" y="200"/>
                    </a:cubicBezTo>
                    <a:cubicBezTo>
                      <a:pt x="24" y="209"/>
                      <a:pt x="25" y="226"/>
                      <a:pt x="38" y="230"/>
                    </a:cubicBezTo>
                    <a:cubicBezTo>
                      <a:pt x="44" y="232"/>
                      <a:pt x="50" y="232"/>
                      <a:pt x="56" y="233"/>
                    </a:cubicBezTo>
                    <a:cubicBezTo>
                      <a:pt x="58" y="233"/>
                      <a:pt x="62" y="234"/>
                      <a:pt x="62" y="234"/>
                    </a:cubicBezTo>
                    <a:cubicBezTo>
                      <a:pt x="70" y="244"/>
                      <a:pt x="73" y="252"/>
                      <a:pt x="86" y="257"/>
                    </a:cubicBezTo>
                    <a:cubicBezTo>
                      <a:pt x="87" y="264"/>
                      <a:pt x="88" y="269"/>
                      <a:pt x="92" y="275"/>
                    </a:cubicBezTo>
                    <a:cubicBezTo>
                      <a:pt x="103" y="273"/>
                      <a:pt x="105" y="271"/>
                      <a:pt x="111" y="279"/>
                    </a:cubicBezTo>
                    <a:cubicBezTo>
                      <a:pt x="113" y="295"/>
                      <a:pt x="115" y="300"/>
                      <a:pt x="131" y="303"/>
                    </a:cubicBezTo>
                    <a:cubicBezTo>
                      <a:pt x="136" y="305"/>
                      <a:pt x="144" y="312"/>
                      <a:pt x="144" y="312"/>
                    </a:cubicBezTo>
                    <a:cubicBezTo>
                      <a:pt x="148" y="319"/>
                      <a:pt x="159" y="320"/>
                      <a:pt x="168" y="321"/>
                    </a:cubicBezTo>
                    <a:cubicBezTo>
                      <a:pt x="179" y="325"/>
                      <a:pt x="188" y="331"/>
                      <a:pt x="200" y="333"/>
                    </a:cubicBezTo>
                    <a:cubicBezTo>
                      <a:pt x="212" y="332"/>
                      <a:pt x="215" y="331"/>
                      <a:pt x="221" y="321"/>
                    </a:cubicBezTo>
                    <a:cubicBezTo>
                      <a:pt x="222" y="314"/>
                      <a:pt x="222" y="309"/>
                      <a:pt x="219" y="303"/>
                    </a:cubicBezTo>
                    <a:cubicBezTo>
                      <a:pt x="221" y="290"/>
                      <a:pt x="226" y="290"/>
                      <a:pt x="230" y="279"/>
                    </a:cubicBezTo>
                    <a:cubicBezTo>
                      <a:pt x="234" y="256"/>
                      <a:pt x="229" y="260"/>
                      <a:pt x="249" y="257"/>
                    </a:cubicBezTo>
                    <a:cubicBezTo>
                      <a:pt x="256" y="254"/>
                      <a:pt x="263" y="250"/>
                      <a:pt x="269" y="246"/>
                    </a:cubicBezTo>
                    <a:cubicBezTo>
                      <a:pt x="273" y="240"/>
                      <a:pt x="278" y="238"/>
                      <a:pt x="279" y="231"/>
                    </a:cubicBezTo>
                    <a:cubicBezTo>
                      <a:pt x="278" y="218"/>
                      <a:pt x="274" y="214"/>
                      <a:pt x="266" y="203"/>
                    </a:cubicBezTo>
                    <a:cubicBezTo>
                      <a:pt x="262" y="198"/>
                      <a:pt x="252" y="191"/>
                      <a:pt x="252" y="191"/>
                    </a:cubicBezTo>
                    <a:cubicBezTo>
                      <a:pt x="251" y="186"/>
                      <a:pt x="249" y="182"/>
                      <a:pt x="248" y="177"/>
                    </a:cubicBezTo>
                    <a:cubicBezTo>
                      <a:pt x="249" y="167"/>
                      <a:pt x="251" y="160"/>
                      <a:pt x="257" y="152"/>
                    </a:cubicBezTo>
                    <a:cubicBezTo>
                      <a:pt x="260" y="138"/>
                      <a:pt x="266" y="129"/>
                      <a:pt x="279" y="123"/>
                    </a:cubicBezTo>
                    <a:cubicBezTo>
                      <a:pt x="296" y="127"/>
                      <a:pt x="285" y="132"/>
                      <a:pt x="297" y="141"/>
                    </a:cubicBezTo>
                    <a:cubicBezTo>
                      <a:pt x="301" y="148"/>
                      <a:pt x="307" y="149"/>
                      <a:pt x="315" y="150"/>
                    </a:cubicBezTo>
                    <a:cubicBezTo>
                      <a:pt x="325" y="155"/>
                      <a:pt x="336" y="154"/>
                      <a:pt x="347" y="156"/>
                    </a:cubicBezTo>
                    <a:cubicBezTo>
                      <a:pt x="353" y="160"/>
                      <a:pt x="358" y="161"/>
                      <a:pt x="365" y="162"/>
                    </a:cubicBezTo>
                    <a:cubicBezTo>
                      <a:pt x="376" y="165"/>
                      <a:pt x="387" y="167"/>
                      <a:pt x="399" y="168"/>
                    </a:cubicBezTo>
                    <a:cubicBezTo>
                      <a:pt x="409" y="167"/>
                      <a:pt x="415" y="166"/>
                      <a:pt x="425" y="164"/>
                    </a:cubicBezTo>
                    <a:cubicBezTo>
                      <a:pt x="433" y="160"/>
                      <a:pt x="440" y="154"/>
                      <a:pt x="449" y="152"/>
                    </a:cubicBezTo>
                    <a:cubicBezTo>
                      <a:pt x="454" y="149"/>
                      <a:pt x="456" y="146"/>
                      <a:pt x="459" y="141"/>
                    </a:cubicBezTo>
                    <a:cubicBezTo>
                      <a:pt x="450" y="129"/>
                      <a:pt x="438" y="131"/>
                      <a:pt x="426" y="122"/>
                    </a:cubicBezTo>
                    <a:cubicBezTo>
                      <a:pt x="421" y="120"/>
                      <a:pt x="416" y="119"/>
                      <a:pt x="411" y="117"/>
                    </a:cubicBezTo>
                    <a:cubicBezTo>
                      <a:pt x="404" y="112"/>
                      <a:pt x="396" y="109"/>
                      <a:pt x="389" y="104"/>
                    </a:cubicBezTo>
                    <a:cubicBezTo>
                      <a:pt x="385" y="98"/>
                      <a:pt x="381" y="92"/>
                      <a:pt x="378" y="86"/>
                    </a:cubicBezTo>
                    <a:cubicBezTo>
                      <a:pt x="377" y="80"/>
                      <a:pt x="375" y="74"/>
                      <a:pt x="372" y="68"/>
                    </a:cubicBezTo>
                    <a:cubicBezTo>
                      <a:pt x="371" y="61"/>
                      <a:pt x="367" y="54"/>
                      <a:pt x="360" y="53"/>
                    </a:cubicBezTo>
                    <a:cubicBezTo>
                      <a:pt x="356" y="46"/>
                      <a:pt x="347" y="40"/>
                      <a:pt x="339" y="38"/>
                    </a:cubicBezTo>
                    <a:cubicBezTo>
                      <a:pt x="334" y="34"/>
                      <a:pt x="327" y="30"/>
                      <a:pt x="321" y="29"/>
                    </a:cubicBezTo>
                    <a:cubicBezTo>
                      <a:pt x="314" y="9"/>
                      <a:pt x="302" y="8"/>
                      <a:pt x="288" y="0"/>
                    </a:cubicBezTo>
                    <a:cubicBezTo>
                      <a:pt x="272" y="1"/>
                      <a:pt x="261" y="6"/>
                      <a:pt x="245" y="9"/>
                    </a:cubicBezTo>
                    <a:cubicBezTo>
                      <a:pt x="234" y="17"/>
                      <a:pt x="214" y="27"/>
                      <a:pt x="201" y="30"/>
                    </a:cubicBezTo>
                    <a:cubicBezTo>
                      <a:pt x="195" y="34"/>
                      <a:pt x="194" y="42"/>
                      <a:pt x="180" y="44"/>
                    </a:cubicBezTo>
                    <a:cubicBezTo>
                      <a:pt x="175" y="43"/>
                      <a:pt x="173" y="39"/>
                      <a:pt x="168" y="38"/>
                    </a:cubicBezTo>
                    <a:cubicBezTo>
                      <a:pt x="158" y="33"/>
                      <a:pt x="155" y="37"/>
                      <a:pt x="143" y="38"/>
                    </a:cubicBezTo>
                    <a:cubicBezTo>
                      <a:pt x="138" y="41"/>
                      <a:pt x="135" y="42"/>
                      <a:pt x="132" y="47"/>
                    </a:cubicBezTo>
                    <a:cubicBezTo>
                      <a:pt x="130" y="55"/>
                      <a:pt x="124" y="53"/>
                      <a:pt x="117" y="54"/>
                    </a:cubicBezTo>
                    <a:cubicBezTo>
                      <a:pt x="109" y="53"/>
                      <a:pt x="104" y="48"/>
                      <a:pt x="96" y="47"/>
                    </a:cubicBezTo>
                    <a:cubicBezTo>
                      <a:pt x="94" y="60"/>
                      <a:pt x="110" y="78"/>
                      <a:pt x="81" y="87"/>
                    </a:cubicBezTo>
                    <a:cubicBezTo>
                      <a:pt x="67" y="98"/>
                      <a:pt x="63" y="95"/>
                      <a:pt x="42" y="96"/>
                    </a:cubicBezTo>
                    <a:cubicBezTo>
                      <a:pt x="25" y="98"/>
                      <a:pt x="25" y="99"/>
                      <a:pt x="18" y="113"/>
                    </a:cubicBezTo>
                    <a:cubicBezTo>
                      <a:pt x="20" y="128"/>
                      <a:pt x="20" y="137"/>
                      <a:pt x="20" y="155"/>
                    </a:cubicBezTo>
                    <a:cubicBezTo>
                      <a:pt x="18" y="161"/>
                      <a:pt x="9" y="173"/>
                      <a:pt x="3" y="165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36" name="Freeform 11"/>
              <p:cNvSpPr>
                <a:spLocks/>
              </p:cNvSpPr>
              <p:nvPr/>
            </p:nvSpPr>
            <p:spPr bwMode="auto">
              <a:xfrm>
                <a:off x="1725" y="3042"/>
                <a:ext cx="290" cy="183"/>
              </a:xfrm>
              <a:custGeom>
                <a:avLst/>
                <a:gdLst>
                  <a:gd name="T0" fmla="*/ 42 w 291"/>
                  <a:gd name="T1" fmla="*/ 13 h 190"/>
                  <a:gd name="T2" fmla="*/ 19 w 291"/>
                  <a:gd name="T3" fmla="*/ 13 h 190"/>
                  <a:gd name="T4" fmla="*/ 4 w 291"/>
                  <a:gd name="T5" fmla="*/ 13 h 190"/>
                  <a:gd name="T6" fmla="*/ 21 w 291"/>
                  <a:gd name="T7" fmla="*/ 14 h 190"/>
                  <a:gd name="T8" fmla="*/ 48 w 291"/>
                  <a:gd name="T9" fmla="*/ 19 h 190"/>
                  <a:gd name="T10" fmla="*/ 145 w 291"/>
                  <a:gd name="T11" fmla="*/ 21 h 190"/>
                  <a:gd name="T12" fmla="*/ 145 w 291"/>
                  <a:gd name="T13" fmla="*/ 22 h 190"/>
                  <a:gd name="T14" fmla="*/ 155 w 291"/>
                  <a:gd name="T15" fmla="*/ 23 h 190"/>
                  <a:gd name="T16" fmla="*/ 209 w 291"/>
                  <a:gd name="T17" fmla="*/ 22 h 190"/>
                  <a:gd name="T18" fmla="*/ 222 w 291"/>
                  <a:gd name="T19" fmla="*/ 21 h 190"/>
                  <a:gd name="T20" fmla="*/ 222 w 291"/>
                  <a:gd name="T21" fmla="*/ 18 h 190"/>
                  <a:gd name="T22" fmla="*/ 213 w 291"/>
                  <a:gd name="T23" fmla="*/ 13 h 190"/>
                  <a:gd name="T24" fmla="*/ 192 w 291"/>
                  <a:gd name="T25" fmla="*/ 13 h 190"/>
                  <a:gd name="T26" fmla="*/ 182 w 291"/>
                  <a:gd name="T27" fmla="*/ 13 h 190"/>
                  <a:gd name="T28" fmla="*/ 145 w 291"/>
                  <a:gd name="T29" fmla="*/ 13 h 190"/>
                  <a:gd name="T30" fmla="*/ 145 w 291"/>
                  <a:gd name="T31" fmla="*/ 13 h 190"/>
                  <a:gd name="T32" fmla="*/ 145 w 291"/>
                  <a:gd name="T33" fmla="*/ 13 h 190"/>
                  <a:gd name="T34" fmla="*/ 145 w 291"/>
                  <a:gd name="T35" fmla="*/ 13 h 190"/>
                  <a:gd name="T36" fmla="*/ 121 w 291"/>
                  <a:gd name="T37" fmla="*/ 13 h 190"/>
                  <a:gd name="T38" fmla="*/ 106 w 291"/>
                  <a:gd name="T39" fmla="*/ 13 h 190"/>
                  <a:gd name="T40" fmla="*/ 82 w 291"/>
                  <a:gd name="T41" fmla="*/ 0 h 190"/>
                  <a:gd name="T42" fmla="*/ 49 w 291"/>
                  <a:gd name="T43" fmla="*/ 12 h 190"/>
                  <a:gd name="T44" fmla="*/ 42 w 291"/>
                  <a:gd name="T45" fmla="*/ 13 h 19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291"/>
                  <a:gd name="T70" fmla="*/ 0 h 190"/>
                  <a:gd name="T71" fmla="*/ 291 w 291"/>
                  <a:gd name="T72" fmla="*/ 190 h 19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291" h="190">
                    <a:moveTo>
                      <a:pt x="42" y="31"/>
                    </a:moveTo>
                    <a:cubicBezTo>
                      <a:pt x="40" y="54"/>
                      <a:pt x="43" y="68"/>
                      <a:pt x="19" y="73"/>
                    </a:cubicBezTo>
                    <a:cubicBezTo>
                      <a:pt x="11" y="77"/>
                      <a:pt x="8" y="80"/>
                      <a:pt x="4" y="88"/>
                    </a:cubicBezTo>
                    <a:cubicBezTo>
                      <a:pt x="0" y="108"/>
                      <a:pt x="10" y="124"/>
                      <a:pt x="21" y="139"/>
                    </a:cubicBezTo>
                    <a:cubicBezTo>
                      <a:pt x="23" y="151"/>
                      <a:pt x="35" y="166"/>
                      <a:pt x="48" y="169"/>
                    </a:cubicBezTo>
                    <a:cubicBezTo>
                      <a:pt x="77" y="183"/>
                      <a:pt x="153" y="177"/>
                      <a:pt x="172" y="177"/>
                    </a:cubicBezTo>
                    <a:cubicBezTo>
                      <a:pt x="180" y="178"/>
                      <a:pt x="185" y="183"/>
                      <a:pt x="192" y="184"/>
                    </a:cubicBezTo>
                    <a:cubicBezTo>
                      <a:pt x="198" y="187"/>
                      <a:pt x="206" y="189"/>
                      <a:pt x="213" y="190"/>
                    </a:cubicBezTo>
                    <a:cubicBezTo>
                      <a:pt x="231" y="189"/>
                      <a:pt x="249" y="190"/>
                      <a:pt x="267" y="186"/>
                    </a:cubicBezTo>
                    <a:cubicBezTo>
                      <a:pt x="271" y="183"/>
                      <a:pt x="275" y="180"/>
                      <a:pt x="280" y="178"/>
                    </a:cubicBezTo>
                    <a:cubicBezTo>
                      <a:pt x="284" y="172"/>
                      <a:pt x="291" y="164"/>
                      <a:pt x="280" y="162"/>
                    </a:cubicBezTo>
                    <a:cubicBezTo>
                      <a:pt x="278" y="154"/>
                      <a:pt x="279" y="137"/>
                      <a:pt x="271" y="135"/>
                    </a:cubicBezTo>
                    <a:cubicBezTo>
                      <a:pt x="263" y="131"/>
                      <a:pt x="255" y="135"/>
                      <a:pt x="250" y="127"/>
                    </a:cubicBezTo>
                    <a:cubicBezTo>
                      <a:pt x="249" y="118"/>
                      <a:pt x="247" y="119"/>
                      <a:pt x="240" y="114"/>
                    </a:cubicBezTo>
                    <a:cubicBezTo>
                      <a:pt x="232" y="90"/>
                      <a:pt x="220" y="93"/>
                      <a:pt x="201" y="90"/>
                    </a:cubicBezTo>
                    <a:cubicBezTo>
                      <a:pt x="189" y="85"/>
                      <a:pt x="187" y="69"/>
                      <a:pt x="177" y="61"/>
                    </a:cubicBezTo>
                    <a:cubicBezTo>
                      <a:pt x="174" y="55"/>
                      <a:pt x="170" y="49"/>
                      <a:pt x="166" y="43"/>
                    </a:cubicBezTo>
                    <a:cubicBezTo>
                      <a:pt x="163" y="26"/>
                      <a:pt x="170" y="27"/>
                      <a:pt x="153" y="19"/>
                    </a:cubicBezTo>
                    <a:cubicBezTo>
                      <a:pt x="137" y="21"/>
                      <a:pt x="134" y="28"/>
                      <a:pt x="121" y="31"/>
                    </a:cubicBezTo>
                    <a:cubicBezTo>
                      <a:pt x="116" y="24"/>
                      <a:pt x="115" y="20"/>
                      <a:pt x="106" y="18"/>
                    </a:cubicBezTo>
                    <a:cubicBezTo>
                      <a:pt x="96" y="11"/>
                      <a:pt x="97" y="2"/>
                      <a:pt x="82" y="0"/>
                    </a:cubicBezTo>
                    <a:cubicBezTo>
                      <a:pt x="56" y="1"/>
                      <a:pt x="65" y="2"/>
                      <a:pt x="49" y="12"/>
                    </a:cubicBezTo>
                    <a:cubicBezTo>
                      <a:pt x="43" y="20"/>
                      <a:pt x="39" y="20"/>
                      <a:pt x="42" y="31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37" name="Freeform 12"/>
              <p:cNvSpPr>
                <a:spLocks/>
              </p:cNvSpPr>
              <p:nvPr/>
            </p:nvSpPr>
            <p:spPr bwMode="auto">
              <a:xfrm>
                <a:off x="1503" y="3007"/>
                <a:ext cx="304" cy="288"/>
              </a:xfrm>
              <a:custGeom>
                <a:avLst/>
                <a:gdLst>
                  <a:gd name="T0" fmla="*/ 140 w 305"/>
                  <a:gd name="T1" fmla="*/ 14 h 298"/>
                  <a:gd name="T2" fmla="*/ 125 w 305"/>
                  <a:gd name="T3" fmla="*/ 14 h 298"/>
                  <a:gd name="T4" fmla="*/ 115 w 305"/>
                  <a:gd name="T5" fmla="*/ 14 h 298"/>
                  <a:gd name="T6" fmla="*/ 101 w 305"/>
                  <a:gd name="T7" fmla="*/ 14 h 298"/>
                  <a:gd name="T8" fmla="*/ 80 w 305"/>
                  <a:gd name="T9" fmla="*/ 14 h 298"/>
                  <a:gd name="T10" fmla="*/ 59 w 305"/>
                  <a:gd name="T11" fmla="*/ 14 h 298"/>
                  <a:gd name="T12" fmla="*/ 62 w 305"/>
                  <a:gd name="T13" fmla="*/ 14 h 298"/>
                  <a:gd name="T14" fmla="*/ 70 w 305"/>
                  <a:gd name="T15" fmla="*/ 14 h 298"/>
                  <a:gd name="T16" fmla="*/ 47 w 305"/>
                  <a:gd name="T17" fmla="*/ 14 h 298"/>
                  <a:gd name="T18" fmla="*/ 20 w 305"/>
                  <a:gd name="T19" fmla="*/ 14 h 298"/>
                  <a:gd name="T20" fmla="*/ 25 w 305"/>
                  <a:gd name="T21" fmla="*/ 14 h 298"/>
                  <a:gd name="T22" fmla="*/ 29 w 305"/>
                  <a:gd name="T23" fmla="*/ 14 h 298"/>
                  <a:gd name="T24" fmla="*/ 61 w 305"/>
                  <a:gd name="T25" fmla="*/ 14 h 298"/>
                  <a:gd name="T26" fmla="*/ 76 w 305"/>
                  <a:gd name="T27" fmla="*/ 14 h 298"/>
                  <a:gd name="T28" fmla="*/ 100 w 305"/>
                  <a:gd name="T29" fmla="*/ 14 h 298"/>
                  <a:gd name="T30" fmla="*/ 107 w 305"/>
                  <a:gd name="T31" fmla="*/ 15 h 298"/>
                  <a:gd name="T32" fmla="*/ 94 w 305"/>
                  <a:gd name="T33" fmla="*/ 21 h 298"/>
                  <a:gd name="T34" fmla="*/ 83 w 305"/>
                  <a:gd name="T35" fmla="*/ 19 h 298"/>
                  <a:gd name="T36" fmla="*/ 68 w 305"/>
                  <a:gd name="T37" fmla="*/ 22 h 298"/>
                  <a:gd name="T38" fmla="*/ 47 w 305"/>
                  <a:gd name="T39" fmla="*/ 23 h 298"/>
                  <a:gd name="T40" fmla="*/ 49 w 305"/>
                  <a:gd name="T41" fmla="*/ 26 h 298"/>
                  <a:gd name="T42" fmla="*/ 29 w 305"/>
                  <a:gd name="T43" fmla="*/ 28 h 298"/>
                  <a:gd name="T44" fmla="*/ 32 w 305"/>
                  <a:gd name="T45" fmla="*/ 30 h 298"/>
                  <a:gd name="T46" fmla="*/ 19 w 305"/>
                  <a:gd name="T47" fmla="*/ 32 h 298"/>
                  <a:gd name="T48" fmla="*/ 7 w 305"/>
                  <a:gd name="T49" fmla="*/ 34 h 298"/>
                  <a:gd name="T50" fmla="*/ 35 w 305"/>
                  <a:gd name="T51" fmla="*/ 36 h 298"/>
                  <a:gd name="T52" fmla="*/ 83 w 305"/>
                  <a:gd name="T53" fmla="*/ 41 h 298"/>
                  <a:gd name="T54" fmla="*/ 118 w 305"/>
                  <a:gd name="T55" fmla="*/ 36 h 298"/>
                  <a:gd name="T56" fmla="*/ 152 w 305"/>
                  <a:gd name="T57" fmla="*/ 39 h 298"/>
                  <a:gd name="T58" fmla="*/ 152 w 305"/>
                  <a:gd name="T59" fmla="*/ 38 h 298"/>
                  <a:gd name="T60" fmla="*/ 152 w 305"/>
                  <a:gd name="T61" fmla="*/ 36 h 298"/>
                  <a:gd name="T62" fmla="*/ 152 w 305"/>
                  <a:gd name="T63" fmla="*/ 34 h 298"/>
                  <a:gd name="T64" fmla="*/ 152 w 305"/>
                  <a:gd name="T65" fmla="*/ 31 h 298"/>
                  <a:gd name="T66" fmla="*/ 152 w 305"/>
                  <a:gd name="T67" fmla="*/ 27 h 298"/>
                  <a:gd name="T68" fmla="*/ 152 w 305"/>
                  <a:gd name="T69" fmla="*/ 27 h 298"/>
                  <a:gd name="T70" fmla="*/ 159 w 305"/>
                  <a:gd name="T71" fmla="*/ 31 h 298"/>
                  <a:gd name="T72" fmla="*/ 205 w 305"/>
                  <a:gd name="T73" fmla="*/ 32 h 298"/>
                  <a:gd name="T74" fmla="*/ 234 w 305"/>
                  <a:gd name="T75" fmla="*/ 32 h 298"/>
                  <a:gd name="T76" fmla="*/ 208 w 305"/>
                  <a:gd name="T77" fmla="*/ 30 h 298"/>
                  <a:gd name="T78" fmla="*/ 193 w 305"/>
                  <a:gd name="T79" fmla="*/ 28 h 298"/>
                  <a:gd name="T80" fmla="*/ 178 w 305"/>
                  <a:gd name="T81" fmla="*/ 24 h 298"/>
                  <a:gd name="T82" fmla="*/ 169 w 305"/>
                  <a:gd name="T83" fmla="*/ 20 h 298"/>
                  <a:gd name="T84" fmla="*/ 186 w 305"/>
                  <a:gd name="T85" fmla="*/ 14 h 298"/>
                  <a:gd name="T86" fmla="*/ 204 w 305"/>
                  <a:gd name="T87" fmla="*/ 14 h 298"/>
                  <a:gd name="T88" fmla="*/ 210 w 305"/>
                  <a:gd name="T89" fmla="*/ 14 h 298"/>
                  <a:gd name="T90" fmla="*/ 184 w 305"/>
                  <a:gd name="T91" fmla="*/ 14 h 298"/>
                  <a:gd name="T92" fmla="*/ 166 w 305"/>
                  <a:gd name="T93" fmla="*/ 14 h 298"/>
                  <a:gd name="T94" fmla="*/ 152 w 305"/>
                  <a:gd name="T95" fmla="*/ 14 h 298"/>
                  <a:gd name="T96" fmla="*/ 152 w 305"/>
                  <a:gd name="T97" fmla="*/ 14 h 298"/>
                  <a:gd name="T98" fmla="*/ 152 w 305"/>
                  <a:gd name="T99" fmla="*/ 0 h 298"/>
                  <a:gd name="T100" fmla="*/ 140 w 305"/>
                  <a:gd name="T101" fmla="*/ 14 h 29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05"/>
                  <a:gd name="T154" fmla="*/ 0 h 298"/>
                  <a:gd name="T155" fmla="*/ 305 w 305"/>
                  <a:gd name="T156" fmla="*/ 298 h 298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05" h="298">
                    <a:moveTo>
                      <a:pt x="140" y="16"/>
                    </a:moveTo>
                    <a:cubicBezTo>
                      <a:pt x="139" y="35"/>
                      <a:pt x="140" y="43"/>
                      <a:pt x="125" y="52"/>
                    </a:cubicBezTo>
                    <a:cubicBezTo>
                      <a:pt x="123" y="56"/>
                      <a:pt x="120" y="62"/>
                      <a:pt x="115" y="64"/>
                    </a:cubicBezTo>
                    <a:cubicBezTo>
                      <a:pt x="110" y="66"/>
                      <a:pt x="101" y="67"/>
                      <a:pt x="101" y="67"/>
                    </a:cubicBezTo>
                    <a:cubicBezTo>
                      <a:pt x="94" y="76"/>
                      <a:pt x="91" y="83"/>
                      <a:pt x="80" y="85"/>
                    </a:cubicBezTo>
                    <a:cubicBezTo>
                      <a:pt x="73" y="84"/>
                      <a:pt x="66" y="82"/>
                      <a:pt x="59" y="81"/>
                    </a:cubicBezTo>
                    <a:cubicBezTo>
                      <a:pt x="54" y="73"/>
                      <a:pt x="53" y="68"/>
                      <a:pt x="62" y="64"/>
                    </a:cubicBezTo>
                    <a:cubicBezTo>
                      <a:pt x="64" y="61"/>
                      <a:pt x="69" y="60"/>
                      <a:pt x="70" y="57"/>
                    </a:cubicBezTo>
                    <a:cubicBezTo>
                      <a:pt x="73" y="47"/>
                      <a:pt x="54" y="34"/>
                      <a:pt x="47" y="33"/>
                    </a:cubicBezTo>
                    <a:cubicBezTo>
                      <a:pt x="35" y="35"/>
                      <a:pt x="30" y="43"/>
                      <a:pt x="20" y="49"/>
                    </a:cubicBezTo>
                    <a:cubicBezTo>
                      <a:pt x="16" y="56"/>
                      <a:pt x="18" y="57"/>
                      <a:pt x="25" y="61"/>
                    </a:cubicBezTo>
                    <a:cubicBezTo>
                      <a:pt x="29" y="68"/>
                      <a:pt x="32" y="68"/>
                      <a:pt x="29" y="76"/>
                    </a:cubicBezTo>
                    <a:cubicBezTo>
                      <a:pt x="32" y="95"/>
                      <a:pt x="43" y="98"/>
                      <a:pt x="61" y="100"/>
                    </a:cubicBezTo>
                    <a:cubicBezTo>
                      <a:pt x="66" y="103"/>
                      <a:pt x="70" y="105"/>
                      <a:pt x="76" y="106"/>
                    </a:cubicBezTo>
                    <a:cubicBezTo>
                      <a:pt x="83" y="109"/>
                      <a:pt x="92" y="111"/>
                      <a:pt x="100" y="112"/>
                    </a:cubicBezTo>
                    <a:cubicBezTo>
                      <a:pt x="106" y="115"/>
                      <a:pt x="106" y="117"/>
                      <a:pt x="107" y="123"/>
                    </a:cubicBezTo>
                    <a:cubicBezTo>
                      <a:pt x="106" y="138"/>
                      <a:pt x="105" y="143"/>
                      <a:pt x="94" y="151"/>
                    </a:cubicBezTo>
                    <a:cubicBezTo>
                      <a:pt x="87" y="150"/>
                      <a:pt x="86" y="145"/>
                      <a:pt x="83" y="139"/>
                    </a:cubicBezTo>
                    <a:cubicBezTo>
                      <a:pt x="82" y="150"/>
                      <a:pt x="78" y="152"/>
                      <a:pt x="68" y="154"/>
                    </a:cubicBezTo>
                    <a:cubicBezTo>
                      <a:pt x="61" y="160"/>
                      <a:pt x="57" y="159"/>
                      <a:pt x="47" y="160"/>
                    </a:cubicBezTo>
                    <a:cubicBezTo>
                      <a:pt x="39" y="166"/>
                      <a:pt x="40" y="170"/>
                      <a:pt x="49" y="174"/>
                    </a:cubicBezTo>
                    <a:cubicBezTo>
                      <a:pt x="59" y="187"/>
                      <a:pt x="37" y="189"/>
                      <a:pt x="29" y="190"/>
                    </a:cubicBezTo>
                    <a:cubicBezTo>
                      <a:pt x="28" y="197"/>
                      <a:pt x="31" y="198"/>
                      <a:pt x="32" y="204"/>
                    </a:cubicBezTo>
                    <a:cubicBezTo>
                      <a:pt x="24" y="215"/>
                      <a:pt x="29" y="212"/>
                      <a:pt x="19" y="214"/>
                    </a:cubicBezTo>
                    <a:cubicBezTo>
                      <a:pt x="16" y="223"/>
                      <a:pt x="16" y="226"/>
                      <a:pt x="7" y="231"/>
                    </a:cubicBezTo>
                    <a:cubicBezTo>
                      <a:pt x="0" y="241"/>
                      <a:pt x="28" y="246"/>
                      <a:pt x="35" y="247"/>
                    </a:cubicBezTo>
                    <a:cubicBezTo>
                      <a:pt x="59" y="257"/>
                      <a:pt x="66" y="281"/>
                      <a:pt x="83" y="298"/>
                    </a:cubicBezTo>
                    <a:cubicBezTo>
                      <a:pt x="120" y="295"/>
                      <a:pt x="81" y="255"/>
                      <a:pt x="118" y="249"/>
                    </a:cubicBezTo>
                    <a:cubicBezTo>
                      <a:pt x="132" y="251"/>
                      <a:pt x="145" y="266"/>
                      <a:pt x="158" y="273"/>
                    </a:cubicBezTo>
                    <a:cubicBezTo>
                      <a:pt x="158" y="273"/>
                      <a:pt x="177" y="273"/>
                      <a:pt x="173" y="265"/>
                    </a:cubicBezTo>
                    <a:cubicBezTo>
                      <a:pt x="170" y="257"/>
                      <a:pt x="162" y="254"/>
                      <a:pt x="158" y="247"/>
                    </a:cubicBezTo>
                    <a:cubicBezTo>
                      <a:pt x="156" y="243"/>
                      <a:pt x="152" y="235"/>
                      <a:pt x="152" y="235"/>
                    </a:cubicBezTo>
                    <a:cubicBezTo>
                      <a:pt x="150" y="225"/>
                      <a:pt x="153" y="220"/>
                      <a:pt x="157" y="211"/>
                    </a:cubicBezTo>
                    <a:cubicBezTo>
                      <a:pt x="155" y="200"/>
                      <a:pt x="152" y="186"/>
                      <a:pt x="166" y="183"/>
                    </a:cubicBezTo>
                    <a:cubicBezTo>
                      <a:pt x="172" y="180"/>
                      <a:pt x="175" y="183"/>
                      <a:pt x="181" y="184"/>
                    </a:cubicBezTo>
                    <a:cubicBezTo>
                      <a:pt x="193" y="193"/>
                      <a:pt x="202" y="205"/>
                      <a:pt x="217" y="208"/>
                    </a:cubicBezTo>
                    <a:cubicBezTo>
                      <a:pt x="231" y="215"/>
                      <a:pt x="248" y="214"/>
                      <a:pt x="263" y="216"/>
                    </a:cubicBezTo>
                    <a:cubicBezTo>
                      <a:pt x="273" y="215"/>
                      <a:pt x="283" y="216"/>
                      <a:pt x="292" y="214"/>
                    </a:cubicBezTo>
                    <a:cubicBezTo>
                      <a:pt x="305" y="211"/>
                      <a:pt x="270" y="205"/>
                      <a:pt x="266" y="204"/>
                    </a:cubicBezTo>
                    <a:cubicBezTo>
                      <a:pt x="259" y="199"/>
                      <a:pt x="256" y="196"/>
                      <a:pt x="251" y="189"/>
                    </a:cubicBezTo>
                    <a:cubicBezTo>
                      <a:pt x="249" y="179"/>
                      <a:pt x="242" y="170"/>
                      <a:pt x="236" y="162"/>
                    </a:cubicBezTo>
                    <a:cubicBezTo>
                      <a:pt x="235" y="155"/>
                      <a:pt x="231" y="150"/>
                      <a:pt x="227" y="144"/>
                    </a:cubicBezTo>
                    <a:cubicBezTo>
                      <a:pt x="228" y="128"/>
                      <a:pt x="227" y="114"/>
                      <a:pt x="244" y="111"/>
                    </a:cubicBezTo>
                    <a:cubicBezTo>
                      <a:pt x="252" y="105"/>
                      <a:pt x="258" y="104"/>
                      <a:pt x="262" y="94"/>
                    </a:cubicBezTo>
                    <a:cubicBezTo>
                      <a:pt x="264" y="82"/>
                      <a:pt x="262" y="68"/>
                      <a:pt x="268" y="57"/>
                    </a:cubicBezTo>
                    <a:cubicBezTo>
                      <a:pt x="264" y="48"/>
                      <a:pt x="252" y="41"/>
                      <a:pt x="242" y="39"/>
                    </a:cubicBezTo>
                    <a:cubicBezTo>
                      <a:pt x="236" y="36"/>
                      <a:pt x="230" y="34"/>
                      <a:pt x="224" y="33"/>
                    </a:cubicBezTo>
                    <a:cubicBezTo>
                      <a:pt x="219" y="29"/>
                      <a:pt x="215" y="28"/>
                      <a:pt x="209" y="27"/>
                    </a:cubicBezTo>
                    <a:cubicBezTo>
                      <a:pt x="201" y="23"/>
                      <a:pt x="190" y="17"/>
                      <a:pt x="182" y="15"/>
                    </a:cubicBezTo>
                    <a:cubicBezTo>
                      <a:pt x="175" y="10"/>
                      <a:pt x="170" y="2"/>
                      <a:pt x="161" y="0"/>
                    </a:cubicBezTo>
                    <a:cubicBezTo>
                      <a:pt x="154" y="0"/>
                      <a:pt x="146" y="7"/>
                      <a:pt x="140" y="16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38" name="Freeform 13"/>
              <p:cNvSpPr>
                <a:spLocks/>
              </p:cNvSpPr>
              <p:nvPr/>
            </p:nvSpPr>
            <p:spPr bwMode="auto">
              <a:xfrm>
                <a:off x="1461" y="2626"/>
                <a:ext cx="378" cy="346"/>
              </a:xfrm>
              <a:custGeom>
                <a:avLst/>
                <a:gdLst>
                  <a:gd name="T0" fmla="*/ 149 w 380"/>
                  <a:gd name="T1" fmla="*/ 11 h 358"/>
                  <a:gd name="T2" fmla="*/ 140 w 380"/>
                  <a:gd name="T3" fmla="*/ 14 h 358"/>
                  <a:gd name="T4" fmla="*/ 131 w 380"/>
                  <a:gd name="T5" fmla="*/ 14 h 358"/>
                  <a:gd name="T6" fmla="*/ 125 w 380"/>
                  <a:gd name="T7" fmla="*/ 14 h 358"/>
                  <a:gd name="T8" fmla="*/ 113 w 380"/>
                  <a:gd name="T9" fmla="*/ 15 h 358"/>
                  <a:gd name="T10" fmla="*/ 124 w 380"/>
                  <a:gd name="T11" fmla="*/ 18 h 358"/>
                  <a:gd name="T12" fmla="*/ 110 w 380"/>
                  <a:gd name="T13" fmla="*/ 23 h 358"/>
                  <a:gd name="T14" fmla="*/ 95 w 380"/>
                  <a:gd name="T15" fmla="*/ 23 h 358"/>
                  <a:gd name="T16" fmla="*/ 95 w 380"/>
                  <a:gd name="T17" fmla="*/ 24 h 358"/>
                  <a:gd name="T18" fmla="*/ 95 w 380"/>
                  <a:gd name="T19" fmla="*/ 22 h 358"/>
                  <a:gd name="T20" fmla="*/ 95 w 380"/>
                  <a:gd name="T21" fmla="*/ 21 h 358"/>
                  <a:gd name="T22" fmla="*/ 90 w 380"/>
                  <a:gd name="T23" fmla="*/ 18 h 358"/>
                  <a:gd name="T24" fmla="*/ 62 w 380"/>
                  <a:gd name="T25" fmla="*/ 22 h 358"/>
                  <a:gd name="T26" fmla="*/ 57 w 380"/>
                  <a:gd name="T27" fmla="*/ 27 h 358"/>
                  <a:gd name="T28" fmla="*/ 48 w 380"/>
                  <a:gd name="T29" fmla="*/ 32 h 358"/>
                  <a:gd name="T30" fmla="*/ 45 w 380"/>
                  <a:gd name="T31" fmla="*/ 35 h 358"/>
                  <a:gd name="T32" fmla="*/ 36 w 380"/>
                  <a:gd name="T33" fmla="*/ 36 h 358"/>
                  <a:gd name="T34" fmla="*/ 8 w 380"/>
                  <a:gd name="T35" fmla="*/ 37 h 358"/>
                  <a:gd name="T36" fmla="*/ 0 w 380"/>
                  <a:gd name="T37" fmla="*/ 39 h 358"/>
                  <a:gd name="T38" fmla="*/ 15 w 380"/>
                  <a:gd name="T39" fmla="*/ 41 h 358"/>
                  <a:gd name="T40" fmla="*/ 35 w 380"/>
                  <a:gd name="T41" fmla="*/ 43 h 358"/>
                  <a:gd name="T42" fmla="*/ 74 w 380"/>
                  <a:gd name="T43" fmla="*/ 44 h 358"/>
                  <a:gd name="T44" fmla="*/ 95 w 380"/>
                  <a:gd name="T45" fmla="*/ 50 h 358"/>
                  <a:gd name="T46" fmla="*/ 95 w 380"/>
                  <a:gd name="T47" fmla="*/ 48 h 358"/>
                  <a:gd name="T48" fmla="*/ 95 w 380"/>
                  <a:gd name="T49" fmla="*/ 44 h 358"/>
                  <a:gd name="T50" fmla="*/ 97 w 380"/>
                  <a:gd name="T51" fmla="*/ 43 h 358"/>
                  <a:gd name="T52" fmla="*/ 119 w 380"/>
                  <a:gd name="T53" fmla="*/ 43 h 358"/>
                  <a:gd name="T54" fmla="*/ 139 w 380"/>
                  <a:gd name="T55" fmla="*/ 41 h 358"/>
                  <a:gd name="T56" fmla="*/ 146 w 380"/>
                  <a:gd name="T57" fmla="*/ 40 h 358"/>
                  <a:gd name="T58" fmla="*/ 164 w 380"/>
                  <a:gd name="T59" fmla="*/ 40 h 358"/>
                  <a:gd name="T60" fmla="*/ 181 w 380"/>
                  <a:gd name="T61" fmla="*/ 37 h 358"/>
                  <a:gd name="T62" fmla="*/ 202 w 380"/>
                  <a:gd name="T63" fmla="*/ 37 h 358"/>
                  <a:gd name="T64" fmla="*/ 215 w 380"/>
                  <a:gd name="T65" fmla="*/ 36 h 358"/>
                  <a:gd name="T66" fmla="*/ 217 w 380"/>
                  <a:gd name="T67" fmla="*/ 34 h 358"/>
                  <a:gd name="T68" fmla="*/ 226 w 380"/>
                  <a:gd name="T69" fmla="*/ 32 h 358"/>
                  <a:gd name="T70" fmla="*/ 215 w 380"/>
                  <a:gd name="T71" fmla="*/ 28 h 358"/>
                  <a:gd name="T72" fmla="*/ 211 w 380"/>
                  <a:gd name="T73" fmla="*/ 24 h 358"/>
                  <a:gd name="T74" fmla="*/ 237 w 380"/>
                  <a:gd name="T75" fmla="*/ 20 h 358"/>
                  <a:gd name="T76" fmla="*/ 249 w 380"/>
                  <a:gd name="T77" fmla="*/ 15 h 358"/>
                  <a:gd name="T78" fmla="*/ 259 w 380"/>
                  <a:gd name="T79" fmla="*/ 14 h 358"/>
                  <a:gd name="T80" fmla="*/ 268 w 380"/>
                  <a:gd name="T81" fmla="*/ 14 h 358"/>
                  <a:gd name="T82" fmla="*/ 271 w 380"/>
                  <a:gd name="T83" fmla="*/ 14 h 358"/>
                  <a:gd name="T84" fmla="*/ 270 w 380"/>
                  <a:gd name="T85" fmla="*/ 14 h 358"/>
                  <a:gd name="T86" fmla="*/ 258 w 380"/>
                  <a:gd name="T87" fmla="*/ 14 h 358"/>
                  <a:gd name="T88" fmla="*/ 243 w 380"/>
                  <a:gd name="T89" fmla="*/ 14 h 358"/>
                  <a:gd name="T90" fmla="*/ 234 w 380"/>
                  <a:gd name="T91" fmla="*/ 9 h 358"/>
                  <a:gd name="T92" fmla="*/ 228 w 380"/>
                  <a:gd name="T93" fmla="*/ 0 h 358"/>
                  <a:gd name="T94" fmla="*/ 214 w 380"/>
                  <a:gd name="T95" fmla="*/ 8 h 358"/>
                  <a:gd name="T96" fmla="*/ 197 w 380"/>
                  <a:gd name="T97" fmla="*/ 14 h 358"/>
                  <a:gd name="T98" fmla="*/ 182 w 380"/>
                  <a:gd name="T99" fmla="*/ 11 h 358"/>
                  <a:gd name="T100" fmla="*/ 169 w 380"/>
                  <a:gd name="T101" fmla="*/ 6 h 358"/>
                  <a:gd name="T102" fmla="*/ 149 w 380"/>
                  <a:gd name="T103" fmla="*/ 11 h 35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380"/>
                  <a:gd name="T157" fmla="*/ 0 h 358"/>
                  <a:gd name="T158" fmla="*/ 380 w 380"/>
                  <a:gd name="T159" fmla="*/ 358 h 35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380" h="358">
                    <a:moveTo>
                      <a:pt x="207" y="11"/>
                    </a:moveTo>
                    <a:cubicBezTo>
                      <a:pt x="206" y="20"/>
                      <a:pt x="203" y="26"/>
                      <a:pt x="198" y="33"/>
                    </a:cubicBezTo>
                    <a:cubicBezTo>
                      <a:pt x="197" y="40"/>
                      <a:pt x="192" y="45"/>
                      <a:pt x="189" y="51"/>
                    </a:cubicBezTo>
                    <a:cubicBezTo>
                      <a:pt x="185" y="69"/>
                      <a:pt x="186" y="87"/>
                      <a:pt x="183" y="105"/>
                    </a:cubicBezTo>
                    <a:cubicBezTo>
                      <a:pt x="182" y="111"/>
                      <a:pt x="173" y="116"/>
                      <a:pt x="171" y="122"/>
                    </a:cubicBezTo>
                    <a:cubicBezTo>
                      <a:pt x="173" y="129"/>
                      <a:pt x="176" y="131"/>
                      <a:pt x="182" y="135"/>
                    </a:cubicBezTo>
                    <a:cubicBezTo>
                      <a:pt x="190" y="148"/>
                      <a:pt x="181" y="157"/>
                      <a:pt x="168" y="159"/>
                    </a:cubicBezTo>
                    <a:cubicBezTo>
                      <a:pt x="162" y="162"/>
                      <a:pt x="159" y="159"/>
                      <a:pt x="153" y="158"/>
                    </a:cubicBezTo>
                    <a:cubicBezTo>
                      <a:pt x="144" y="142"/>
                      <a:pt x="144" y="159"/>
                      <a:pt x="132" y="164"/>
                    </a:cubicBezTo>
                    <a:cubicBezTo>
                      <a:pt x="125" y="162"/>
                      <a:pt x="121" y="161"/>
                      <a:pt x="117" y="155"/>
                    </a:cubicBezTo>
                    <a:cubicBezTo>
                      <a:pt x="115" y="146"/>
                      <a:pt x="109" y="153"/>
                      <a:pt x="101" y="150"/>
                    </a:cubicBezTo>
                    <a:cubicBezTo>
                      <a:pt x="97" y="143"/>
                      <a:pt x="98" y="138"/>
                      <a:pt x="90" y="135"/>
                    </a:cubicBezTo>
                    <a:cubicBezTo>
                      <a:pt x="80" y="140"/>
                      <a:pt x="72" y="148"/>
                      <a:pt x="62" y="155"/>
                    </a:cubicBezTo>
                    <a:cubicBezTo>
                      <a:pt x="57" y="165"/>
                      <a:pt x="61" y="175"/>
                      <a:pt x="57" y="185"/>
                    </a:cubicBezTo>
                    <a:cubicBezTo>
                      <a:pt x="55" y="196"/>
                      <a:pt x="56" y="206"/>
                      <a:pt x="48" y="213"/>
                    </a:cubicBezTo>
                    <a:cubicBezTo>
                      <a:pt x="42" y="222"/>
                      <a:pt x="51" y="229"/>
                      <a:pt x="45" y="239"/>
                    </a:cubicBezTo>
                    <a:cubicBezTo>
                      <a:pt x="43" y="242"/>
                      <a:pt x="36" y="246"/>
                      <a:pt x="36" y="246"/>
                    </a:cubicBezTo>
                    <a:cubicBezTo>
                      <a:pt x="33" y="261"/>
                      <a:pt x="22" y="259"/>
                      <a:pt x="8" y="260"/>
                    </a:cubicBezTo>
                    <a:cubicBezTo>
                      <a:pt x="2" y="265"/>
                      <a:pt x="3" y="267"/>
                      <a:pt x="0" y="273"/>
                    </a:cubicBezTo>
                    <a:cubicBezTo>
                      <a:pt x="4" y="280"/>
                      <a:pt x="9" y="285"/>
                      <a:pt x="15" y="290"/>
                    </a:cubicBezTo>
                    <a:cubicBezTo>
                      <a:pt x="18" y="306"/>
                      <a:pt x="18" y="313"/>
                      <a:pt x="35" y="315"/>
                    </a:cubicBezTo>
                    <a:cubicBezTo>
                      <a:pt x="54" y="312"/>
                      <a:pt x="59" y="318"/>
                      <a:pt x="74" y="327"/>
                    </a:cubicBezTo>
                    <a:cubicBezTo>
                      <a:pt x="80" y="337"/>
                      <a:pt x="92" y="352"/>
                      <a:pt x="104" y="354"/>
                    </a:cubicBezTo>
                    <a:cubicBezTo>
                      <a:pt x="112" y="358"/>
                      <a:pt x="118" y="351"/>
                      <a:pt x="125" y="347"/>
                    </a:cubicBezTo>
                    <a:cubicBezTo>
                      <a:pt x="131" y="320"/>
                      <a:pt x="128" y="325"/>
                      <a:pt x="143" y="323"/>
                    </a:cubicBezTo>
                    <a:cubicBezTo>
                      <a:pt x="149" y="320"/>
                      <a:pt x="151" y="321"/>
                      <a:pt x="155" y="315"/>
                    </a:cubicBezTo>
                    <a:cubicBezTo>
                      <a:pt x="158" y="299"/>
                      <a:pt x="167" y="306"/>
                      <a:pt x="177" y="311"/>
                    </a:cubicBezTo>
                    <a:cubicBezTo>
                      <a:pt x="192" y="308"/>
                      <a:pt x="189" y="307"/>
                      <a:pt x="197" y="296"/>
                    </a:cubicBezTo>
                    <a:cubicBezTo>
                      <a:pt x="198" y="290"/>
                      <a:pt x="201" y="287"/>
                      <a:pt x="204" y="282"/>
                    </a:cubicBezTo>
                    <a:cubicBezTo>
                      <a:pt x="220" y="285"/>
                      <a:pt x="214" y="288"/>
                      <a:pt x="222" y="282"/>
                    </a:cubicBezTo>
                    <a:cubicBezTo>
                      <a:pt x="225" y="271"/>
                      <a:pt x="227" y="262"/>
                      <a:pt x="239" y="260"/>
                    </a:cubicBezTo>
                    <a:cubicBezTo>
                      <a:pt x="245" y="257"/>
                      <a:pt x="253" y="255"/>
                      <a:pt x="260" y="254"/>
                    </a:cubicBezTo>
                    <a:cubicBezTo>
                      <a:pt x="265" y="252"/>
                      <a:pt x="269" y="249"/>
                      <a:pt x="273" y="246"/>
                    </a:cubicBezTo>
                    <a:cubicBezTo>
                      <a:pt x="276" y="239"/>
                      <a:pt x="276" y="236"/>
                      <a:pt x="275" y="228"/>
                    </a:cubicBezTo>
                    <a:cubicBezTo>
                      <a:pt x="276" y="220"/>
                      <a:pt x="280" y="219"/>
                      <a:pt x="284" y="213"/>
                    </a:cubicBezTo>
                    <a:cubicBezTo>
                      <a:pt x="282" y="204"/>
                      <a:pt x="279" y="198"/>
                      <a:pt x="273" y="191"/>
                    </a:cubicBezTo>
                    <a:cubicBezTo>
                      <a:pt x="272" y="185"/>
                      <a:pt x="263" y="174"/>
                      <a:pt x="269" y="164"/>
                    </a:cubicBezTo>
                    <a:cubicBezTo>
                      <a:pt x="277" y="141"/>
                      <a:pt x="281" y="147"/>
                      <a:pt x="306" y="144"/>
                    </a:cubicBezTo>
                    <a:cubicBezTo>
                      <a:pt x="315" y="129"/>
                      <a:pt x="319" y="128"/>
                      <a:pt x="329" y="122"/>
                    </a:cubicBezTo>
                    <a:cubicBezTo>
                      <a:pt x="332" y="108"/>
                      <a:pt x="342" y="108"/>
                      <a:pt x="350" y="98"/>
                    </a:cubicBezTo>
                    <a:cubicBezTo>
                      <a:pt x="357" y="90"/>
                      <a:pt x="361" y="80"/>
                      <a:pt x="368" y="71"/>
                    </a:cubicBezTo>
                    <a:cubicBezTo>
                      <a:pt x="369" y="65"/>
                      <a:pt x="371" y="59"/>
                      <a:pt x="374" y="53"/>
                    </a:cubicBezTo>
                    <a:cubicBezTo>
                      <a:pt x="376" y="45"/>
                      <a:pt x="380" y="38"/>
                      <a:pt x="371" y="32"/>
                    </a:cubicBezTo>
                    <a:cubicBezTo>
                      <a:pt x="358" y="33"/>
                      <a:pt x="360" y="37"/>
                      <a:pt x="347" y="35"/>
                    </a:cubicBezTo>
                    <a:cubicBezTo>
                      <a:pt x="338" y="34"/>
                      <a:pt x="327" y="22"/>
                      <a:pt x="318" y="20"/>
                    </a:cubicBezTo>
                    <a:cubicBezTo>
                      <a:pt x="312" y="17"/>
                      <a:pt x="306" y="13"/>
                      <a:pt x="300" y="9"/>
                    </a:cubicBezTo>
                    <a:cubicBezTo>
                      <a:pt x="296" y="4"/>
                      <a:pt x="293" y="2"/>
                      <a:pt x="287" y="0"/>
                    </a:cubicBezTo>
                    <a:cubicBezTo>
                      <a:pt x="282" y="2"/>
                      <a:pt x="278" y="7"/>
                      <a:pt x="272" y="8"/>
                    </a:cubicBezTo>
                    <a:cubicBezTo>
                      <a:pt x="266" y="11"/>
                      <a:pt x="262" y="14"/>
                      <a:pt x="255" y="15"/>
                    </a:cubicBezTo>
                    <a:cubicBezTo>
                      <a:pt x="250" y="14"/>
                      <a:pt x="245" y="12"/>
                      <a:pt x="240" y="11"/>
                    </a:cubicBezTo>
                    <a:cubicBezTo>
                      <a:pt x="236" y="9"/>
                      <a:pt x="231" y="8"/>
                      <a:pt x="227" y="6"/>
                    </a:cubicBezTo>
                    <a:cubicBezTo>
                      <a:pt x="206" y="8"/>
                      <a:pt x="207" y="1"/>
                      <a:pt x="207" y="11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39" name="Freeform 14"/>
              <p:cNvSpPr>
                <a:spLocks/>
              </p:cNvSpPr>
              <p:nvPr/>
            </p:nvSpPr>
            <p:spPr bwMode="auto">
              <a:xfrm>
                <a:off x="1538" y="2597"/>
                <a:ext cx="131" cy="186"/>
              </a:xfrm>
              <a:custGeom>
                <a:avLst/>
                <a:gdLst>
                  <a:gd name="T0" fmla="*/ 11 w 131"/>
                  <a:gd name="T1" fmla="*/ 13 h 193"/>
                  <a:gd name="T2" fmla="*/ 23 w 131"/>
                  <a:gd name="T3" fmla="*/ 13 h 193"/>
                  <a:gd name="T4" fmla="*/ 45 w 131"/>
                  <a:gd name="T5" fmla="*/ 13 h 193"/>
                  <a:gd name="T6" fmla="*/ 51 w 131"/>
                  <a:gd name="T7" fmla="*/ 13 h 193"/>
                  <a:gd name="T8" fmla="*/ 29 w 131"/>
                  <a:gd name="T9" fmla="*/ 13 h 193"/>
                  <a:gd name="T10" fmla="*/ 21 w 131"/>
                  <a:gd name="T11" fmla="*/ 13 h 193"/>
                  <a:gd name="T12" fmla="*/ 6 w 131"/>
                  <a:gd name="T13" fmla="*/ 13 h 193"/>
                  <a:gd name="T14" fmla="*/ 5 w 131"/>
                  <a:gd name="T15" fmla="*/ 16 h 193"/>
                  <a:gd name="T16" fmla="*/ 18 w 131"/>
                  <a:gd name="T17" fmla="*/ 20 h 193"/>
                  <a:gd name="T18" fmla="*/ 29 w 131"/>
                  <a:gd name="T19" fmla="*/ 22 h 193"/>
                  <a:gd name="T20" fmla="*/ 53 w 131"/>
                  <a:gd name="T21" fmla="*/ 24 h 193"/>
                  <a:gd name="T22" fmla="*/ 65 w 131"/>
                  <a:gd name="T23" fmla="*/ 23 h 193"/>
                  <a:gd name="T24" fmla="*/ 80 w 131"/>
                  <a:gd name="T25" fmla="*/ 23 h 193"/>
                  <a:gd name="T26" fmla="*/ 104 w 131"/>
                  <a:gd name="T27" fmla="*/ 23 h 193"/>
                  <a:gd name="T28" fmla="*/ 98 w 131"/>
                  <a:gd name="T29" fmla="*/ 19 h 193"/>
                  <a:gd name="T30" fmla="*/ 98 w 131"/>
                  <a:gd name="T31" fmla="*/ 17 h 193"/>
                  <a:gd name="T32" fmla="*/ 107 w 131"/>
                  <a:gd name="T33" fmla="*/ 13 h 193"/>
                  <a:gd name="T34" fmla="*/ 122 w 131"/>
                  <a:gd name="T35" fmla="*/ 13 h 193"/>
                  <a:gd name="T36" fmla="*/ 131 w 131"/>
                  <a:gd name="T37" fmla="*/ 13 h 193"/>
                  <a:gd name="T38" fmla="*/ 102 w 131"/>
                  <a:gd name="T39" fmla="*/ 13 h 193"/>
                  <a:gd name="T40" fmla="*/ 87 w 131"/>
                  <a:gd name="T41" fmla="*/ 13 h 193"/>
                  <a:gd name="T42" fmla="*/ 75 w 131"/>
                  <a:gd name="T43" fmla="*/ 10 h 193"/>
                  <a:gd name="T44" fmla="*/ 57 w 131"/>
                  <a:gd name="T45" fmla="*/ 0 h 193"/>
                  <a:gd name="T46" fmla="*/ 12 w 131"/>
                  <a:gd name="T47" fmla="*/ 4 h 193"/>
                  <a:gd name="T48" fmla="*/ 11 w 131"/>
                  <a:gd name="T49" fmla="*/ 13 h 193"/>
                  <a:gd name="T50" fmla="*/ 9 w 131"/>
                  <a:gd name="T51" fmla="*/ 13 h 193"/>
                  <a:gd name="T52" fmla="*/ 11 w 131"/>
                  <a:gd name="T53" fmla="*/ 13 h 19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31"/>
                  <a:gd name="T82" fmla="*/ 0 h 193"/>
                  <a:gd name="T83" fmla="*/ 131 w 131"/>
                  <a:gd name="T84" fmla="*/ 193 h 193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31" h="193">
                    <a:moveTo>
                      <a:pt x="11" y="45"/>
                    </a:moveTo>
                    <a:cubicBezTo>
                      <a:pt x="12" y="53"/>
                      <a:pt x="15" y="54"/>
                      <a:pt x="23" y="55"/>
                    </a:cubicBezTo>
                    <a:cubicBezTo>
                      <a:pt x="30" y="59"/>
                      <a:pt x="37" y="62"/>
                      <a:pt x="45" y="66"/>
                    </a:cubicBezTo>
                    <a:cubicBezTo>
                      <a:pt x="49" y="71"/>
                      <a:pt x="50" y="75"/>
                      <a:pt x="51" y="81"/>
                    </a:cubicBezTo>
                    <a:cubicBezTo>
                      <a:pt x="45" y="93"/>
                      <a:pt x="43" y="94"/>
                      <a:pt x="29" y="96"/>
                    </a:cubicBezTo>
                    <a:cubicBezTo>
                      <a:pt x="21" y="101"/>
                      <a:pt x="24" y="104"/>
                      <a:pt x="21" y="112"/>
                    </a:cubicBezTo>
                    <a:cubicBezTo>
                      <a:pt x="18" y="118"/>
                      <a:pt x="11" y="124"/>
                      <a:pt x="6" y="129"/>
                    </a:cubicBezTo>
                    <a:cubicBezTo>
                      <a:pt x="5" y="136"/>
                      <a:pt x="2" y="138"/>
                      <a:pt x="5" y="144"/>
                    </a:cubicBezTo>
                    <a:cubicBezTo>
                      <a:pt x="6" y="177"/>
                      <a:pt x="0" y="166"/>
                      <a:pt x="18" y="169"/>
                    </a:cubicBezTo>
                    <a:cubicBezTo>
                      <a:pt x="24" y="172"/>
                      <a:pt x="25" y="176"/>
                      <a:pt x="29" y="181"/>
                    </a:cubicBezTo>
                    <a:cubicBezTo>
                      <a:pt x="39" y="179"/>
                      <a:pt x="45" y="188"/>
                      <a:pt x="53" y="193"/>
                    </a:cubicBezTo>
                    <a:cubicBezTo>
                      <a:pt x="63" y="191"/>
                      <a:pt x="56" y="188"/>
                      <a:pt x="65" y="186"/>
                    </a:cubicBezTo>
                    <a:cubicBezTo>
                      <a:pt x="71" y="183"/>
                      <a:pt x="72" y="189"/>
                      <a:pt x="80" y="190"/>
                    </a:cubicBezTo>
                    <a:cubicBezTo>
                      <a:pt x="91" y="189"/>
                      <a:pt x="95" y="189"/>
                      <a:pt x="104" y="184"/>
                    </a:cubicBezTo>
                    <a:cubicBezTo>
                      <a:pt x="106" y="173"/>
                      <a:pt x="108" y="168"/>
                      <a:pt x="98" y="160"/>
                    </a:cubicBezTo>
                    <a:cubicBezTo>
                      <a:pt x="95" y="154"/>
                      <a:pt x="94" y="152"/>
                      <a:pt x="98" y="147"/>
                    </a:cubicBezTo>
                    <a:cubicBezTo>
                      <a:pt x="99" y="140"/>
                      <a:pt x="104" y="135"/>
                      <a:pt x="107" y="129"/>
                    </a:cubicBezTo>
                    <a:cubicBezTo>
                      <a:pt x="109" y="108"/>
                      <a:pt x="109" y="84"/>
                      <a:pt x="122" y="66"/>
                    </a:cubicBezTo>
                    <a:cubicBezTo>
                      <a:pt x="125" y="53"/>
                      <a:pt x="124" y="51"/>
                      <a:pt x="131" y="42"/>
                    </a:cubicBezTo>
                    <a:cubicBezTo>
                      <a:pt x="128" y="31"/>
                      <a:pt x="113" y="26"/>
                      <a:pt x="102" y="24"/>
                    </a:cubicBezTo>
                    <a:cubicBezTo>
                      <a:pt x="97" y="23"/>
                      <a:pt x="87" y="21"/>
                      <a:pt x="87" y="21"/>
                    </a:cubicBezTo>
                    <a:cubicBezTo>
                      <a:pt x="84" y="15"/>
                      <a:pt x="81" y="13"/>
                      <a:pt x="75" y="10"/>
                    </a:cubicBezTo>
                    <a:cubicBezTo>
                      <a:pt x="70" y="4"/>
                      <a:pt x="64" y="1"/>
                      <a:pt x="57" y="0"/>
                    </a:cubicBezTo>
                    <a:cubicBezTo>
                      <a:pt x="19" y="1"/>
                      <a:pt x="32" y="0"/>
                      <a:pt x="12" y="4"/>
                    </a:cubicBezTo>
                    <a:cubicBezTo>
                      <a:pt x="6" y="9"/>
                      <a:pt x="4" y="11"/>
                      <a:pt x="11" y="16"/>
                    </a:cubicBezTo>
                    <a:cubicBezTo>
                      <a:pt x="16" y="24"/>
                      <a:pt x="13" y="32"/>
                      <a:pt x="9" y="40"/>
                    </a:cubicBezTo>
                    <a:cubicBezTo>
                      <a:pt x="11" y="46"/>
                      <a:pt x="11" y="48"/>
                      <a:pt x="11" y="45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40" name="Freeform 15"/>
              <p:cNvSpPr>
                <a:spLocks/>
              </p:cNvSpPr>
              <p:nvPr/>
            </p:nvSpPr>
            <p:spPr bwMode="auto">
              <a:xfrm>
                <a:off x="1222" y="2485"/>
                <a:ext cx="367" cy="359"/>
              </a:xfrm>
              <a:custGeom>
                <a:avLst/>
                <a:gdLst>
                  <a:gd name="T0" fmla="*/ 113 w 369"/>
                  <a:gd name="T1" fmla="*/ 2 h 373"/>
                  <a:gd name="T2" fmla="*/ 92 w 369"/>
                  <a:gd name="T3" fmla="*/ 13 h 373"/>
                  <a:gd name="T4" fmla="*/ 92 w 369"/>
                  <a:gd name="T5" fmla="*/ 13 h 373"/>
                  <a:gd name="T6" fmla="*/ 92 w 369"/>
                  <a:gd name="T7" fmla="*/ 13 h 373"/>
                  <a:gd name="T8" fmla="*/ 66 w 369"/>
                  <a:gd name="T9" fmla="*/ 14 h 373"/>
                  <a:gd name="T10" fmla="*/ 47 w 369"/>
                  <a:gd name="T11" fmla="*/ 15 h 373"/>
                  <a:gd name="T12" fmla="*/ 36 w 369"/>
                  <a:gd name="T13" fmla="*/ 17 h 373"/>
                  <a:gd name="T14" fmla="*/ 53 w 369"/>
                  <a:gd name="T15" fmla="*/ 20 h 373"/>
                  <a:gd name="T16" fmla="*/ 62 w 369"/>
                  <a:gd name="T17" fmla="*/ 21 h 373"/>
                  <a:gd name="T18" fmla="*/ 66 w 369"/>
                  <a:gd name="T19" fmla="*/ 22 h 373"/>
                  <a:gd name="T20" fmla="*/ 54 w 369"/>
                  <a:gd name="T21" fmla="*/ 24 h 373"/>
                  <a:gd name="T22" fmla="*/ 33 w 369"/>
                  <a:gd name="T23" fmla="*/ 26 h 373"/>
                  <a:gd name="T24" fmla="*/ 29 w 369"/>
                  <a:gd name="T25" fmla="*/ 24 h 373"/>
                  <a:gd name="T26" fmla="*/ 12 w 369"/>
                  <a:gd name="T27" fmla="*/ 26 h 373"/>
                  <a:gd name="T28" fmla="*/ 20 w 369"/>
                  <a:gd name="T29" fmla="*/ 31 h 373"/>
                  <a:gd name="T30" fmla="*/ 29 w 369"/>
                  <a:gd name="T31" fmla="*/ 30 h 373"/>
                  <a:gd name="T32" fmla="*/ 44 w 369"/>
                  <a:gd name="T33" fmla="*/ 29 h 373"/>
                  <a:gd name="T34" fmla="*/ 65 w 369"/>
                  <a:gd name="T35" fmla="*/ 30 h 373"/>
                  <a:gd name="T36" fmla="*/ 77 w 369"/>
                  <a:gd name="T37" fmla="*/ 31 h 373"/>
                  <a:gd name="T38" fmla="*/ 86 w 369"/>
                  <a:gd name="T39" fmla="*/ 32 h 373"/>
                  <a:gd name="T40" fmla="*/ 92 w 369"/>
                  <a:gd name="T41" fmla="*/ 34 h 373"/>
                  <a:gd name="T42" fmla="*/ 92 w 369"/>
                  <a:gd name="T43" fmla="*/ 35 h 373"/>
                  <a:gd name="T44" fmla="*/ 92 w 369"/>
                  <a:gd name="T45" fmla="*/ 37 h 373"/>
                  <a:gd name="T46" fmla="*/ 92 w 369"/>
                  <a:gd name="T47" fmla="*/ 40 h 373"/>
                  <a:gd name="T48" fmla="*/ 104 w 369"/>
                  <a:gd name="T49" fmla="*/ 38 h 373"/>
                  <a:gd name="T50" fmla="*/ 106 w 369"/>
                  <a:gd name="T51" fmla="*/ 36 h 373"/>
                  <a:gd name="T52" fmla="*/ 124 w 369"/>
                  <a:gd name="T53" fmla="*/ 34 h 373"/>
                  <a:gd name="T54" fmla="*/ 151 w 369"/>
                  <a:gd name="T55" fmla="*/ 35 h 373"/>
                  <a:gd name="T56" fmla="*/ 160 w 369"/>
                  <a:gd name="T57" fmla="*/ 34 h 373"/>
                  <a:gd name="T58" fmla="*/ 161 w 369"/>
                  <a:gd name="T59" fmla="*/ 32 h 373"/>
                  <a:gd name="T60" fmla="*/ 179 w 369"/>
                  <a:gd name="T61" fmla="*/ 30 h 373"/>
                  <a:gd name="T62" fmla="*/ 229 w 369"/>
                  <a:gd name="T63" fmla="*/ 33 h 373"/>
                  <a:gd name="T64" fmla="*/ 240 w 369"/>
                  <a:gd name="T65" fmla="*/ 33 h 373"/>
                  <a:gd name="T66" fmla="*/ 243 w 369"/>
                  <a:gd name="T67" fmla="*/ 31 h 373"/>
                  <a:gd name="T68" fmla="*/ 247 w 369"/>
                  <a:gd name="T69" fmla="*/ 28 h 373"/>
                  <a:gd name="T70" fmla="*/ 252 w 369"/>
                  <a:gd name="T71" fmla="*/ 25 h 373"/>
                  <a:gd name="T72" fmla="*/ 259 w 369"/>
                  <a:gd name="T73" fmla="*/ 24 h 373"/>
                  <a:gd name="T74" fmla="*/ 264 w 369"/>
                  <a:gd name="T75" fmla="*/ 23 h 373"/>
                  <a:gd name="T76" fmla="*/ 252 w 369"/>
                  <a:gd name="T77" fmla="*/ 19 h 373"/>
                  <a:gd name="T78" fmla="*/ 246 w 369"/>
                  <a:gd name="T79" fmla="*/ 18 h 373"/>
                  <a:gd name="T80" fmla="*/ 235 w 369"/>
                  <a:gd name="T81" fmla="*/ 18 h 373"/>
                  <a:gd name="T82" fmla="*/ 219 w 369"/>
                  <a:gd name="T83" fmla="*/ 16 h 373"/>
                  <a:gd name="T84" fmla="*/ 184 w 369"/>
                  <a:gd name="T85" fmla="*/ 15 h 373"/>
                  <a:gd name="T86" fmla="*/ 143 w 369"/>
                  <a:gd name="T87" fmla="*/ 15 h 373"/>
                  <a:gd name="T88" fmla="*/ 134 w 369"/>
                  <a:gd name="T89" fmla="*/ 13 h 373"/>
                  <a:gd name="T90" fmla="*/ 137 w 369"/>
                  <a:gd name="T91" fmla="*/ 13 h 373"/>
                  <a:gd name="T92" fmla="*/ 158 w 369"/>
                  <a:gd name="T93" fmla="*/ 13 h 373"/>
                  <a:gd name="T94" fmla="*/ 152 w 369"/>
                  <a:gd name="T95" fmla="*/ 13 h 373"/>
                  <a:gd name="T96" fmla="*/ 131 w 369"/>
                  <a:gd name="T97" fmla="*/ 6 h 373"/>
                  <a:gd name="T98" fmla="*/ 113 w 369"/>
                  <a:gd name="T99" fmla="*/ 2 h 373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69"/>
                  <a:gd name="T151" fmla="*/ 0 h 373"/>
                  <a:gd name="T152" fmla="*/ 369 w 369"/>
                  <a:gd name="T153" fmla="*/ 373 h 373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69" h="373">
                    <a:moveTo>
                      <a:pt x="171" y="2"/>
                    </a:moveTo>
                    <a:cubicBezTo>
                      <a:pt x="150" y="18"/>
                      <a:pt x="168" y="35"/>
                      <a:pt x="143" y="54"/>
                    </a:cubicBezTo>
                    <a:cubicBezTo>
                      <a:pt x="138" y="63"/>
                      <a:pt x="131" y="71"/>
                      <a:pt x="126" y="81"/>
                    </a:cubicBezTo>
                    <a:cubicBezTo>
                      <a:pt x="125" y="92"/>
                      <a:pt x="122" y="107"/>
                      <a:pt x="117" y="117"/>
                    </a:cubicBezTo>
                    <a:cubicBezTo>
                      <a:pt x="112" y="144"/>
                      <a:pt x="89" y="140"/>
                      <a:pt x="66" y="144"/>
                    </a:cubicBezTo>
                    <a:cubicBezTo>
                      <a:pt x="60" y="147"/>
                      <a:pt x="53" y="149"/>
                      <a:pt x="47" y="150"/>
                    </a:cubicBezTo>
                    <a:cubicBezTo>
                      <a:pt x="41" y="152"/>
                      <a:pt x="39" y="154"/>
                      <a:pt x="36" y="159"/>
                    </a:cubicBezTo>
                    <a:cubicBezTo>
                      <a:pt x="40" y="169"/>
                      <a:pt x="45" y="173"/>
                      <a:pt x="53" y="179"/>
                    </a:cubicBezTo>
                    <a:cubicBezTo>
                      <a:pt x="56" y="181"/>
                      <a:pt x="62" y="186"/>
                      <a:pt x="62" y="186"/>
                    </a:cubicBezTo>
                    <a:cubicBezTo>
                      <a:pt x="64" y="189"/>
                      <a:pt x="67" y="193"/>
                      <a:pt x="66" y="197"/>
                    </a:cubicBezTo>
                    <a:cubicBezTo>
                      <a:pt x="65" y="202"/>
                      <a:pt x="57" y="205"/>
                      <a:pt x="54" y="207"/>
                    </a:cubicBezTo>
                    <a:cubicBezTo>
                      <a:pt x="46" y="213"/>
                      <a:pt x="41" y="222"/>
                      <a:pt x="33" y="227"/>
                    </a:cubicBezTo>
                    <a:cubicBezTo>
                      <a:pt x="35" y="220"/>
                      <a:pt x="37" y="214"/>
                      <a:pt x="29" y="210"/>
                    </a:cubicBezTo>
                    <a:cubicBezTo>
                      <a:pt x="18" y="214"/>
                      <a:pt x="22" y="223"/>
                      <a:pt x="12" y="227"/>
                    </a:cubicBezTo>
                    <a:cubicBezTo>
                      <a:pt x="0" y="239"/>
                      <a:pt x="4" y="263"/>
                      <a:pt x="20" y="269"/>
                    </a:cubicBezTo>
                    <a:cubicBezTo>
                      <a:pt x="23" y="268"/>
                      <a:pt x="27" y="268"/>
                      <a:pt x="29" y="266"/>
                    </a:cubicBezTo>
                    <a:cubicBezTo>
                      <a:pt x="36" y="259"/>
                      <a:pt x="27" y="257"/>
                      <a:pt x="44" y="254"/>
                    </a:cubicBezTo>
                    <a:cubicBezTo>
                      <a:pt x="51" y="260"/>
                      <a:pt x="55" y="265"/>
                      <a:pt x="65" y="267"/>
                    </a:cubicBezTo>
                    <a:cubicBezTo>
                      <a:pt x="71" y="271"/>
                      <a:pt x="71" y="274"/>
                      <a:pt x="77" y="278"/>
                    </a:cubicBezTo>
                    <a:cubicBezTo>
                      <a:pt x="80" y="280"/>
                      <a:pt x="86" y="285"/>
                      <a:pt x="86" y="285"/>
                    </a:cubicBezTo>
                    <a:cubicBezTo>
                      <a:pt x="90" y="291"/>
                      <a:pt x="94" y="298"/>
                      <a:pt x="99" y="303"/>
                    </a:cubicBezTo>
                    <a:cubicBezTo>
                      <a:pt x="101" y="309"/>
                      <a:pt x="104" y="315"/>
                      <a:pt x="107" y="321"/>
                    </a:cubicBezTo>
                    <a:cubicBezTo>
                      <a:pt x="109" y="331"/>
                      <a:pt x="114" y="339"/>
                      <a:pt x="119" y="348"/>
                    </a:cubicBezTo>
                    <a:cubicBezTo>
                      <a:pt x="121" y="359"/>
                      <a:pt x="128" y="367"/>
                      <a:pt x="140" y="369"/>
                    </a:cubicBezTo>
                    <a:cubicBezTo>
                      <a:pt x="149" y="373"/>
                      <a:pt x="156" y="368"/>
                      <a:pt x="162" y="362"/>
                    </a:cubicBezTo>
                    <a:cubicBezTo>
                      <a:pt x="166" y="352"/>
                      <a:pt x="165" y="347"/>
                      <a:pt x="164" y="336"/>
                    </a:cubicBezTo>
                    <a:cubicBezTo>
                      <a:pt x="165" y="322"/>
                      <a:pt x="169" y="317"/>
                      <a:pt x="182" y="312"/>
                    </a:cubicBezTo>
                    <a:cubicBezTo>
                      <a:pt x="197" y="319"/>
                      <a:pt x="179" y="319"/>
                      <a:pt x="209" y="317"/>
                    </a:cubicBezTo>
                    <a:cubicBezTo>
                      <a:pt x="216" y="314"/>
                      <a:pt x="215" y="308"/>
                      <a:pt x="218" y="302"/>
                    </a:cubicBezTo>
                    <a:cubicBezTo>
                      <a:pt x="220" y="292"/>
                      <a:pt x="221" y="294"/>
                      <a:pt x="219" y="281"/>
                    </a:cubicBezTo>
                    <a:cubicBezTo>
                      <a:pt x="222" y="270"/>
                      <a:pt x="226" y="268"/>
                      <a:pt x="237" y="266"/>
                    </a:cubicBezTo>
                    <a:cubicBezTo>
                      <a:pt x="258" y="258"/>
                      <a:pt x="276" y="293"/>
                      <a:pt x="299" y="297"/>
                    </a:cubicBezTo>
                    <a:cubicBezTo>
                      <a:pt x="307" y="301"/>
                      <a:pt x="312" y="295"/>
                      <a:pt x="320" y="293"/>
                    </a:cubicBezTo>
                    <a:cubicBezTo>
                      <a:pt x="323" y="288"/>
                      <a:pt x="323" y="283"/>
                      <a:pt x="326" y="278"/>
                    </a:cubicBezTo>
                    <a:cubicBezTo>
                      <a:pt x="324" y="262"/>
                      <a:pt x="311" y="249"/>
                      <a:pt x="335" y="240"/>
                    </a:cubicBezTo>
                    <a:cubicBezTo>
                      <a:pt x="336" y="233"/>
                      <a:pt x="340" y="227"/>
                      <a:pt x="344" y="221"/>
                    </a:cubicBezTo>
                    <a:cubicBezTo>
                      <a:pt x="346" y="212"/>
                      <a:pt x="350" y="210"/>
                      <a:pt x="359" y="209"/>
                    </a:cubicBezTo>
                    <a:cubicBezTo>
                      <a:pt x="364" y="205"/>
                      <a:pt x="368" y="205"/>
                      <a:pt x="369" y="198"/>
                    </a:cubicBezTo>
                    <a:cubicBezTo>
                      <a:pt x="368" y="185"/>
                      <a:pt x="358" y="176"/>
                      <a:pt x="345" y="173"/>
                    </a:cubicBezTo>
                    <a:cubicBezTo>
                      <a:pt x="340" y="171"/>
                      <a:pt x="336" y="170"/>
                      <a:pt x="332" y="167"/>
                    </a:cubicBezTo>
                    <a:cubicBezTo>
                      <a:pt x="325" y="155"/>
                      <a:pt x="321" y="162"/>
                      <a:pt x="311" y="167"/>
                    </a:cubicBezTo>
                    <a:cubicBezTo>
                      <a:pt x="298" y="164"/>
                      <a:pt x="292" y="154"/>
                      <a:pt x="279" y="152"/>
                    </a:cubicBezTo>
                    <a:cubicBezTo>
                      <a:pt x="269" y="147"/>
                      <a:pt x="254" y="149"/>
                      <a:pt x="242" y="147"/>
                    </a:cubicBezTo>
                    <a:cubicBezTo>
                      <a:pt x="232" y="148"/>
                      <a:pt x="227" y="143"/>
                      <a:pt x="201" y="149"/>
                    </a:cubicBezTo>
                    <a:cubicBezTo>
                      <a:pt x="200" y="142"/>
                      <a:pt x="196" y="137"/>
                      <a:pt x="192" y="131"/>
                    </a:cubicBezTo>
                    <a:cubicBezTo>
                      <a:pt x="193" y="118"/>
                      <a:pt x="182" y="111"/>
                      <a:pt x="195" y="92"/>
                    </a:cubicBezTo>
                    <a:cubicBezTo>
                      <a:pt x="198" y="82"/>
                      <a:pt x="211" y="76"/>
                      <a:pt x="216" y="66"/>
                    </a:cubicBezTo>
                    <a:cubicBezTo>
                      <a:pt x="214" y="42"/>
                      <a:pt x="230" y="21"/>
                      <a:pt x="210" y="17"/>
                    </a:cubicBezTo>
                    <a:cubicBezTo>
                      <a:pt x="205" y="11"/>
                      <a:pt x="197" y="7"/>
                      <a:pt x="189" y="6"/>
                    </a:cubicBezTo>
                    <a:cubicBezTo>
                      <a:pt x="180" y="1"/>
                      <a:pt x="189" y="0"/>
                      <a:pt x="171" y="2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41" name="Freeform 16"/>
              <p:cNvSpPr>
                <a:spLocks/>
              </p:cNvSpPr>
              <p:nvPr/>
            </p:nvSpPr>
            <p:spPr bwMode="auto">
              <a:xfrm>
                <a:off x="955" y="2224"/>
                <a:ext cx="442" cy="380"/>
              </a:xfrm>
              <a:custGeom>
                <a:avLst/>
                <a:gdLst>
                  <a:gd name="T0" fmla="*/ 111 w 444"/>
                  <a:gd name="T1" fmla="*/ 2 h 394"/>
                  <a:gd name="T2" fmla="*/ 106 w 444"/>
                  <a:gd name="T3" fmla="*/ 14 h 394"/>
                  <a:gd name="T4" fmla="*/ 93 w 444"/>
                  <a:gd name="T5" fmla="*/ 14 h 394"/>
                  <a:gd name="T6" fmla="*/ 49 w 444"/>
                  <a:gd name="T7" fmla="*/ 14 h 394"/>
                  <a:gd name="T8" fmla="*/ 34 w 444"/>
                  <a:gd name="T9" fmla="*/ 14 h 394"/>
                  <a:gd name="T10" fmla="*/ 0 w 444"/>
                  <a:gd name="T11" fmla="*/ 14 h 394"/>
                  <a:gd name="T12" fmla="*/ 6 w 444"/>
                  <a:gd name="T13" fmla="*/ 14 h 394"/>
                  <a:gd name="T14" fmla="*/ 12 w 444"/>
                  <a:gd name="T15" fmla="*/ 14 h 394"/>
                  <a:gd name="T16" fmla="*/ 40 w 444"/>
                  <a:gd name="T17" fmla="*/ 21 h 394"/>
                  <a:gd name="T18" fmla="*/ 57 w 444"/>
                  <a:gd name="T19" fmla="*/ 24 h 394"/>
                  <a:gd name="T20" fmla="*/ 82 w 444"/>
                  <a:gd name="T21" fmla="*/ 26 h 394"/>
                  <a:gd name="T22" fmla="*/ 102 w 444"/>
                  <a:gd name="T23" fmla="*/ 28 h 394"/>
                  <a:gd name="T24" fmla="*/ 111 w 444"/>
                  <a:gd name="T25" fmla="*/ 30 h 394"/>
                  <a:gd name="T26" fmla="*/ 111 w 444"/>
                  <a:gd name="T27" fmla="*/ 34 h 394"/>
                  <a:gd name="T28" fmla="*/ 108 w 444"/>
                  <a:gd name="T29" fmla="*/ 35 h 394"/>
                  <a:gd name="T30" fmla="*/ 111 w 444"/>
                  <a:gd name="T31" fmla="*/ 36 h 394"/>
                  <a:gd name="T32" fmla="*/ 111 w 444"/>
                  <a:gd name="T33" fmla="*/ 34 h 394"/>
                  <a:gd name="T34" fmla="*/ 126 w 444"/>
                  <a:gd name="T35" fmla="*/ 37 h 394"/>
                  <a:gd name="T36" fmla="*/ 144 w 444"/>
                  <a:gd name="T37" fmla="*/ 37 h 394"/>
                  <a:gd name="T38" fmla="*/ 171 w 444"/>
                  <a:gd name="T39" fmla="*/ 39 h 394"/>
                  <a:gd name="T40" fmla="*/ 206 w 444"/>
                  <a:gd name="T41" fmla="*/ 39 h 394"/>
                  <a:gd name="T42" fmla="*/ 222 w 444"/>
                  <a:gd name="T43" fmla="*/ 40 h 394"/>
                  <a:gd name="T44" fmla="*/ 245 w 444"/>
                  <a:gd name="T45" fmla="*/ 41 h 394"/>
                  <a:gd name="T46" fmla="*/ 254 w 444"/>
                  <a:gd name="T47" fmla="*/ 43 h 394"/>
                  <a:gd name="T48" fmla="*/ 279 w 444"/>
                  <a:gd name="T49" fmla="*/ 47 h 394"/>
                  <a:gd name="T50" fmla="*/ 291 w 444"/>
                  <a:gd name="T51" fmla="*/ 48 h 394"/>
                  <a:gd name="T52" fmla="*/ 302 w 444"/>
                  <a:gd name="T53" fmla="*/ 48 h 394"/>
                  <a:gd name="T54" fmla="*/ 305 w 444"/>
                  <a:gd name="T55" fmla="*/ 46 h 394"/>
                  <a:gd name="T56" fmla="*/ 307 w 444"/>
                  <a:gd name="T57" fmla="*/ 42 h 394"/>
                  <a:gd name="T58" fmla="*/ 311 w 444"/>
                  <a:gd name="T59" fmla="*/ 40 h 394"/>
                  <a:gd name="T60" fmla="*/ 317 w 444"/>
                  <a:gd name="T61" fmla="*/ 39 h 394"/>
                  <a:gd name="T62" fmla="*/ 322 w 444"/>
                  <a:gd name="T63" fmla="*/ 38 h 394"/>
                  <a:gd name="T64" fmla="*/ 325 w 444"/>
                  <a:gd name="T65" fmla="*/ 36 h 394"/>
                  <a:gd name="T66" fmla="*/ 330 w 444"/>
                  <a:gd name="T67" fmla="*/ 35 h 394"/>
                  <a:gd name="T68" fmla="*/ 319 w 444"/>
                  <a:gd name="T69" fmla="*/ 33 h 394"/>
                  <a:gd name="T70" fmla="*/ 310 w 444"/>
                  <a:gd name="T71" fmla="*/ 32 h 394"/>
                  <a:gd name="T72" fmla="*/ 294 w 444"/>
                  <a:gd name="T73" fmla="*/ 28 h 394"/>
                  <a:gd name="T74" fmla="*/ 303 w 444"/>
                  <a:gd name="T75" fmla="*/ 31 h 394"/>
                  <a:gd name="T76" fmla="*/ 293 w 444"/>
                  <a:gd name="T77" fmla="*/ 28 h 394"/>
                  <a:gd name="T78" fmla="*/ 278 w 444"/>
                  <a:gd name="T79" fmla="*/ 28 h 394"/>
                  <a:gd name="T80" fmla="*/ 261 w 444"/>
                  <a:gd name="T81" fmla="*/ 26 h 394"/>
                  <a:gd name="T82" fmla="*/ 228 w 444"/>
                  <a:gd name="T83" fmla="*/ 21 h 394"/>
                  <a:gd name="T84" fmla="*/ 207 w 444"/>
                  <a:gd name="T85" fmla="*/ 20 h 394"/>
                  <a:gd name="T86" fmla="*/ 167 w 444"/>
                  <a:gd name="T87" fmla="*/ 15 h 394"/>
                  <a:gd name="T88" fmla="*/ 156 w 444"/>
                  <a:gd name="T89" fmla="*/ 14 h 394"/>
                  <a:gd name="T90" fmla="*/ 141 w 444"/>
                  <a:gd name="T91" fmla="*/ 14 h 394"/>
                  <a:gd name="T92" fmla="*/ 135 w 444"/>
                  <a:gd name="T93" fmla="*/ 14 h 394"/>
                  <a:gd name="T94" fmla="*/ 141 w 444"/>
                  <a:gd name="T95" fmla="*/ 14 h 394"/>
                  <a:gd name="T96" fmla="*/ 152 w 444"/>
                  <a:gd name="T97" fmla="*/ 14 h 394"/>
                  <a:gd name="T98" fmla="*/ 114 w 444"/>
                  <a:gd name="T99" fmla="*/ 14 h 394"/>
                  <a:gd name="T100" fmla="*/ 111 w 444"/>
                  <a:gd name="T101" fmla="*/ 8 h 394"/>
                  <a:gd name="T102" fmla="*/ 111 w 444"/>
                  <a:gd name="T103" fmla="*/ 2 h 394"/>
                  <a:gd name="T104" fmla="*/ 111 w 444"/>
                  <a:gd name="T105" fmla="*/ 0 h 39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444"/>
                  <a:gd name="T160" fmla="*/ 0 h 394"/>
                  <a:gd name="T161" fmla="*/ 444 w 444"/>
                  <a:gd name="T162" fmla="*/ 394 h 39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444" h="394">
                    <a:moveTo>
                      <a:pt x="130" y="2"/>
                    </a:moveTo>
                    <a:cubicBezTo>
                      <a:pt x="124" y="8"/>
                      <a:pt x="114" y="17"/>
                      <a:pt x="106" y="18"/>
                    </a:cubicBezTo>
                    <a:cubicBezTo>
                      <a:pt x="101" y="20"/>
                      <a:pt x="97" y="21"/>
                      <a:pt x="93" y="24"/>
                    </a:cubicBezTo>
                    <a:cubicBezTo>
                      <a:pt x="82" y="43"/>
                      <a:pt x="62" y="49"/>
                      <a:pt x="49" y="66"/>
                    </a:cubicBezTo>
                    <a:cubicBezTo>
                      <a:pt x="48" y="78"/>
                      <a:pt x="46" y="85"/>
                      <a:pt x="34" y="87"/>
                    </a:cubicBezTo>
                    <a:cubicBezTo>
                      <a:pt x="22" y="93"/>
                      <a:pt x="13" y="92"/>
                      <a:pt x="0" y="93"/>
                    </a:cubicBezTo>
                    <a:cubicBezTo>
                      <a:pt x="1" y="102"/>
                      <a:pt x="2" y="106"/>
                      <a:pt x="6" y="113"/>
                    </a:cubicBezTo>
                    <a:cubicBezTo>
                      <a:pt x="7" y="119"/>
                      <a:pt x="10" y="122"/>
                      <a:pt x="12" y="128"/>
                    </a:cubicBezTo>
                    <a:cubicBezTo>
                      <a:pt x="13" y="163"/>
                      <a:pt x="9" y="163"/>
                      <a:pt x="40" y="165"/>
                    </a:cubicBezTo>
                    <a:cubicBezTo>
                      <a:pt x="50" y="169"/>
                      <a:pt x="47" y="178"/>
                      <a:pt x="57" y="182"/>
                    </a:cubicBezTo>
                    <a:cubicBezTo>
                      <a:pt x="65" y="190"/>
                      <a:pt x="75" y="191"/>
                      <a:pt x="82" y="198"/>
                    </a:cubicBezTo>
                    <a:cubicBezTo>
                      <a:pt x="85" y="219"/>
                      <a:pt x="87" y="212"/>
                      <a:pt x="102" y="209"/>
                    </a:cubicBezTo>
                    <a:cubicBezTo>
                      <a:pt x="114" y="211"/>
                      <a:pt x="117" y="222"/>
                      <a:pt x="124" y="231"/>
                    </a:cubicBezTo>
                    <a:cubicBezTo>
                      <a:pt x="123" y="249"/>
                      <a:pt x="119" y="250"/>
                      <a:pt x="112" y="264"/>
                    </a:cubicBezTo>
                    <a:cubicBezTo>
                      <a:pt x="111" y="269"/>
                      <a:pt x="109" y="273"/>
                      <a:pt x="108" y="278"/>
                    </a:cubicBezTo>
                    <a:cubicBezTo>
                      <a:pt x="114" y="284"/>
                      <a:pt x="118" y="284"/>
                      <a:pt x="126" y="285"/>
                    </a:cubicBezTo>
                    <a:cubicBezTo>
                      <a:pt x="137" y="284"/>
                      <a:pt x="147" y="274"/>
                      <a:pt x="157" y="267"/>
                    </a:cubicBezTo>
                    <a:cubicBezTo>
                      <a:pt x="173" y="272"/>
                      <a:pt x="172" y="285"/>
                      <a:pt x="184" y="294"/>
                    </a:cubicBezTo>
                    <a:cubicBezTo>
                      <a:pt x="186" y="294"/>
                      <a:pt x="198" y="292"/>
                      <a:pt x="202" y="294"/>
                    </a:cubicBezTo>
                    <a:cubicBezTo>
                      <a:pt x="215" y="302"/>
                      <a:pt x="206" y="317"/>
                      <a:pt x="229" y="321"/>
                    </a:cubicBezTo>
                    <a:cubicBezTo>
                      <a:pt x="244" y="327"/>
                      <a:pt x="251" y="316"/>
                      <a:pt x="264" y="314"/>
                    </a:cubicBezTo>
                    <a:cubicBezTo>
                      <a:pt x="269" y="318"/>
                      <a:pt x="280" y="323"/>
                      <a:pt x="280" y="323"/>
                    </a:cubicBezTo>
                    <a:cubicBezTo>
                      <a:pt x="286" y="331"/>
                      <a:pt x="293" y="337"/>
                      <a:pt x="303" y="339"/>
                    </a:cubicBezTo>
                    <a:cubicBezTo>
                      <a:pt x="310" y="344"/>
                      <a:pt x="308" y="350"/>
                      <a:pt x="312" y="357"/>
                    </a:cubicBezTo>
                    <a:cubicBezTo>
                      <a:pt x="318" y="368"/>
                      <a:pt x="330" y="379"/>
                      <a:pt x="342" y="381"/>
                    </a:cubicBezTo>
                    <a:cubicBezTo>
                      <a:pt x="350" y="385"/>
                      <a:pt x="358" y="388"/>
                      <a:pt x="366" y="390"/>
                    </a:cubicBezTo>
                    <a:cubicBezTo>
                      <a:pt x="374" y="394"/>
                      <a:pt x="382" y="393"/>
                      <a:pt x="387" y="386"/>
                    </a:cubicBezTo>
                    <a:cubicBezTo>
                      <a:pt x="388" y="380"/>
                      <a:pt x="390" y="377"/>
                      <a:pt x="393" y="372"/>
                    </a:cubicBezTo>
                    <a:cubicBezTo>
                      <a:pt x="394" y="364"/>
                      <a:pt x="392" y="354"/>
                      <a:pt x="397" y="347"/>
                    </a:cubicBezTo>
                    <a:cubicBezTo>
                      <a:pt x="399" y="339"/>
                      <a:pt x="398" y="334"/>
                      <a:pt x="406" y="333"/>
                    </a:cubicBezTo>
                    <a:cubicBezTo>
                      <a:pt x="411" y="329"/>
                      <a:pt x="414" y="326"/>
                      <a:pt x="417" y="321"/>
                    </a:cubicBezTo>
                    <a:cubicBezTo>
                      <a:pt x="419" y="312"/>
                      <a:pt x="422" y="311"/>
                      <a:pt x="427" y="303"/>
                    </a:cubicBezTo>
                    <a:cubicBezTo>
                      <a:pt x="429" y="295"/>
                      <a:pt x="426" y="288"/>
                      <a:pt x="433" y="284"/>
                    </a:cubicBezTo>
                    <a:cubicBezTo>
                      <a:pt x="434" y="277"/>
                      <a:pt x="437" y="276"/>
                      <a:pt x="444" y="273"/>
                    </a:cubicBezTo>
                    <a:cubicBezTo>
                      <a:pt x="440" y="262"/>
                      <a:pt x="432" y="256"/>
                      <a:pt x="421" y="254"/>
                    </a:cubicBezTo>
                    <a:cubicBezTo>
                      <a:pt x="415" y="251"/>
                      <a:pt x="409" y="247"/>
                      <a:pt x="403" y="243"/>
                    </a:cubicBezTo>
                    <a:cubicBezTo>
                      <a:pt x="400" y="241"/>
                      <a:pt x="375" y="212"/>
                      <a:pt x="372" y="210"/>
                    </a:cubicBezTo>
                    <a:cubicBezTo>
                      <a:pt x="371" y="209"/>
                      <a:pt x="390" y="233"/>
                      <a:pt x="390" y="233"/>
                    </a:cubicBezTo>
                    <a:cubicBezTo>
                      <a:pt x="390" y="234"/>
                      <a:pt x="378" y="213"/>
                      <a:pt x="370" y="209"/>
                    </a:cubicBezTo>
                    <a:cubicBezTo>
                      <a:pt x="362" y="205"/>
                      <a:pt x="348" y="211"/>
                      <a:pt x="340" y="209"/>
                    </a:cubicBezTo>
                    <a:cubicBezTo>
                      <a:pt x="333" y="204"/>
                      <a:pt x="328" y="196"/>
                      <a:pt x="319" y="194"/>
                    </a:cubicBezTo>
                    <a:cubicBezTo>
                      <a:pt x="312" y="182"/>
                      <a:pt x="310" y="168"/>
                      <a:pt x="286" y="167"/>
                    </a:cubicBezTo>
                    <a:cubicBezTo>
                      <a:pt x="280" y="164"/>
                      <a:pt x="272" y="162"/>
                      <a:pt x="265" y="161"/>
                    </a:cubicBezTo>
                    <a:cubicBezTo>
                      <a:pt x="252" y="151"/>
                      <a:pt x="238" y="144"/>
                      <a:pt x="225" y="134"/>
                    </a:cubicBezTo>
                    <a:cubicBezTo>
                      <a:pt x="222" y="128"/>
                      <a:pt x="220" y="125"/>
                      <a:pt x="214" y="122"/>
                    </a:cubicBezTo>
                    <a:cubicBezTo>
                      <a:pt x="208" y="115"/>
                      <a:pt x="202" y="108"/>
                      <a:pt x="199" y="99"/>
                    </a:cubicBezTo>
                    <a:cubicBezTo>
                      <a:pt x="198" y="93"/>
                      <a:pt x="196" y="86"/>
                      <a:pt x="193" y="80"/>
                    </a:cubicBezTo>
                    <a:cubicBezTo>
                      <a:pt x="191" y="72"/>
                      <a:pt x="192" y="67"/>
                      <a:pt x="199" y="62"/>
                    </a:cubicBezTo>
                    <a:cubicBezTo>
                      <a:pt x="202" y="56"/>
                      <a:pt x="204" y="54"/>
                      <a:pt x="210" y="51"/>
                    </a:cubicBezTo>
                    <a:cubicBezTo>
                      <a:pt x="220" y="37"/>
                      <a:pt x="183" y="19"/>
                      <a:pt x="172" y="17"/>
                    </a:cubicBezTo>
                    <a:cubicBezTo>
                      <a:pt x="165" y="13"/>
                      <a:pt x="159" y="9"/>
                      <a:pt x="151" y="8"/>
                    </a:cubicBezTo>
                    <a:cubicBezTo>
                      <a:pt x="148" y="6"/>
                      <a:pt x="142" y="2"/>
                      <a:pt x="142" y="2"/>
                    </a:cubicBezTo>
                    <a:lnTo>
                      <a:pt x="130" y="0"/>
                    </a:lnTo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42" name="Freeform 17"/>
              <p:cNvSpPr>
                <a:spLocks/>
              </p:cNvSpPr>
              <p:nvPr/>
            </p:nvSpPr>
            <p:spPr bwMode="auto">
              <a:xfrm>
                <a:off x="2625" y="1675"/>
                <a:ext cx="918" cy="810"/>
              </a:xfrm>
              <a:custGeom>
                <a:avLst/>
                <a:gdLst>
                  <a:gd name="T0" fmla="*/ 92 w 923"/>
                  <a:gd name="T1" fmla="*/ 46 h 839"/>
                  <a:gd name="T2" fmla="*/ 92 w 923"/>
                  <a:gd name="T3" fmla="*/ 42 h 839"/>
                  <a:gd name="T4" fmla="*/ 194 w 923"/>
                  <a:gd name="T5" fmla="*/ 42 h 839"/>
                  <a:gd name="T6" fmla="*/ 178 w 923"/>
                  <a:gd name="T7" fmla="*/ 35 h 839"/>
                  <a:gd name="T8" fmla="*/ 206 w 923"/>
                  <a:gd name="T9" fmla="*/ 33 h 839"/>
                  <a:gd name="T10" fmla="*/ 226 w 923"/>
                  <a:gd name="T11" fmla="*/ 31 h 839"/>
                  <a:gd name="T12" fmla="*/ 261 w 923"/>
                  <a:gd name="T13" fmla="*/ 26 h 839"/>
                  <a:gd name="T14" fmla="*/ 308 w 923"/>
                  <a:gd name="T15" fmla="*/ 20 h 839"/>
                  <a:gd name="T16" fmla="*/ 349 w 923"/>
                  <a:gd name="T17" fmla="*/ 21 h 839"/>
                  <a:gd name="T18" fmla="*/ 381 w 923"/>
                  <a:gd name="T19" fmla="*/ 16 h 839"/>
                  <a:gd name="T20" fmla="*/ 405 w 923"/>
                  <a:gd name="T21" fmla="*/ 14 h 839"/>
                  <a:gd name="T22" fmla="*/ 416 w 923"/>
                  <a:gd name="T23" fmla="*/ 14 h 839"/>
                  <a:gd name="T24" fmla="*/ 452 w 923"/>
                  <a:gd name="T25" fmla="*/ 5 h 839"/>
                  <a:gd name="T26" fmla="*/ 482 w 923"/>
                  <a:gd name="T27" fmla="*/ 14 h 839"/>
                  <a:gd name="T28" fmla="*/ 541 w 923"/>
                  <a:gd name="T29" fmla="*/ 14 h 839"/>
                  <a:gd name="T30" fmla="*/ 569 w 923"/>
                  <a:gd name="T31" fmla="*/ 14 h 839"/>
                  <a:gd name="T32" fmla="*/ 602 w 923"/>
                  <a:gd name="T33" fmla="*/ 18 h 839"/>
                  <a:gd name="T34" fmla="*/ 569 w 923"/>
                  <a:gd name="T35" fmla="*/ 33 h 839"/>
                  <a:gd name="T36" fmla="*/ 550 w 923"/>
                  <a:gd name="T37" fmla="*/ 39 h 839"/>
                  <a:gd name="T38" fmla="*/ 529 w 923"/>
                  <a:gd name="T39" fmla="*/ 42 h 839"/>
                  <a:gd name="T40" fmla="*/ 583 w 923"/>
                  <a:gd name="T41" fmla="*/ 40 h 839"/>
                  <a:gd name="T42" fmla="*/ 602 w 923"/>
                  <a:gd name="T43" fmla="*/ 38 h 839"/>
                  <a:gd name="T44" fmla="*/ 626 w 923"/>
                  <a:gd name="T45" fmla="*/ 49 h 839"/>
                  <a:gd name="T46" fmla="*/ 658 w 923"/>
                  <a:gd name="T47" fmla="*/ 62 h 839"/>
                  <a:gd name="T48" fmla="*/ 628 w 923"/>
                  <a:gd name="T49" fmla="*/ 71 h 839"/>
                  <a:gd name="T50" fmla="*/ 590 w 923"/>
                  <a:gd name="T51" fmla="*/ 80 h 839"/>
                  <a:gd name="T52" fmla="*/ 571 w 923"/>
                  <a:gd name="T53" fmla="*/ 80 h 839"/>
                  <a:gd name="T54" fmla="*/ 565 w 923"/>
                  <a:gd name="T55" fmla="*/ 82 h 839"/>
                  <a:gd name="T56" fmla="*/ 535 w 923"/>
                  <a:gd name="T57" fmla="*/ 83 h 839"/>
                  <a:gd name="T58" fmla="*/ 505 w 923"/>
                  <a:gd name="T59" fmla="*/ 86 h 839"/>
                  <a:gd name="T60" fmla="*/ 466 w 923"/>
                  <a:gd name="T61" fmla="*/ 83 h 839"/>
                  <a:gd name="T62" fmla="*/ 425 w 923"/>
                  <a:gd name="T63" fmla="*/ 83 h 839"/>
                  <a:gd name="T64" fmla="*/ 369 w 923"/>
                  <a:gd name="T65" fmla="*/ 86 h 839"/>
                  <a:gd name="T66" fmla="*/ 351 w 923"/>
                  <a:gd name="T67" fmla="*/ 92 h 839"/>
                  <a:gd name="T68" fmla="*/ 304 w 923"/>
                  <a:gd name="T69" fmla="*/ 98 h 839"/>
                  <a:gd name="T70" fmla="*/ 255 w 923"/>
                  <a:gd name="T71" fmla="*/ 110 h 839"/>
                  <a:gd name="T72" fmla="*/ 244 w 923"/>
                  <a:gd name="T73" fmla="*/ 106 h 839"/>
                  <a:gd name="T74" fmla="*/ 192 w 923"/>
                  <a:gd name="T75" fmla="*/ 108 h 839"/>
                  <a:gd name="T76" fmla="*/ 134 w 923"/>
                  <a:gd name="T77" fmla="*/ 100 h 839"/>
                  <a:gd name="T78" fmla="*/ 102 w 923"/>
                  <a:gd name="T79" fmla="*/ 108 h 839"/>
                  <a:gd name="T80" fmla="*/ 92 w 923"/>
                  <a:gd name="T81" fmla="*/ 102 h 839"/>
                  <a:gd name="T82" fmla="*/ 86 w 923"/>
                  <a:gd name="T83" fmla="*/ 89 h 839"/>
                  <a:gd name="T84" fmla="*/ 32 w 923"/>
                  <a:gd name="T85" fmla="*/ 85 h 839"/>
                  <a:gd name="T86" fmla="*/ 16 w 923"/>
                  <a:gd name="T87" fmla="*/ 83 h 839"/>
                  <a:gd name="T88" fmla="*/ 26 w 923"/>
                  <a:gd name="T89" fmla="*/ 79 h 839"/>
                  <a:gd name="T90" fmla="*/ 48 w 923"/>
                  <a:gd name="T91" fmla="*/ 77 h 839"/>
                  <a:gd name="T92" fmla="*/ 74 w 923"/>
                  <a:gd name="T93" fmla="*/ 70 h 839"/>
                  <a:gd name="T94" fmla="*/ 54 w 923"/>
                  <a:gd name="T95" fmla="*/ 69 h 839"/>
                  <a:gd name="T96" fmla="*/ 56 w 923"/>
                  <a:gd name="T97" fmla="*/ 64 h 839"/>
                  <a:gd name="T98" fmla="*/ 26 w 923"/>
                  <a:gd name="T99" fmla="*/ 55 h 839"/>
                  <a:gd name="T100" fmla="*/ 68 w 923"/>
                  <a:gd name="T101" fmla="*/ 57 h 839"/>
                  <a:gd name="T102" fmla="*/ 92 w 923"/>
                  <a:gd name="T103" fmla="*/ 62 h 839"/>
                  <a:gd name="T104" fmla="*/ 92 w 923"/>
                  <a:gd name="T105" fmla="*/ 63 h 839"/>
                  <a:gd name="T106" fmla="*/ 92 w 923"/>
                  <a:gd name="T107" fmla="*/ 60 h 839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923"/>
                  <a:gd name="T163" fmla="*/ 0 h 839"/>
                  <a:gd name="T164" fmla="*/ 923 w 923"/>
                  <a:gd name="T165" fmla="*/ 839 h 839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923" h="839">
                    <a:moveTo>
                      <a:pt x="100" y="417"/>
                    </a:moveTo>
                    <a:cubicBezTo>
                      <a:pt x="98" y="394"/>
                      <a:pt x="97" y="375"/>
                      <a:pt x="104" y="353"/>
                    </a:cubicBezTo>
                    <a:cubicBezTo>
                      <a:pt x="107" y="345"/>
                      <a:pt x="106" y="340"/>
                      <a:pt x="114" y="337"/>
                    </a:cubicBezTo>
                    <a:cubicBezTo>
                      <a:pt x="118" y="335"/>
                      <a:pt x="126" y="333"/>
                      <a:pt x="126" y="333"/>
                    </a:cubicBezTo>
                    <a:cubicBezTo>
                      <a:pt x="167" y="335"/>
                      <a:pt x="190" y="337"/>
                      <a:pt x="232" y="335"/>
                    </a:cubicBezTo>
                    <a:cubicBezTo>
                      <a:pt x="239" y="331"/>
                      <a:pt x="245" y="329"/>
                      <a:pt x="252" y="327"/>
                    </a:cubicBezTo>
                    <a:cubicBezTo>
                      <a:pt x="250" y="320"/>
                      <a:pt x="246" y="316"/>
                      <a:pt x="244" y="309"/>
                    </a:cubicBezTo>
                    <a:cubicBezTo>
                      <a:pt x="246" y="287"/>
                      <a:pt x="242" y="276"/>
                      <a:pt x="236" y="257"/>
                    </a:cubicBezTo>
                    <a:cubicBezTo>
                      <a:pt x="247" y="251"/>
                      <a:pt x="257" y="254"/>
                      <a:pt x="266" y="245"/>
                    </a:cubicBezTo>
                    <a:cubicBezTo>
                      <a:pt x="265" y="243"/>
                      <a:pt x="265" y="241"/>
                      <a:pt x="264" y="239"/>
                    </a:cubicBezTo>
                    <a:cubicBezTo>
                      <a:pt x="262" y="237"/>
                      <a:pt x="259" y="237"/>
                      <a:pt x="258" y="235"/>
                    </a:cubicBezTo>
                    <a:cubicBezTo>
                      <a:pt x="253" y="223"/>
                      <a:pt x="286" y="220"/>
                      <a:pt x="292" y="219"/>
                    </a:cubicBezTo>
                    <a:cubicBezTo>
                      <a:pt x="304" y="215"/>
                      <a:pt x="301" y="205"/>
                      <a:pt x="310" y="197"/>
                    </a:cubicBezTo>
                    <a:cubicBezTo>
                      <a:pt x="323" y="186"/>
                      <a:pt x="348" y="188"/>
                      <a:pt x="362" y="187"/>
                    </a:cubicBezTo>
                    <a:cubicBezTo>
                      <a:pt x="377" y="182"/>
                      <a:pt x="381" y="179"/>
                      <a:pt x="400" y="177"/>
                    </a:cubicBezTo>
                    <a:cubicBezTo>
                      <a:pt x="410" y="171"/>
                      <a:pt x="413" y="157"/>
                      <a:pt x="424" y="153"/>
                    </a:cubicBezTo>
                    <a:cubicBezTo>
                      <a:pt x="429" y="151"/>
                      <a:pt x="440" y="149"/>
                      <a:pt x="440" y="149"/>
                    </a:cubicBezTo>
                    <a:cubicBezTo>
                      <a:pt x="449" y="151"/>
                      <a:pt x="468" y="155"/>
                      <a:pt x="468" y="155"/>
                    </a:cubicBezTo>
                    <a:cubicBezTo>
                      <a:pt x="483" y="153"/>
                      <a:pt x="493" y="152"/>
                      <a:pt x="504" y="141"/>
                    </a:cubicBezTo>
                    <a:cubicBezTo>
                      <a:pt x="508" y="137"/>
                      <a:pt x="516" y="129"/>
                      <a:pt x="516" y="129"/>
                    </a:cubicBezTo>
                    <a:cubicBezTo>
                      <a:pt x="523" y="108"/>
                      <a:pt x="536" y="105"/>
                      <a:pt x="556" y="103"/>
                    </a:cubicBezTo>
                    <a:cubicBezTo>
                      <a:pt x="560" y="91"/>
                      <a:pt x="563" y="88"/>
                      <a:pt x="552" y="81"/>
                    </a:cubicBezTo>
                    <a:cubicBezTo>
                      <a:pt x="550" y="75"/>
                      <a:pt x="558" y="63"/>
                      <a:pt x="558" y="63"/>
                    </a:cubicBezTo>
                    <a:cubicBezTo>
                      <a:pt x="547" y="47"/>
                      <a:pt x="552" y="47"/>
                      <a:pt x="568" y="37"/>
                    </a:cubicBezTo>
                    <a:cubicBezTo>
                      <a:pt x="577" y="23"/>
                      <a:pt x="570" y="7"/>
                      <a:pt x="588" y="1"/>
                    </a:cubicBezTo>
                    <a:cubicBezTo>
                      <a:pt x="599" y="2"/>
                      <a:pt x="612" y="0"/>
                      <a:pt x="622" y="5"/>
                    </a:cubicBezTo>
                    <a:cubicBezTo>
                      <a:pt x="626" y="7"/>
                      <a:pt x="634" y="13"/>
                      <a:pt x="634" y="13"/>
                    </a:cubicBezTo>
                    <a:cubicBezTo>
                      <a:pt x="639" y="28"/>
                      <a:pt x="648" y="43"/>
                      <a:pt x="660" y="55"/>
                    </a:cubicBezTo>
                    <a:cubicBezTo>
                      <a:pt x="663" y="63"/>
                      <a:pt x="666" y="64"/>
                      <a:pt x="674" y="67"/>
                    </a:cubicBezTo>
                    <a:cubicBezTo>
                      <a:pt x="693" y="54"/>
                      <a:pt x="716" y="49"/>
                      <a:pt x="738" y="47"/>
                    </a:cubicBezTo>
                    <a:cubicBezTo>
                      <a:pt x="747" y="48"/>
                      <a:pt x="757" y="47"/>
                      <a:pt x="766" y="49"/>
                    </a:cubicBezTo>
                    <a:cubicBezTo>
                      <a:pt x="772" y="50"/>
                      <a:pt x="776" y="65"/>
                      <a:pt x="776" y="65"/>
                    </a:cubicBezTo>
                    <a:cubicBezTo>
                      <a:pt x="779" y="88"/>
                      <a:pt x="787" y="102"/>
                      <a:pt x="806" y="115"/>
                    </a:cubicBezTo>
                    <a:cubicBezTo>
                      <a:pt x="812" y="123"/>
                      <a:pt x="817" y="130"/>
                      <a:pt x="820" y="139"/>
                    </a:cubicBezTo>
                    <a:cubicBezTo>
                      <a:pt x="815" y="164"/>
                      <a:pt x="806" y="194"/>
                      <a:pt x="792" y="215"/>
                    </a:cubicBezTo>
                    <a:cubicBezTo>
                      <a:pt x="787" y="223"/>
                      <a:pt x="781" y="231"/>
                      <a:pt x="776" y="239"/>
                    </a:cubicBezTo>
                    <a:cubicBezTo>
                      <a:pt x="774" y="243"/>
                      <a:pt x="772" y="251"/>
                      <a:pt x="772" y="251"/>
                    </a:cubicBezTo>
                    <a:cubicBezTo>
                      <a:pt x="770" y="271"/>
                      <a:pt x="767" y="284"/>
                      <a:pt x="750" y="295"/>
                    </a:cubicBezTo>
                    <a:cubicBezTo>
                      <a:pt x="744" y="303"/>
                      <a:pt x="736" y="309"/>
                      <a:pt x="730" y="317"/>
                    </a:cubicBezTo>
                    <a:cubicBezTo>
                      <a:pt x="727" y="321"/>
                      <a:pt x="722" y="329"/>
                      <a:pt x="722" y="329"/>
                    </a:cubicBezTo>
                    <a:cubicBezTo>
                      <a:pt x="725" y="341"/>
                      <a:pt x="723" y="342"/>
                      <a:pt x="736" y="345"/>
                    </a:cubicBezTo>
                    <a:cubicBezTo>
                      <a:pt x="754" y="341"/>
                      <a:pt x="784" y="316"/>
                      <a:pt x="794" y="301"/>
                    </a:cubicBezTo>
                    <a:cubicBezTo>
                      <a:pt x="801" y="290"/>
                      <a:pt x="796" y="279"/>
                      <a:pt x="806" y="269"/>
                    </a:cubicBezTo>
                    <a:cubicBezTo>
                      <a:pt x="814" y="272"/>
                      <a:pt x="817" y="281"/>
                      <a:pt x="820" y="289"/>
                    </a:cubicBezTo>
                    <a:cubicBezTo>
                      <a:pt x="821" y="312"/>
                      <a:pt x="817" y="321"/>
                      <a:pt x="828" y="337"/>
                    </a:cubicBezTo>
                    <a:cubicBezTo>
                      <a:pt x="832" y="351"/>
                      <a:pt x="848" y="363"/>
                      <a:pt x="858" y="375"/>
                    </a:cubicBezTo>
                    <a:cubicBezTo>
                      <a:pt x="879" y="400"/>
                      <a:pt x="888" y="435"/>
                      <a:pt x="916" y="453"/>
                    </a:cubicBezTo>
                    <a:cubicBezTo>
                      <a:pt x="923" y="463"/>
                      <a:pt x="915" y="464"/>
                      <a:pt x="906" y="469"/>
                    </a:cubicBezTo>
                    <a:cubicBezTo>
                      <a:pt x="897" y="482"/>
                      <a:pt x="883" y="493"/>
                      <a:pt x="878" y="509"/>
                    </a:cubicBezTo>
                    <a:cubicBezTo>
                      <a:pt x="876" y="535"/>
                      <a:pt x="873" y="538"/>
                      <a:pt x="860" y="557"/>
                    </a:cubicBezTo>
                    <a:cubicBezTo>
                      <a:pt x="856" y="592"/>
                      <a:pt x="852" y="589"/>
                      <a:pt x="822" y="599"/>
                    </a:cubicBezTo>
                    <a:cubicBezTo>
                      <a:pt x="815" y="601"/>
                      <a:pt x="812" y="608"/>
                      <a:pt x="804" y="611"/>
                    </a:cubicBezTo>
                    <a:cubicBezTo>
                      <a:pt x="798" y="619"/>
                      <a:pt x="791" y="624"/>
                      <a:pt x="782" y="627"/>
                    </a:cubicBezTo>
                    <a:cubicBezTo>
                      <a:pt x="780" y="622"/>
                      <a:pt x="782" y="615"/>
                      <a:pt x="778" y="613"/>
                    </a:cubicBezTo>
                    <a:cubicBezTo>
                      <a:pt x="776" y="612"/>
                      <a:pt x="777" y="617"/>
                      <a:pt x="776" y="619"/>
                    </a:cubicBezTo>
                    <a:cubicBezTo>
                      <a:pt x="774" y="621"/>
                      <a:pt x="772" y="623"/>
                      <a:pt x="770" y="625"/>
                    </a:cubicBezTo>
                    <a:cubicBezTo>
                      <a:pt x="764" y="629"/>
                      <a:pt x="755" y="627"/>
                      <a:pt x="748" y="631"/>
                    </a:cubicBezTo>
                    <a:cubicBezTo>
                      <a:pt x="727" y="642"/>
                      <a:pt x="744" y="636"/>
                      <a:pt x="730" y="641"/>
                    </a:cubicBezTo>
                    <a:cubicBezTo>
                      <a:pt x="719" y="637"/>
                      <a:pt x="713" y="635"/>
                      <a:pt x="698" y="641"/>
                    </a:cubicBezTo>
                    <a:cubicBezTo>
                      <a:pt x="694" y="643"/>
                      <a:pt x="690" y="653"/>
                      <a:pt x="690" y="653"/>
                    </a:cubicBezTo>
                    <a:cubicBezTo>
                      <a:pt x="680" y="650"/>
                      <a:pt x="680" y="645"/>
                      <a:pt x="670" y="641"/>
                    </a:cubicBezTo>
                    <a:cubicBezTo>
                      <a:pt x="660" y="637"/>
                      <a:pt x="650" y="634"/>
                      <a:pt x="640" y="631"/>
                    </a:cubicBezTo>
                    <a:cubicBezTo>
                      <a:pt x="631" y="628"/>
                      <a:pt x="614" y="623"/>
                      <a:pt x="614" y="623"/>
                    </a:cubicBezTo>
                    <a:cubicBezTo>
                      <a:pt x="600" y="625"/>
                      <a:pt x="594" y="629"/>
                      <a:pt x="582" y="633"/>
                    </a:cubicBezTo>
                    <a:cubicBezTo>
                      <a:pt x="570" y="651"/>
                      <a:pt x="579" y="645"/>
                      <a:pt x="552" y="647"/>
                    </a:cubicBezTo>
                    <a:cubicBezTo>
                      <a:pt x="534" y="651"/>
                      <a:pt x="515" y="657"/>
                      <a:pt x="498" y="663"/>
                    </a:cubicBezTo>
                    <a:cubicBezTo>
                      <a:pt x="494" y="667"/>
                      <a:pt x="488" y="670"/>
                      <a:pt x="486" y="675"/>
                    </a:cubicBezTo>
                    <a:cubicBezTo>
                      <a:pt x="483" y="685"/>
                      <a:pt x="479" y="697"/>
                      <a:pt x="470" y="703"/>
                    </a:cubicBezTo>
                    <a:cubicBezTo>
                      <a:pt x="468" y="709"/>
                      <a:pt x="465" y="723"/>
                      <a:pt x="462" y="729"/>
                    </a:cubicBezTo>
                    <a:cubicBezTo>
                      <a:pt x="454" y="743"/>
                      <a:pt x="433" y="743"/>
                      <a:pt x="420" y="751"/>
                    </a:cubicBezTo>
                    <a:cubicBezTo>
                      <a:pt x="413" y="761"/>
                      <a:pt x="408" y="772"/>
                      <a:pt x="398" y="779"/>
                    </a:cubicBezTo>
                    <a:cubicBezTo>
                      <a:pt x="392" y="797"/>
                      <a:pt x="370" y="832"/>
                      <a:pt x="350" y="839"/>
                    </a:cubicBezTo>
                    <a:cubicBezTo>
                      <a:pt x="339" y="835"/>
                      <a:pt x="345" y="839"/>
                      <a:pt x="336" y="825"/>
                    </a:cubicBezTo>
                    <a:cubicBezTo>
                      <a:pt x="333" y="821"/>
                      <a:pt x="328" y="813"/>
                      <a:pt x="328" y="813"/>
                    </a:cubicBezTo>
                    <a:cubicBezTo>
                      <a:pt x="315" y="814"/>
                      <a:pt x="283" y="813"/>
                      <a:pt x="268" y="821"/>
                    </a:cubicBezTo>
                    <a:cubicBezTo>
                      <a:pt x="247" y="832"/>
                      <a:pt x="264" y="826"/>
                      <a:pt x="250" y="831"/>
                    </a:cubicBezTo>
                    <a:cubicBezTo>
                      <a:pt x="220" y="824"/>
                      <a:pt x="235" y="776"/>
                      <a:pt x="206" y="769"/>
                    </a:cubicBezTo>
                    <a:cubicBezTo>
                      <a:pt x="201" y="770"/>
                      <a:pt x="196" y="769"/>
                      <a:pt x="192" y="771"/>
                    </a:cubicBezTo>
                    <a:cubicBezTo>
                      <a:pt x="188" y="773"/>
                      <a:pt x="184" y="788"/>
                      <a:pt x="184" y="789"/>
                    </a:cubicBezTo>
                    <a:cubicBezTo>
                      <a:pt x="179" y="803"/>
                      <a:pt x="172" y="823"/>
                      <a:pt x="160" y="831"/>
                    </a:cubicBezTo>
                    <a:cubicBezTo>
                      <a:pt x="147" y="828"/>
                      <a:pt x="145" y="814"/>
                      <a:pt x="134" y="807"/>
                    </a:cubicBezTo>
                    <a:cubicBezTo>
                      <a:pt x="132" y="800"/>
                      <a:pt x="124" y="789"/>
                      <a:pt x="124" y="789"/>
                    </a:cubicBezTo>
                    <a:cubicBezTo>
                      <a:pt x="122" y="777"/>
                      <a:pt x="114" y="764"/>
                      <a:pt x="104" y="757"/>
                    </a:cubicBezTo>
                    <a:cubicBezTo>
                      <a:pt x="112" y="729"/>
                      <a:pt x="110" y="707"/>
                      <a:pt x="86" y="677"/>
                    </a:cubicBezTo>
                    <a:cubicBezTo>
                      <a:pt x="71" y="669"/>
                      <a:pt x="51" y="668"/>
                      <a:pt x="38" y="657"/>
                    </a:cubicBezTo>
                    <a:cubicBezTo>
                      <a:pt x="36" y="655"/>
                      <a:pt x="34" y="653"/>
                      <a:pt x="32" y="651"/>
                    </a:cubicBezTo>
                    <a:cubicBezTo>
                      <a:pt x="30" y="649"/>
                      <a:pt x="30" y="647"/>
                      <a:pt x="28" y="645"/>
                    </a:cubicBezTo>
                    <a:cubicBezTo>
                      <a:pt x="24" y="642"/>
                      <a:pt x="16" y="637"/>
                      <a:pt x="16" y="637"/>
                    </a:cubicBezTo>
                    <a:cubicBezTo>
                      <a:pt x="12" y="630"/>
                      <a:pt x="0" y="627"/>
                      <a:pt x="8" y="617"/>
                    </a:cubicBezTo>
                    <a:cubicBezTo>
                      <a:pt x="8" y="617"/>
                      <a:pt x="23" y="607"/>
                      <a:pt x="26" y="605"/>
                    </a:cubicBezTo>
                    <a:cubicBezTo>
                      <a:pt x="28" y="604"/>
                      <a:pt x="32" y="601"/>
                      <a:pt x="32" y="601"/>
                    </a:cubicBezTo>
                    <a:cubicBezTo>
                      <a:pt x="39" y="591"/>
                      <a:pt x="34" y="596"/>
                      <a:pt x="48" y="587"/>
                    </a:cubicBezTo>
                    <a:cubicBezTo>
                      <a:pt x="50" y="586"/>
                      <a:pt x="54" y="583"/>
                      <a:pt x="54" y="583"/>
                    </a:cubicBezTo>
                    <a:cubicBezTo>
                      <a:pt x="63" y="570"/>
                      <a:pt x="61" y="554"/>
                      <a:pt x="74" y="545"/>
                    </a:cubicBezTo>
                    <a:cubicBezTo>
                      <a:pt x="70" y="534"/>
                      <a:pt x="74" y="540"/>
                      <a:pt x="60" y="531"/>
                    </a:cubicBezTo>
                    <a:cubicBezTo>
                      <a:pt x="58" y="530"/>
                      <a:pt x="54" y="527"/>
                      <a:pt x="54" y="527"/>
                    </a:cubicBezTo>
                    <a:cubicBezTo>
                      <a:pt x="50" y="521"/>
                      <a:pt x="42" y="509"/>
                      <a:pt x="42" y="509"/>
                    </a:cubicBezTo>
                    <a:cubicBezTo>
                      <a:pt x="45" y="492"/>
                      <a:pt x="41" y="499"/>
                      <a:pt x="56" y="489"/>
                    </a:cubicBezTo>
                    <a:cubicBezTo>
                      <a:pt x="60" y="486"/>
                      <a:pt x="62" y="477"/>
                      <a:pt x="70" y="475"/>
                    </a:cubicBezTo>
                    <a:cubicBezTo>
                      <a:pt x="70" y="447"/>
                      <a:pt x="32" y="455"/>
                      <a:pt x="26" y="419"/>
                    </a:cubicBezTo>
                    <a:cubicBezTo>
                      <a:pt x="18" y="406"/>
                      <a:pt x="32" y="407"/>
                      <a:pt x="44" y="399"/>
                    </a:cubicBezTo>
                    <a:cubicBezTo>
                      <a:pt x="55" y="407"/>
                      <a:pt x="57" y="424"/>
                      <a:pt x="68" y="431"/>
                    </a:cubicBezTo>
                    <a:cubicBezTo>
                      <a:pt x="71" y="441"/>
                      <a:pt x="76" y="447"/>
                      <a:pt x="84" y="453"/>
                    </a:cubicBezTo>
                    <a:cubicBezTo>
                      <a:pt x="88" y="459"/>
                      <a:pt x="95" y="464"/>
                      <a:pt x="98" y="471"/>
                    </a:cubicBezTo>
                    <a:cubicBezTo>
                      <a:pt x="104" y="484"/>
                      <a:pt x="101" y="485"/>
                      <a:pt x="114" y="489"/>
                    </a:cubicBezTo>
                    <a:cubicBezTo>
                      <a:pt x="114" y="489"/>
                      <a:pt x="127" y="486"/>
                      <a:pt x="128" y="485"/>
                    </a:cubicBezTo>
                    <a:cubicBezTo>
                      <a:pt x="131" y="482"/>
                      <a:pt x="136" y="473"/>
                      <a:pt x="136" y="473"/>
                    </a:cubicBezTo>
                    <a:cubicBezTo>
                      <a:pt x="134" y="464"/>
                      <a:pt x="133" y="460"/>
                      <a:pt x="124" y="457"/>
                    </a:cubicBezTo>
                    <a:cubicBezTo>
                      <a:pt x="112" y="445"/>
                      <a:pt x="106" y="433"/>
                      <a:pt x="100" y="417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43" name="Freeform 18"/>
              <p:cNvSpPr>
                <a:spLocks/>
              </p:cNvSpPr>
              <p:nvPr/>
            </p:nvSpPr>
            <p:spPr bwMode="auto">
              <a:xfrm>
                <a:off x="2085" y="3027"/>
                <a:ext cx="277" cy="353"/>
              </a:xfrm>
              <a:custGeom>
                <a:avLst/>
                <a:gdLst>
                  <a:gd name="T0" fmla="*/ 176 w 279"/>
                  <a:gd name="T1" fmla="*/ 14 h 366"/>
                  <a:gd name="T2" fmla="*/ 180 w 279"/>
                  <a:gd name="T3" fmla="*/ 14 h 366"/>
                  <a:gd name="T4" fmla="*/ 184 w 279"/>
                  <a:gd name="T5" fmla="*/ 14 h 366"/>
                  <a:gd name="T6" fmla="*/ 184 w 279"/>
                  <a:gd name="T7" fmla="*/ 22 h 366"/>
                  <a:gd name="T8" fmla="*/ 178 w 279"/>
                  <a:gd name="T9" fmla="*/ 23 h 366"/>
                  <a:gd name="T10" fmla="*/ 180 w 279"/>
                  <a:gd name="T11" fmla="*/ 25 h 366"/>
                  <a:gd name="T12" fmla="*/ 164 w 279"/>
                  <a:gd name="T13" fmla="*/ 28 h 366"/>
                  <a:gd name="T14" fmla="*/ 153 w 279"/>
                  <a:gd name="T15" fmla="*/ 31 h 366"/>
                  <a:gd name="T16" fmla="*/ 152 w 279"/>
                  <a:gd name="T17" fmla="*/ 36 h 366"/>
                  <a:gd name="T18" fmla="*/ 155 w 279"/>
                  <a:gd name="T19" fmla="*/ 37 h 366"/>
                  <a:gd name="T20" fmla="*/ 157 w 279"/>
                  <a:gd name="T21" fmla="*/ 38 h 366"/>
                  <a:gd name="T22" fmla="*/ 113 w 279"/>
                  <a:gd name="T23" fmla="*/ 43 h 366"/>
                  <a:gd name="T24" fmla="*/ 73 w 279"/>
                  <a:gd name="T25" fmla="*/ 44 h 366"/>
                  <a:gd name="T26" fmla="*/ 67 w 279"/>
                  <a:gd name="T27" fmla="*/ 39 h 366"/>
                  <a:gd name="T28" fmla="*/ 7 w 279"/>
                  <a:gd name="T29" fmla="*/ 37 h 366"/>
                  <a:gd name="T30" fmla="*/ 5 w 279"/>
                  <a:gd name="T31" fmla="*/ 35 h 366"/>
                  <a:gd name="T32" fmla="*/ 23 w 279"/>
                  <a:gd name="T33" fmla="*/ 34 h 366"/>
                  <a:gd name="T34" fmla="*/ 17 w 279"/>
                  <a:gd name="T35" fmla="*/ 31 h 366"/>
                  <a:gd name="T36" fmla="*/ 13 w 279"/>
                  <a:gd name="T37" fmla="*/ 30 h 366"/>
                  <a:gd name="T38" fmla="*/ 21 w 279"/>
                  <a:gd name="T39" fmla="*/ 26 h 366"/>
                  <a:gd name="T40" fmla="*/ 53 w 279"/>
                  <a:gd name="T41" fmla="*/ 14 h 366"/>
                  <a:gd name="T42" fmla="*/ 69 w 279"/>
                  <a:gd name="T43" fmla="*/ 14 h 366"/>
                  <a:gd name="T44" fmla="*/ 67 w 279"/>
                  <a:gd name="T45" fmla="*/ 14 h 366"/>
                  <a:gd name="T46" fmla="*/ 53 w 279"/>
                  <a:gd name="T47" fmla="*/ 14 h 366"/>
                  <a:gd name="T48" fmla="*/ 65 w 279"/>
                  <a:gd name="T49" fmla="*/ 10 h 366"/>
                  <a:gd name="T50" fmla="*/ 69 w 279"/>
                  <a:gd name="T51" fmla="*/ 0 h 366"/>
                  <a:gd name="T52" fmla="*/ 69 w 279"/>
                  <a:gd name="T53" fmla="*/ 14 h 366"/>
                  <a:gd name="T54" fmla="*/ 91 w 279"/>
                  <a:gd name="T55" fmla="*/ 14 h 366"/>
                  <a:gd name="T56" fmla="*/ 137 w 279"/>
                  <a:gd name="T57" fmla="*/ 14 h 366"/>
                  <a:gd name="T58" fmla="*/ 167 w 279"/>
                  <a:gd name="T59" fmla="*/ 14 h 366"/>
                  <a:gd name="T60" fmla="*/ 173 w 279"/>
                  <a:gd name="T61" fmla="*/ 14 h 366"/>
                  <a:gd name="T62" fmla="*/ 176 w 279"/>
                  <a:gd name="T63" fmla="*/ 14 h 36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79"/>
                  <a:gd name="T97" fmla="*/ 0 h 366"/>
                  <a:gd name="T98" fmla="*/ 279 w 279"/>
                  <a:gd name="T99" fmla="*/ 366 h 36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79" h="366">
                    <a:moveTo>
                      <a:pt x="259" y="30"/>
                    </a:moveTo>
                    <a:cubicBezTo>
                      <a:pt x="252" y="50"/>
                      <a:pt x="256" y="65"/>
                      <a:pt x="267" y="82"/>
                    </a:cubicBezTo>
                    <a:cubicBezTo>
                      <a:pt x="271" y="87"/>
                      <a:pt x="275" y="100"/>
                      <a:pt x="275" y="100"/>
                    </a:cubicBezTo>
                    <a:cubicBezTo>
                      <a:pt x="275" y="109"/>
                      <a:pt x="279" y="156"/>
                      <a:pt x="275" y="168"/>
                    </a:cubicBezTo>
                    <a:cubicBezTo>
                      <a:pt x="273" y="173"/>
                      <a:pt x="263" y="176"/>
                      <a:pt x="263" y="176"/>
                    </a:cubicBezTo>
                    <a:cubicBezTo>
                      <a:pt x="257" y="184"/>
                      <a:pt x="259" y="187"/>
                      <a:pt x="267" y="192"/>
                    </a:cubicBezTo>
                    <a:cubicBezTo>
                      <a:pt x="272" y="207"/>
                      <a:pt x="245" y="207"/>
                      <a:pt x="235" y="208"/>
                    </a:cubicBezTo>
                    <a:cubicBezTo>
                      <a:pt x="220" y="213"/>
                      <a:pt x="225" y="224"/>
                      <a:pt x="213" y="232"/>
                    </a:cubicBezTo>
                    <a:cubicBezTo>
                      <a:pt x="206" y="253"/>
                      <a:pt x="207" y="246"/>
                      <a:pt x="211" y="280"/>
                    </a:cubicBezTo>
                    <a:cubicBezTo>
                      <a:pt x="211" y="280"/>
                      <a:pt x="216" y="295"/>
                      <a:pt x="217" y="298"/>
                    </a:cubicBezTo>
                    <a:cubicBezTo>
                      <a:pt x="218" y="302"/>
                      <a:pt x="221" y="310"/>
                      <a:pt x="221" y="310"/>
                    </a:cubicBezTo>
                    <a:cubicBezTo>
                      <a:pt x="226" y="362"/>
                      <a:pt x="217" y="347"/>
                      <a:pt x="171" y="354"/>
                    </a:cubicBezTo>
                    <a:cubicBezTo>
                      <a:pt x="158" y="358"/>
                      <a:pt x="145" y="363"/>
                      <a:pt x="131" y="366"/>
                    </a:cubicBezTo>
                    <a:cubicBezTo>
                      <a:pt x="91" y="361"/>
                      <a:pt x="109" y="326"/>
                      <a:pt x="67" y="312"/>
                    </a:cubicBezTo>
                    <a:cubicBezTo>
                      <a:pt x="47" y="305"/>
                      <a:pt x="25" y="306"/>
                      <a:pt x="7" y="294"/>
                    </a:cubicBezTo>
                    <a:cubicBezTo>
                      <a:pt x="6" y="290"/>
                      <a:pt x="0" y="281"/>
                      <a:pt x="5" y="276"/>
                    </a:cubicBezTo>
                    <a:cubicBezTo>
                      <a:pt x="10" y="271"/>
                      <a:pt x="23" y="264"/>
                      <a:pt x="23" y="264"/>
                    </a:cubicBezTo>
                    <a:cubicBezTo>
                      <a:pt x="27" y="252"/>
                      <a:pt x="21" y="246"/>
                      <a:pt x="17" y="236"/>
                    </a:cubicBezTo>
                    <a:cubicBezTo>
                      <a:pt x="15" y="232"/>
                      <a:pt x="13" y="224"/>
                      <a:pt x="13" y="224"/>
                    </a:cubicBezTo>
                    <a:cubicBezTo>
                      <a:pt x="15" y="214"/>
                      <a:pt x="18" y="209"/>
                      <a:pt x="21" y="200"/>
                    </a:cubicBezTo>
                    <a:cubicBezTo>
                      <a:pt x="18" y="174"/>
                      <a:pt x="28" y="142"/>
                      <a:pt x="53" y="128"/>
                    </a:cubicBezTo>
                    <a:cubicBezTo>
                      <a:pt x="64" y="122"/>
                      <a:pt x="67" y="124"/>
                      <a:pt x="77" y="114"/>
                    </a:cubicBezTo>
                    <a:cubicBezTo>
                      <a:pt x="82" y="99"/>
                      <a:pt x="80" y="86"/>
                      <a:pt x="67" y="78"/>
                    </a:cubicBezTo>
                    <a:cubicBezTo>
                      <a:pt x="58" y="64"/>
                      <a:pt x="63" y="69"/>
                      <a:pt x="53" y="62"/>
                    </a:cubicBezTo>
                    <a:cubicBezTo>
                      <a:pt x="48" y="54"/>
                      <a:pt x="58" y="17"/>
                      <a:pt x="65" y="10"/>
                    </a:cubicBezTo>
                    <a:cubicBezTo>
                      <a:pt x="70" y="5"/>
                      <a:pt x="77" y="4"/>
                      <a:pt x="83" y="0"/>
                    </a:cubicBezTo>
                    <a:cubicBezTo>
                      <a:pt x="93" y="3"/>
                      <a:pt x="91" y="13"/>
                      <a:pt x="101" y="18"/>
                    </a:cubicBezTo>
                    <a:cubicBezTo>
                      <a:pt x="117" y="25"/>
                      <a:pt x="131" y="30"/>
                      <a:pt x="149" y="32"/>
                    </a:cubicBezTo>
                    <a:cubicBezTo>
                      <a:pt x="166" y="38"/>
                      <a:pt x="177" y="40"/>
                      <a:pt x="195" y="42"/>
                    </a:cubicBezTo>
                    <a:cubicBezTo>
                      <a:pt x="212" y="48"/>
                      <a:pt x="227" y="39"/>
                      <a:pt x="241" y="30"/>
                    </a:cubicBezTo>
                    <a:cubicBezTo>
                      <a:pt x="245" y="27"/>
                      <a:pt x="253" y="22"/>
                      <a:pt x="253" y="22"/>
                    </a:cubicBezTo>
                    <a:cubicBezTo>
                      <a:pt x="266" y="26"/>
                      <a:pt x="253" y="36"/>
                      <a:pt x="259" y="3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44" name="Freeform 19"/>
              <p:cNvSpPr>
                <a:spLocks/>
              </p:cNvSpPr>
              <p:nvPr/>
            </p:nvSpPr>
            <p:spPr bwMode="auto">
              <a:xfrm>
                <a:off x="2338" y="2905"/>
                <a:ext cx="578" cy="396"/>
              </a:xfrm>
              <a:custGeom>
                <a:avLst/>
                <a:gdLst>
                  <a:gd name="T0" fmla="*/ 286 w 581"/>
                  <a:gd name="T1" fmla="*/ 14 h 410"/>
                  <a:gd name="T2" fmla="*/ 296 w 581"/>
                  <a:gd name="T3" fmla="*/ 14 h 410"/>
                  <a:gd name="T4" fmla="*/ 285 w 581"/>
                  <a:gd name="T5" fmla="*/ 14 h 410"/>
                  <a:gd name="T6" fmla="*/ 298 w 581"/>
                  <a:gd name="T7" fmla="*/ 14 h 410"/>
                  <a:gd name="T8" fmla="*/ 340 w 581"/>
                  <a:gd name="T9" fmla="*/ 14 h 410"/>
                  <a:gd name="T10" fmla="*/ 358 w 581"/>
                  <a:gd name="T11" fmla="*/ 14 h 410"/>
                  <a:gd name="T12" fmla="*/ 380 w 581"/>
                  <a:gd name="T13" fmla="*/ 17 h 410"/>
                  <a:gd name="T14" fmla="*/ 409 w 581"/>
                  <a:gd name="T15" fmla="*/ 23 h 410"/>
                  <a:gd name="T16" fmla="*/ 401 w 581"/>
                  <a:gd name="T17" fmla="*/ 27 h 410"/>
                  <a:gd name="T18" fmla="*/ 394 w 581"/>
                  <a:gd name="T19" fmla="*/ 29 h 410"/>
                  <a:gd name="T20" fmla="*/ 396 w 581"/>
                  <a:gd name="T21" fmla="*/ 32 h 410"/>
                  <a:gd name="T22" fmla="*/ 425 w 581"/>
                  <a:gd name="T23" fmla="*/ 36 h 410"/>
                  <a:gd name="T24" fmla="*/ 420 w 581"/>
                  <a:gd name="T25" fmla="*/ 39 h 410"/>
                  <a:gd name="T26" fmla="*/ 412 w 581"/>
                  <a:gd name="T27" fmla="*/ 41 h 410"/>
                  <a:gd name="T28" fmla="*/ 394 w 581"/>
                  <a:gd name="T29" fmla="*/ 45 h 410"/>
                  <a:gd name="T30" fmla="*/ 382 w 581"/>
                  <a:gd name="T31" fmla="*/ 47 h 410"/>
                  <a:gd name="T32" fmla="*/ 310 w 581"/>
                  <a:gd name="T33" fmla="*/ 48 h 410"/>
                  <a:gd name="T34" fmla="*/ 298 w 581"/>
                  <a:gd name="T35" fmla="*/ 49 h 410"/>
                  <a:gd name="T36" fmla="*/ 294 w 581"/>
                  <a:gd name="T37" fmla="*/ 51 h 410"/>
                  <a:gd name="T38" fmla="*/ 281 w 581"/>
                  <a:gd name="T39" fmla="*/ 51 h 410"/>
                  <a:gd name="T40" fmla="*/ 272 w 581"/>
                  <a:gd name="T41" fmla="*/ 54 h 410"/>
                  <a:gd name="T42" fmla="*/ 265 w 581"/>
                  <a:gd name="T43" fmla="*/ 52 h 410"/>
                  <a:gd name="T44" fmla="*/ 256 w 581"/>
                  <a:gd name="T45" fmla="*/ 54 h 410"/>
                  <a:gd name="T46" fmla="*/ 248 w 581"/>
                  <a:gd name="T47" fmla="*/ 56 h 410"/>
                  <a:gd name="T48" fmla="*/ 247 w 581"/>
                  <a:gd name="T49" fmla="*/ 52 h 410"/>
                  <a:gd name="T50" fmla="*/ 224 w 581"/>
                  <a:gd name="T51" fmla="*/ 47 h 410"/>
                  <a:gd name="T52" fmla="*/ 172 w 581"/>
                  <a:gd name="T53" fmla="*/ 46 h 410"/>
                  <a:gd name="T54" fmla="*/ 128 w 581"/>
                  <a:gd name="T55" fmla="*/ 44 h 410"/>
                  <a:gd name="T56" fmla="*/ 106 w 581"/>
                  <a:gd name="T57" fmla="*/ 40 h 410"/>
                  <a:gd name="T58" fmla="*/ 96 w 581"/>
                  <a:gd name="T59" fmla="*/ 39 h 410"/>
                  <a:gd name="T60" fmla="*/ 50 w 581"/>
                  <a:gd name="T61" fmla="*/ 37 h 410"/>
                  <a:gd name="T62" fmla="*/ 18 w 581"/>
                  <a:gd name="T63" fmla="*/ 33 h 410"/>
                  <a:gd name="T64" fmla="*/ 10 w 581"/>
                  <a:gd name="T65" fmla="*/ 29 h 410"/>
                  <a:gd name="T66" fmla="*/ 0 w 581"/>
                  <a:gd name="T67" fmla="*/ 27 h 410"/>
                  <a:gd name="T68" fmla="*/ 2 w 581"/>
                  <a:gd name="T69" fmla="*/ 19 h 410"/>
                  <a:gd name="T70" fmla="*/ 36 w 581"/>
                  <a:gd name="T71" fmla="*/ 14 h 410"/>
                  <a:gd name="T72" fmla="*/ 66 w 581"/>
                  <a:gd name="T73" fmla="*/ 14 h 410"/>
                  <a:gd name="T74" fmla="*/ 96 w 581"/>
                  <a:gd name="T75" fmla="*/ 14 h 410"/>
                  <a:gd name="T76" fmla="*/ 96 w 581"/>
                  <a:gd name="T77" fmla="*/ 14 h 410"/>
                  <a:gd name="T78" fmla="*/ 96 w 581"/>
                  <a:gd name="T79" fmla="*/ 4 h 410"/>
                  <a:gd name="T80" fmla="*/ 96 w 581"/>
                  <a:gd name="T81" fmla="*/ 0 h 410"/>
                  <a:gd name="T82" fmla="*/ 142 w 581"/>
                  <a:gd name="T83" fmla="*/ 14 h 410"/>
                  <a:gd name="T84" fmla="*/ 172 w 581"/>
                  <a:gd name="T85" fmla="*/ 14 h 410"/>
                  <a:gd name="T86" fmla="*/ 194 w 581"/>
                  <a:gd name="T87" fmla="*/ 14 h 410"/>
                  <a:gd name="T88" fmla="*/ 206 w 581"/>
                  <a:gd name="T89" fmla="*/ 14 h 410"/>
                  <a:gd name="T90" fmla="*/ 235 w 581"/>
                  <a:gd name="T91" fmla="*/ 14 h 410"/>
                  <a:gd name="T92" fmla="*/ 253 w 581"/>
                  <a:gd name="T93" fmla="*/ 14 h 410"/>
                  <a:gd name="T94" fmla="*/ 265 w 581"/>
                  <a:gd name="T95" fmla="*/ 14 h 410"/>
                  <a:gd name="T96" fmla="*/ 266 w 581"/>
                  <a:gd name="T97" fmla="*/ 14 h 410"/>
                  <a:gd name="T98" fmla="*/ 269 w 581"/>
                  <a:gd name="T99" fmla="*/ 14 h 410"/>
                  <a:gd name="T100" fmla="*/ 286 w 581"/>
                  <a:gd name="T101" fmla="*/ 14 h 410"/>
                  <a:gd name="T102" fmla="*/ 286 w 581"/>
                  <a:gd name="T103" fmla="*/ 14 h 41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81"/>
                  <a:gd name="T157" fmla="*/ 0 h 410"/>
                  <a:gd name="T158" fmla="*/ 581 w 581"/>
                  <a:gd name="T159" fmla="*/ 410 h 41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81" h="410">
                    <a:moveTo>
                      <a:pt x="398" y="46"/>
                    </a:moveTo>
                    <a:cubicBezTo>
                      <a:pt x="406" y="52"/>
                      <a:pt x="409" y="55"/>
                      <a:pt x="412" y="64"/>
                    </a:cubicBezTo>
                    <a:cubicBezTo>
                      <a:pt x="409" y="74"/>
                      <a:pt x="404" y="80"/>
                      <a:pt x="396" y="86"/>
                    </a:cubicBezTo>
                    <a:cubicBezTo>
                      <a:pt x="391" y="101"/>
                      <a:pt x="404" y="101"/>
                      <a:pt x="414" y="108"/>
                    </a:cubicBezTo>
                    <a:cubicBezTo>
                      <a:pt x="435" y="106"/>
                      <a:pt x="439" y="98"/>
                      <a:pt x="456" y="92"/>
                    </a:cubicBezTo>
                    <a:cubicBezTo>
                      <a:pt x="462" y="93"/>
                      <a:pt x="469" y="91"/>
                      <a:pt x="474" y="94"/>
                    </a:cubicBezTo>
                    <a:cubicBezTo>
                      <a:pt x="477" y="96"/>
                      <a:pt x="500" y="133"/>
                      <a:pt x="502" y="136"/>
                    </a:cubicBezTo>
                    <a:cubicBezTo>
                      <a:pt x="511" y="150"/>
                      <a:pt x="530" y="160"/>
                      <a:pt x="546" y="164"/>
                    </a:cubicBezTo>
                    <a:cubicBezTo>
                      <a:pt x="564" y="176"/>
                      <a:pt x="546" y="186"/>
                      <a:pt x="534" y="194"/>
                    </a:cubicBezTo>
                    <a:cubicBezTo>
                      <a:pt x="529" y="197"/>
                      <a:pt x="527" y="202"/>
                      <a:pt x="524" y="206"/>
                    </a:cubicBezTo>
                    <a:cubicBezTo>
                      <a:pt x="525" y="214"/>
                      <a:pt x="525" y="222"/>
                      <a:pt x="526" y="230"/>
                    </a:cubicBezTo>
                    <a:cubicBezTo>
                      <a:pt x="528" y="250"/>
                      <a:pt x="556" y="250"/>
                      <a:pt x="570" y="260"/>
                    </a:cubicBezTo>
                    <a:cubicBezTo>
                      <a:pt x="581" y="277"/>
                      <a:pt x="572" y="277"/>
                      <a:pt x="562" y="292"/>
                    </a:cubicBezTo>
                    <a:cubicBezTo>
                      <a:pt x="558" y="298"/>
                      <a:pt x="550" y="310"/>
                      <a:pt x="550" y="310"/>
                    </a:cubicBezTo>
                    <a:cubicBezTo>
                      <a:pt x="547" y="338"/>
                      <a:pt x="545" y="330"/>
                      <a:pt x="524" y="342"/>
                    </a:cubicBezTo>
                    <a:cubicBezTo>
                      <a:pt x="518" y="346"/>
                      <a:pt x="506" y="354"/>
                      <a:pt x="506" y="354"/>
                    </a:cubicBezTo>
                    <a:cubicBezTo>
                      <a:pt x="479" y="352"/>
                      <a:pt x="453" y="354"/>
                      <a:pt x="426" y="358"/>
                    </a:cubicBezTo>
                    <a:cubicBezTo>
                      <a:pt x="423" y="359"/>
                      <a:pt x="416" y="361"/>
                      <a:pt x="414" y="364"/>
                    </a:cubicBezTo>
                    <a:cubicBezTo>
                      <a:pt x="412" y="368"/>
                      <a:pt x="414" y="375"/>
                      <a:pt x="410" y="376"/>
                    </a:cubicBezTo>
                    <a:cubicBezTo>
                      <a:pt x="399" y="380"/>
                      <a:pt x="406" y="378"/>
                      <a:pt x="388" y="380"/>
                    </a:cubicBezTo>
                    <a:cubicBezTo>
                      <a:pt x="385" y="390"/>
                      <a:pt x="380" y="395"/>
                      <a:pt x="370" y="398"/>
                    </a:cubicBezTo>
                    <a:cubicBezTo>
                      <a:pt x="363" y="393"/>
                      <a:pt x="364" y="389"/>
                      <a:pt x="356" y="386"/>
                    </a:cubicBezTo>
                    <a:cubicBezTo>
                      <a:pt x="349" y="388"/>
                      <a:pt x="338" y="396"/>
                      <a:pt x="338" y="396"/>
                    </a:cubicBezTo>
                    <a:cubicBezTo>
                      <a:pt x="334" y="402"/>
                      <a:pt x="322" y="410"/>
                      <a:pt x="322" y="410"/>
                    </a:cubicBezTo>
                    <a:cubicBezTo>
                      <a:pt x="316" y="393"/>
                      <a:pt x="317" y="402"/>
                      <a:pt x="320" y="382"/>
                    </a:cubicBezTo>
                    <a:cubicBezTo>
                      <a:pt x="314" y="363"/>
                      <a:pt x="301" y="357"/>
                      <a:pt x="282" y="352"/>
                    </a:cubicBezTo>
                    <a:cubicBezTo>
                      <a:pt x="264" y="354"/>
                      <a:pt x="247" y="356"/>
                      <a:pt x="230" y="350"/>
                    </a:cubicBezTo>
                    <a:cubicBezTo>
                      <a:pt x="217" y="337"/>
                      <a:pt x="204" y="339"/>
                      <a:pt x="186" y="338"/>
                    </a:cubicBezTo>
                    <a:cubicBezTo>
                      <a:pt x="172" y="329"/>
                      <a:pt x="169" y="319"/>
                      <a:pt x="164" y="304"/>
                    </a:cubicBezTo>
                    <a:cubicBezTo>
                      <a:pt x="158" y="286"/>
                      <a:pt x="112" y="287"/>
                      <a:pt x="102" y="286"/>
                    </a:cubicBezTo>
                    <a:cubicBezTo>
                      <a:pt x="86" y="275"/>
                      <a:pt x="66" y="278"/>
                      <a:pt x="50" y="268"/>
                    </a:cubicBezTo>
                    <a:cubicBezTo>
                      <a:pt x="42" y="255"/>
                      <a:pt x="27" y="251"/>
                      <a:pt x="18" y="238"/>
                    </a:cubicBezTo>
                    <a:cubicBezTo>
                      <a:pt x="26" y="216"/>
                      <a:pt x="13" y="217"/>
                      <a:pt x="10" y="206"/>
                    </a:cubicBezTo>
                    <a:cubicBezTo>
                      <a:pt x="8" y="199"/>
                      <a:pt x="0" y="188"/>
                      <a:pt x="0" y="188"/>
                    </a:cubicBezTo>
                    <a:cubicBezTo>
                      <a:pt x="1" y="174"/>
                      <a:pt x="0" y="160"/>
                      <a:pt x="2" y="146"/>
                    </a:cubicBezTo>
                    <a:cubicBezTo>
                      <a:pt x="3" y="134"/>
                      <a:pt x="26" y="134"/>
                      <a:pt x="36" y="114"/>
                    </a:cubicBezTo>
                    <a:cubicBezTo>
                      <a:pt x="62" y="102"/>
                      <a:pt x="57" y="96"/>
                      <a:pt x="66" y="82"/>
                    </a:cubicBezTo>
                    <a:cubicBezTo>
                      <a:pt x="75" y="69"/>
                      <a:pt x="87" y="61"/>
                      <a:pt x="96" y="48"/>
                    </a:cubicBezTo>
                    <a:cubicBezTo>
                      <a:pt x="104" y="35"/>
                      <a:pt x="102" y="24"/>
                      <a:pt x="116" y="14"/>
                    </a:cubicBezTo>
                    <a:cubicBezTo>
                      <a:pt x="118" y="7"/>
                      <a:pt x="117" y="7"/>
                      <a:pt x="124" y="4"/>
                    </a:cubicBezTo>
                    <a:cubicBezTo>
                      <a:pt x="128" y="2"/>
                      <a:pt x="136" y="0"/>
                      <a:pt x="136" y="0"/>
                    </a:cubicBezTo>
                    <a:cubicBezTo>
                      <a:pt x="156" y="13"/>
                      <a:pt x="176" y="17"/>
                      <a:pt x="200" y="20"/>
                    </a:cubicBezTo>
                    <a:cubicBezTo>
                      <a:pt x="211" y="24"/>
                      <a:pt x="218" y="34"/>
                      <a:pt x="230" y="38"/>
                    </a:cubicBezTo>
                    <a:cubicBezTo>
                      <a:pt x="243" y="36"/>
                      <a:pt x="242" y="29"/>
                      <a:pt x="252" y="22"/>
                    </a:cubicBezTo>
                    <a:cubicBezTo>
                      <a:pt x="268" y="33"/>
                      <a:pt x="251" y="23"/>
                      <a:pt x="264" y="36"/>
                    </a:cubicBezTo>
                    <a:cubicBezTo>
                      <a:pt x="272" y="44"/>
                      <a:pt x="286" y="45"/>
                      <a:pt x="296" y="48"/>
                    </a:cubicBezTo>
                    <a:cubicBezTo>
                      <a:pt x="316" y="44"/>
                      <a:pt x="316" y="37"/>
                      <a:pt x="332" y="30"/>
                    </a:cubicBezTo>
                    <a:cubicBezTo>
                      <a:pt x="341" y="26"/>
                      <a:pt x="348" y="25"/>
                      <a:pt x="356" y="20"/>
                    </a:cubicBezTo>
                    <a:cubicBezTo>
                      <a:pt x="357" y="18"/>
                      <a:pt x="356" y="14"/>
                      <a:pt x="358" y="14"/>
                    </a:cubicBezTo>
                    <a:cubicBezTo>
                      <a:pt x="362" y="14"/>
                      <a:pt x="363" y="25"/>
                      <a:pt x="364" y="26"/>
                    </a:cubicBezTo>
                    <a:cubicBezTo>
                      <a:pt x="371" y="33"/>
                      <a:pt x="388" y="36"/>
                      <a:pt x="398" y="38"/>
                    </a:cubicBezTo>
                    <a:cubicBezTo>
                      <a:pt x="403" y="45"/>
                      <a:pt x="404" y="43"/>
                      <a:pt x="398" y="46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45" name="Freeform 20"/>
              <p:cNvSpPr>
                <a:spLocks/>
              </p:cNvSpPr>
              <p:nvPr/>
            </p:nvSpPr>
            <p:spPr bwMode="auto">
              <a:xfrm>
                <a:off x="2290" y="3137"/>
                <a:ext cx="434" cy="313"/>
              </a:xfrm>
              <a:custGeom>
                <a:avLst/>
                <a:gdLst>
                  <a:gd name="T0" fmla="*/ 16 w 436"/>
                  <a:gd name="T1" fmla="*/ 27 h 325"/>
                  <a:gd name="T2" fmla="*/ 40 w 436"/>
                  <a:gd name="T3" fmla="*/ 27 h 325"/>
                  <a:gd name="T4" fmla="*/ 66 w 436"/>
                  <a:gd name="T5" fmla="*/ 32 h 325"/>
                  <a:gd name="T6" fmla="*/ 94 w 436"/>
                  <a:gd name="T7" fmla="*/ 34 h 325"/>
                  <a:gd name="T8" fmla="*/ 109 w 436"/>
                  <a:gd name="T9" fmla="*/ 35 h 325"/>
                  <a:gd name="T10" fmla="*/ 120 w 436"/>
                  <a:gd name="T11" fmla="*/ 34 h 325"/>
                  <a:gd name="T12" fmla="*/ 142 w 436"/>
                  <a:gd name="T13" fmla="*/ 32 h 325"/>
                  <a:gd name="T14" fmla="*/ 164 w 436"/>
                  <a:gd name="T15" fmla="*/ 32 h 325"/>
                  <a:gd name="T16" fmla="*/ 166 w 436"/>
                  <a:gd name="T17" fmla="*/ 31 h 325"/>
                  <a:gd name="T18" fmla="*/ 178 w 436"/>
                  <a:gd name="T19" fmla="*/ 30 h 325"/>
                  <a:gd name="T20" fmla="*/ 198 w 436"/>
                  <a:gd name="T21" fmla="*/ 32 h 325"/>
                  <a:gd name="T22" fmla="*/ 218 w 436"/>
                  <a:gd name="T23" fmla="*/ 35 h 325"/>
                  <a:gd name="T24" fmla="*/ 226 w 436"/>
                  <a:gd name="T25" fmla="*/ 36 h 325"/>
                  <a:gd name="T26" fmla="*/ 238 w 436"/>
                  <a:gd name="T27" fmla="*/ 37 h 325"/>
                  <a:gd name="T28" fmla="*/ 266 w 436"/>
                  <a:gd name="T29" fmla="*/ 35 h 325"/>
                  <a:gd name="T30" fmla="*/ 281 w 436"/>
                  <a:gd name="T31" fmla="*/ 34 h 325"/>
                  <a:gd name="T32" fmla="*/ 304 w 436"/>
                  <a:gd name="T33" fmla="*/ 33 h 325"/>
                  <a:gd name="T34" fmla="*/ 317 w 436"/>
                  <a:gd name="T35" fmla="*/ 32 h 325"/>
                  <a:gd name="T36" fmla="*/ 323 w 436"/>
                  <a:gd name="T37" fmla="*/ 30 h 325"/>
                  <a:gd name="T38" fmla="*/ 317 w 436"/>
                  <a:gd name="T39" fmla="*/ 30 h 325"/>
                  <a:gd name="T40" fmla="*/ 315 w 436"/>
                  <a:gd name="T41" fmla="*/ 28 h 325"/>
                  <a:gd name="T42" fmla="*/ 319 w 436"/>
                  <a:gd name="T43" fmla="*/ 24 h 325"/>
                  <a:gd name="T44" fmla="*/ 308 w 436"/>
                  <a:gd name="T45" fmla="*/ 16 h 325"/>
                  <a:gd name="T46" fmla="*/ 290 w 436"/>
                  <a:gd name="T47" fmla="*/ 20 h 325"/>
                  <a:gd name="T48" fmla="*/ 289 w 436"/>
                  <a:gd name="T49" fmla="*/ 17 h 325"/>
                  <a:gd name="T50" fmla="*/ 218 w 436"/>
                  <a:gd name="T51" fmla="*/ 13 h 325"/>
                  <a:gd name="T52" fmla="*/ 174 w 436"/>
                  <a:gd name="T53" fmla="*/ 13 h 325"/>
                  <a:gd name="T54" fmla="*/ 162 w 436"/>
                  <a:gd name="T55" fmla="*/ 13 h 325"/>
                  <a:gd name="T56" fmla="*/ 109 w 436"/>
                  <a:gd name="T57" fmla="*/ 13 h 325"/>
                  <a:gd name="T58" fmla="*/ 109 w 436"/>
                  <a:gd name="T59" fmla="*/ 13 h 325"/>
                  <a:gd name="T60" fmla="*/ 98 w 436"/>
                  <a:gd name="T61" fmla="*/ 13 h 325"/>
                  <a:gd name="T62" fmla="*/ 80 w 436"/>
                  <a:gd name="T63" fmla="*/ 13 h 325"/>
                  <a:gd name="T64" fmla="*/ 68 w 436"/>
                  <a:gd name="T65" fmla="*/ 10 h 325"/>
                  <a:gd name="T66" fmla="*/ 54 w 436"/>
                  <a:gd name="T67" fmla="*/ 13 h 325"/>
                  <a:gd name="T68" fmla="*/ 56 w 436"/>
                  <a:gd name="T69" fmla="*/ 13 h 325"/>
                  <a:gd name="T70" fmla="*/ 60 w 436"/>
                  <a:gd name="T71" fmla="*/ 13 h 325"/>
                  <a:gd name="T72" fmla="*/ 10 w 436"/>
                  <a:gd name="T73" fmla="*/ 13 h 325"/>
                  <a:gd name="T74" fmla="*/ 6 w 436"/>
                  <a:gd name="T75" fmla="*/ 13 h 325"/>
                  <a:gd name="T76" fmla="*/ 0 w 436"/>
                  <a:gd name="T77" fmla="*/ 15 h 325"/>
                  <a:gd name="T78" fmla="*/ 16 w 436"/>
                  <a:gd name="T79" fmla="*/ 27 h 325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436"/>
                  <a:gd name="T121" fmla="*/ 0 h 325"/>
                  <a:gd name="T122" fmla="*/ 436 w 436"/>
                  <a:gd name="T123" fmla="*/ 325 h 325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436" h="325">
                    <a:moveTo>
                      <a:pt x="16" y="222"/>
                    </a:moveTo>
                    <a:cubicBezTo>
                      <a:pt x="25" y="219"/>
                      <a:pt x="32" y="221"/>
                      <a:pt x="40" y="226"/>
                    </a:cubicBezTo>
                    <a:cubicBezTo>
                      <a:pt x="52" y="244"/>
                      <a:pt x="41" y="266"/>
                      <a:pt x="66" y="274"/>
                    </a:cubicBezTo>
                    <a:cubicBezTo>
                      <a:pt x="71" y="282"/>
                      <a:pt x="85" y="291"/>
                      <a:pt x="94" y="296"/>
                    </a:cubicBezTo>
                    <a:cubicBezTo>
                      <a:pt x="100" y="299"/>
                      <a:pt x="112" y="302"/>
                      <a:pt x="112" y="302"/>
                    </a:cubicBezTo>
                    <a:cubicBezTo>
                      <a:pt x="146" y="298"/>
                      <a:pt x="133" y="291"/>
                      <a:pt x="178" y="288"/>
                    </a:cubicBezTo>
                    <a:cubicBezTo>
                      <a:pt x="190" y="280"/>
                      <a:pt x="185" y="271"/>
                      <a:pt x="200" y="266"/>
                    </a:cubicBezTo>
                    <a:cubicBezTo>
                      <a:pt x="206" y="267"/>
                      <a:pt x="216" y="270"/>
                      <a:pt x="222" y="266"/>
                    </a:cubicBezTo>
                    <a:cubicBezTo>
                      <a:pt x="224" y="265"/>
                      <a:pt x="223" y="261"/>
                      <a:pt x="224" y="260"/>
                    </a:cubicBezTo>
                    <a:cubicBezTo>
                      <a:pt x="227" y="257"/>
                      <a:pt x="236" y="252"/>
                      <a:pt x="236" y="252"/>
                    </a:cubicBezTo>
                    <a:cubicBezTo>
                      <a:pt x="251" y="254"/>
                      <a:pt x="252" y="253"/>
                      <a:pt x="256" y="266"/>
                    </a:cubicBezTo>
                    <a:cubicBezTo>
                      <a:pt x="242" y="287"/>
                      <a:pt x="265" y="288"/>
                      <a:pt x="276" y="302"/>
                    </a:cubicBezTo>
                    <a:cubicBezTo>
                      <a:pt x="279" y="306"/>
                      <a:pt x="281" y="310"/>
                      <a:pt x="284" y="314"/>
                    </a:cubicBezTo>
                    <a:cubicBezTo>
                      <a:pt x="287" y="318"/>
                      <a:pt x="296" y="322"/>
                      <a:pt x="296" y="322"/>
                    </a:cubicBezTo>
                    <a:cubicBezTo>
                      <a:pt x="340" y="318"/>
                      <a:pt x="310" y="325"/>
                      <a:pt x="324" y="304"/>
                    </a:cubicBezTo>
                    <a:cubicBezTo>
                      <a:pt x="328" y="298"/>
                      <a:pt x="344" y="299"/>
                      <a:pt x="352" y="296"/>
                    </a:cubicBezTo>
                    <a:cubicBezTo>
                      <a:pt x="366" y="276"/>
                      <a:pt x="369" y="278"/>
                      <a:pt x="398" y="276"/>
                    </a:cubicBezTo>
                    <a:cubicBezTo>
                      <a:pt x="407" y="273"/>
                      <a:pt x="415" y="271"/>
                      <a:pt x="424" y="268"/>
                    </a:cubicBezTo>
                    <a:cubicBezTo>
                      <a:pt x="429" y="261"/>
                      <a:pt x="433" y="262"/>
                      <a:pt x="436" y="254"/>
                    </a:cubicBezTo>
                    <a:cubicBezTo>
                      <a:pt x="433" y="253"/>
                      <a:pt x="426" y="251"/>
                      <a:pt x="424" y="248"/>
                    </a:cubicBezTo>
                    <a:cubicBezTo>
                      <a:pt x="422" y="244"/>
                      <a:pt x="420" y="236"/>
                      <a:pt x="420" y="236"/>
                    </a:cubicBezTo>
                    <a:cubicBezTo>
                      <a:pt x="422" y="223"/>
                      <a:pt x="425" y="212"/>
                      <a:pt x="428" y="200"/>
                    </a:cubicBezTo>
                    <a:cubicBezTo>
                      <a:pt x="427" y="183"/>
                      <a:pt x="426" y="155"/>
                      <a:pt x="406" y="148"/>
                    </a:cubicBezTo>
                    <a:cubicBezTo>
                      <a:pt x="379" y="151"/>
                      <a:pt x="389" y="158"/>
                      <a:pt x="370" y="170"/>
                    </a:cubicBezTo>
                    <a:cubicBezTo>
                      <a:pt x="365" y="156"/>
                      <a:pt x="365" y="162"/>
                      <a:pt x="368" y="152"/>
                    </a:cubicBezTo>
                    <a:cubicBezTo>
                      <a:pt x="363" y="105"/>
                      <a:pt x="313" y="111"/>
                      <a:pt x="276" y="110"/>
                    </a:cubicBezTo>
                    <a:cubicBezTo>
                      <a:pt x="255" y="96"/>
                      <a:pt x="260" y="99"/>
                      <a:pt x="232" y="96"/>
                    </a:cubicBezTo>
                    <a:cubicBezTo>
                      <a:pt x="214" y="78"/>
                      <a:pt x="227" y="76"/>
                      <a:pt x="220" y="70"/>
                    </a:cubicBezTo>
                    <a:cubicBezTo>
                      <a:pt x="201" y="53"/>
                      <a:pt x="192" y="48"/>
                      <a:pt x="156" y="46"/>
                    </a:cubicBezTo>
                    <a:cubicBezTo>
                      <a:pt x="148" y="44"/>
                      <a:pt x="141" y="39"/>
                      <a:pt x="132" y="36"/>
                    </a:cubicBezTo>
                    <a:cubicBezTo>
                      <a:pt x="114" y="32"/>
                      <a:pt x="110" y="29"/>
                      <a:pt x="98" y="26"/>
                    </a:cubicBezTo>
                    <a:cubicBezTo>
                      <a:pt x="91" y="24"/>
                      <a:pt x="80" y="16"/>
                      <a:pt x="80" y="16"/>
                    </a:cubicBezTo>
                    <a:cubicBezTo>
                      <a:pt x="71" y="2"/>
                      <a:pt x="75" y="0"/>
                      <a:pt x="68" y="10"/>
                    </a:cubicBezTo>
                    <a:cubicBezTo>
                      <a:pt x="73" y="29"/>
                      <a:pt x="71" y="54"/>
                      <a:pt x="54" y="66"/>
                    </a:cubicBezTo>
                    <a:cubicBezTo>
                      <a:pt x="46" y="78"/>
                      <a:pt x="50" y="67"/>
                      <a:pt x="56" y="76"/>
                    </a:cubicBezTo>
                    <a:cubicBezTo>
                      <a:pt x="58" y="80"/>
                      <a:pt x="60" y="88"/>
                      <a:pt x="60" y="88"/>
                    </a:cubicBezTo>
                    <a:cubicBezTo>
                      <a:pt x="43" y="94"/>
                      <a:pt x="25" y="96"/>
                      <a:pt x="10" y="106"/>
                    </a:cubicBezTo>
                    <a:cubicBezTo>
                      <a:pt x="9" y="112"/>
                      <a:pt x="8" y="118"/>
                      <a:pt x="6" y="124"/>
                    </a:cubicBezTo>
                    <a:cubicBezTo>
                      <a:pt x="4" y="130"/>
                      <a:pt x="0" y="142"/>
                      <a:pt x="0" y="142"/>
                    </a:cubicBezTo>
                    <a:cubicBezTo>
                      <a:pt x="3" y="163"/>
                      <a:pt x="16" y="203"/>
                      <a:pt x="16" y="222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46" name="Freeform 21"/>
              <p:cNvSpPr>
                <a:spLocks/>
              </p:cNvSpPr>
              <p:nvPr/>
            </p:nvSpPr>
            <p:spPr bwMode="auto">
              <a:xfrm>
                <a:off x="2705" y="3228"/>
                <a:ext cx="204" cy="341"/>
              </a:xfrm>
              <a:custGeom>
                <a:avLst/>
                <a:gdLst>
                  <a:gd name="T0" fmla="*/ 107 w 205"/>
                  <a:gd name="T1" fmla="*/ 1 h 353"/>
                  <a:gd name="T2" fmla="*/ 123 w 205"/>
                  <a:gd name="T3" fmla="*/ 13 h 353"/>
                  <a:gd name="T4" fmla="*/ 135 w 205"/>
                  <a:gd name="T5" fmla="*/ 14 h 353"/>
                  <a:gd name="T6" fmla="*/ 145 w 205"/>
                  <a:gd name="T7" fmla="*/ 14 h 353"/>
                  <a:gd name="T8" fmla="*/ 147 w 205"/>
                  <a:gd name="T9" fmla="*/ 14 h 353"/>
                  <a:gd name="T10" fmla="*/ 125 w 205"/>
                  <a:gd name="T11" fmla="*/ 14 h 353"/>
                  <a:gd name="T12" fmla="*/ 103 w 205"/>
                  <a:gd name="T13" fmla="*/ 15 h 353"/>
                  <a:gd name="T14" fmla="*/ 131 w 205"/>
                  <a:gd name="T15" fmla="*/ 27 h 353"/>
                  <a:gd name="T16" fmla="*/ 121 w 205"/>
                  <a:gd name="T17" fmla="*/ 29 h 353"/>
                  <a:gd name="T18" fmla="*/ 137 w 205"/>
                  <a:gd name="T19" fmla="*/ 31 h 353"/>
                  <a:gd name="T20" fmla="*/ 137 w 205"/>
                  <a:gd name="T21" fmla="*/ 34 h 353"/>
                  <a:gd name="T22" fmla="*/ 125 w 205"/>
                  <a:gd name="T23" fmla="*/ 35 h 353"/>
                  <a:gd name="T24" fmla="*/ 125 w 205"/>
                  <a:gd name="T25" fmla="*/ 37 h 353"/>
                  <a:gd name="T26" fmla="*/ 129 w 205"/>
                  <a:gd name="T27" fmla="*/ 39 h 353"/>
                  <a:gd name="T28" fmla="*/ 139 w 205"/>
                  <a:gd name="T29" fmla="*/ 43 h 353"/>
                  <a:gd name="T30" fmla="*/ 103 w 205"/>
                  <a:gd name="T31" fmla="*/ 48 h 353"/>
                  <a:gd name="T32" fmla="*/ 102 w 205"/>
                  <a:gd name="T33" fmla="*/ 42 h 353"/>
                  <a:gd name="T34" fmla="*/ 102 w 205"/>
                  <a:gd name="T35" fmla="*/ 41 h 353"/>
                  <a:gd name="T36" fmla="*/ 87 w 205"/>
                  <a:gd name="T37" fmla="*/ 39 h 353"/>
                  <a:gd name="T38" fmla="*/ 37 w 205"/>
                  <a:gd name="T39" fmla="*/ 27 h 353"/>
                  <a:gd name="T40" fmla="*/ 19 w 205"/>
                  <a:gd name="T41" fmla="*/ 25 h 353"/>
                  <a:gd name="T42" fmla="*/ 19 w 205"/>
                  <a:gd name="T43" fmla="*/ 22 h 353"/>
                  <a:gd name="T44" fmla="*/ 3 w 205"/>
                  <a:gd name="T45" fmla="*/ 19 h 353"/>
                  <a:gd name="T46" fmla="*/ 5 w 205"/>
                  <a:gd name="T47" fmla="*/ 15 h 353"/>
                  <a:gd name="T48" fmla="*/ 9 w 205"/>
                  <a:gd name="T49" fmla="*/ 14 h 353"/>
                  <a:gd name="T50" fmla="*/ 3 w 205"/>
                  <a:gd name="T51" fmla="*/ 14 h 353"/>
                  <a:gd name="T52" fmla="*/ 11 w 205"/>
                  <a:gd name="T53" fmla="*/ 14 h 353"/>
                  <a:gd name="T54" fmla="*/ 19 w 205"/>
                  <a:gd name="T55" fmla="*/ 14 h 353"/>
                  <a:gd name="T56" fmla="*/ 43 w 205"/>
                  <a:gd name="T57" fmla="*/ 14 h 353"/>
                  <a:gd name="T58" fmla="*/ 102 w 205"/>
                  <a:gd name="T59" fmla="*/ 14 h 353"/>
                  <a:gd name="T60" fmla="*/ 105 w 205"/>
                  <a:gd name="T61" fmla="*/ 7 h 353"/>
                  <a:gd name="T62" fmla="*/ 107 w 205"/>
                  <a:gd name="T63" fmla="*/ 1 h 35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353"/>
                  <a:gd name="T98" fmla="*/ 205 w 205"/>
                  <a:gd name="T99" fmla="*/ 353 h 35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353">
                    <a:moveTo>
                      <a:pt x="165" y="1"/>
                    </a:moveTo>
                    <a:cubicBezTo>
                      <a:pt x="173" y="4"/>
                      <a:pt x="176" y="6"/>
                      <a:pt x="181" y="13"/>
                    </a:cubicBezTo>
                    <a:cubicBezTo>
                      <a:pt x="183" y="34"/>
                      <a:pt x="181" y="35"/>
                      <a:pt x="193" y="47"/>
                    </a:cubicBezTo>
                    <a:cubicBezTo>
                      <a:pt x="196" y="56"/>
                      <a:pt x="200" y="62"/>
                      <a:pt x="203" y="71"/>
                    </a:cubicBezTo>
                    <a:cubicBezTo>
                      <a:pt x="204" y="73"/>
                      <a:pt x="205" y="77"/>
                      <a:pt x="205" y="77"/>
                    </a:cubicBezTo>
                    <a:cubicBezTo>
                      <a:pt x="202" y="92"/>
                      <a:pt x="199" y="91"/>
                      <a:pt x="183" y="93"/>
                    </a:cubicBezTo>
                    <a:cubicBezTo>
                      <a:pt x="172" y="97"/>
                      <a:pt x="165" y="114"/>
                      <a:pt x="161" y="125"/>
                    </a:cubicBezTo>
                    <a:cubicBezTo>
                      <a:pt x="164" y="145"/>
                      <a:pt x="171" y="175"/>
                      <a:pt x="189" y="187"/>
                    </a:cubicBezTo>
                    <a:cubicBezTo>
                      <a:pt x="200" y="204"/>
                      <a:pt x="198" y="200"/>
                      <a:pt x="179" y="203"/>
                    </a:cubicBezTo>
                    <a:cubicBezTo>
                      <a:pt x="184" y="210"/>
                      <a:pt x="187" y="214"/>
                      <a:pt x="195" y="217"/>
                    </a:cubicBezTo>
                    <a:cubicBezTo>
                      <a:pt x="198" y="225"/>
                      <a:pt x="200" y="230"/>
                      <a:pt x="195" y="239"/>
                    </a:cubicBezTo>
                    <a:cubicBezTo>
                      <a:pt x="193" y="243"/>
                      <a:pt x="183" y="247"/>
                      <a:pt x="183" y="247"/>
                    </a:cubicBezTo>
                    <a:cubicBezTo>
                      <a:pt x="177" y="257"/>
                      <a:pt x="178" y="251"/>
                      <a:pt x="183" y="265"/>
                    </a:cubicBezTo>
                    <a:cubicBezTo>
                      <a:pt x="184" y="269"/>
                      <a:pt x="187" y="277"/>
                      <a:pt x="187" y="277"/>
                    </a:cubicBezTo>
                    <a:cubicBezTo>
                      <a:pt x="189" y="306"/>
                      <a:pt x="190" y="304"/>
                      <a:pt x="197" y="325"/>
                    </a:cubicBezTo>
                    <a:cubicBezTo>
                      <a:pt x="184" y="333"/>
                      <a:pt x="175" y="348"/>
                      <a:pt x="161" y="353"/>
                    </a:cubicBezTo>
                    <a:cubicBezTo>
                      <a:pt x="150" y="336"/>
                      <a:pt x="144" y="322"/>
                      <a:pt x="123" y="317"/>
                    </a:cubicBezTo>
                    <a:cubicBezTo>
                      <a:pt x="116" y="312"/>
                      <a:pt x="111" y="311"/>
                      <a:pt x="105" y="305"/>
                    </a:cubicBezTo>
                    <a:cubicBezTo>
                      <a:pt x="102" y="295"/>
                      <a:pt x="92" y="287"/>
                      <a:pt x="87" y="277"/>
                    </a:cubicBezTo>
                    <a:cubicBezTo>
                      <a:pt x="71" y="246"/>
                      <a:pt x="75" y="202"/>
                      <a:pt x="37" y="189"/>
                    </a:cubicBezTo>
                    <a:cubicBezTo>
                      <a:pt x="32" y="184"/>
                      <a:pt x="19" y="175"/>
                      <a:pt x="19" y="175"/>
                    </a:cubicBezTo>
                    <a:cubicBezTo>
                      <a:pt x="14" y="161"/>
                      <a:pt x="13" y="167"/>
                      <a:pt x="19" y="157"/>
                    </a:cubicBezTo>
                    <a:cubicBezTo>
                      <a:pt x="12" y="152"/>
                      <a:pt x="9" y="147"/>
                      <a:pt x="3" y="141"/>
                    </a:cubicBezTo>
                    <a:cubicBezTo>
                      <a:pt x="4" y="135"/>
                      <a:pt x="4" y="129"/>
                      <a:pt x="5" y="123"/>
                    </a:cubicBezTo>
                    <a:cubicBezTo>
                      <a:pt x="6" y="119"/>
                      <a:pt x="9" y="111"/>
                      <a:pt x="9" y="111"/>
                    </a:cubicBezTo>
                    <a:cubicBezTo>
                      <a:pt x="8" y="93"/>
                      <a:pt x="8" y="83"/>
                      <a:pt x="3" y="67"/>
                    </a:cubicBezTo>
                    <a:cubicBezTo>
                      <a:pt x="8" y="47"/>
                      <a:pt x="0" y="68"/>
                      <a:pt x="11" y="57"/>
                    </a:cubicBezTo>
                    <a:cubicBezTo>
                      <a:pt x="14" y="54"/>
                      <a:pt x="14" y="47"/>
                      <a:pt x="19" y="45"/>
                    </a:cubicBezTo>
                    <a:cubicBezTo>
                      <a:pt x="28" y="42"/>
                      <a:pt x="35" y="40"/>
                      <a:pt x="43" y="35"/>
                    </a:cubicBezTo>
                    <a:cubicBezTo>
                      <a:pt x="62" y="7"/>
                      <a:pt x="130" y="17"/>
                      <a:pt x="147" y="17"/>
                    </a:cubicBezTo>
                    <a:cubicBezTo>
                      <a:pt x="155" y="14"/>
                      <a:pt x="155" y="10"/>
                      <a:pt x="163" y="7"/>
                    </a:cubicBezTo>
                    <a:cubicBezTo>
                      <a:pt x="167" y="0"/>
                      <a:pt x="169" y="1"/>
                      <a:pt x="165" y="1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47" name="Freeform 22"/>
              <p:cNvSpPr>
                <a:spLocks/>
              </p:cNvSpPr>
              <p:nvPr/>
            </p:nvSpPr>
            <p:spPr bwMode="auto">
              <a:xfrm>
                <a:off x="2832" y="3324"/>
                <a:ext cx="201" cy="295"/>
              </a:xfrm>
              <a:custGeom>
                <a:avLst/>
                <a:gdLst>
                  <a:gd name="T0" fmla="*/ 48 w 202"/>
                  <a:gd name="T1" fmla="*/ 0 h 306"/>
                  <a:gd name="T2" fmla="*/ 74 w 202"/>
                  <a:gd name="T3" fmla="*/ 13 h 306"/>
                  <a:gd name="T4" fmla="*/ 96 w 202"/>
                  <a:gd name="T5" fmla="*/ 13 h 306"/>
                  <a:gd name="T6" fmla="*/ 101 w 202"/>
                  <a:gd name="T7" fmla="*/ 13 h 306"/>
                  <a:gd name="T8" fmla="*/ 104 w 202"/>
                  <a:gd name="T9" fmla="*/ 13 h 306"/>
                  <a:gd name="T10" fmla="*/ 118 w 202"/>
                  <a:gd name="T11" fmla="*/ 13 h 306"/>
                  <a:gd name="T12" fmla="*/ 136 w 202"/>
                  <a:gd name="T13" fmla="*/ 13 h 306"/>
                  <a:gd name="T14" fmla="*/ 126 w 202"/>
                  <a:gd name="T15" fmla="*/ 13 h 306"/>
                  <a:gd name="T16" fmla="*/ 122 w 202"/>
                  <a:gd name="T17" fmla="*/ 13 h 306"/>
                  <a:gd name="T18" fmla="*/ 134 w 202"/>
                  <a:gd name="T19" fmla="*/ 13 h 306"/>
                  <a:gd name="T20" fmla="*/ 144 w 202"/>
                  <a:gd name="T21" fmla="*/ 16 h 306"/>
                  <a:gd name="T22" fmla="*/ 134 w 202"/>
                  <a:gd name="T23" fmla="*/ 21 h 306"/>
                  <a:gd name="T24" fmla="*/ 116 w 202"/>
                  <a:gd name="T25" fmla="*/ 27 h 306"/>
                  <a:gd name="T26" fmla="*/ 101 w 202"/>
                  <a:gd name="T27" fmla="*/ 28 h 306"/>
                  <a:gd name="T28" fmla="*/ 101 w 202"/>
                  <a:gd name="T29" fmla="*/ 31 h 306"/>
                  <a:gd name="T30" fmla="*/ 101 w 202"/>
                  <a:gd name="T31" fmla="*/ 33 h 306"/>
                  <a:gd name="T32" fmla="*/ 101 w 202"/>
                  <a:gd name="T33" fmla="*/ 34 h 306"/>
                  <a:gd name="T34" fmla="*/ 60 w 202"/>
                  <a:gd name="T35" fmla="*/ 36 h 306"/>
                  <a:gd name="T36" fmla="*/ 30 w 202"/>
                  <a:gd name="T37" fmla="*/ 37 h 306"/>
                  <a:gd name="T38" fmla="*/ 6 w 202"/>
                  <a:gd name="T39" fmla="*/ 34 h 306"/>
                  <a:gd name="T40" fmla="*/ 10 w 202"/>
                  <a:gd name="T41" fmla="*/ 32 h 306"/>
                  <a:gd name="T42" fmla="*/ 22 w 202"/>
                  <a:gd name="T43" fmla="*/ 30 h 306"/>
                  <a:gd name="T44" fmla="*/ 36 w 202"/>
                  <a:gd name="T45" fmla="*/ 32 h 306"/>
                  <a:gd name="T46" fmla="*/ 56 w 202"/>
                  <a:gd name="T47" fmla="*/ 31 h 306"/>
                  <a:gd name="T48" fmla="*/ 64 w 202"/>
                  <a:gd name="T49" fmla="*/ 30 h 306"/>
                  <a:gd name="T50" fmla="*/ 68 w 202"/>
                  <a:gd name="T51" fmla="*/ 28 h 306"/>
                  <a:gd name="T52" fmla="*/ 60 w 202"/>
                  <a:gd name="T53" fmla="*/ 21 h 306"/>
                  <a:gd name="T54" fmla="*/ 54 w 202"/>
                  <a:gd name="T55" fmla="*/ 18 h 306"/>
                  <a:gd name="T56" fmla="*/ 68 w 202"/>
                  <a:gd name="T57" fmla="*/ 16 h 306"/>
                  <a:gd name="T58" fmla="*/ 60 w 202"/>
                  <a:gd name="T59" fmla="*/ 13 h 306"/>
                  <a:gd name="T60" fmla="*/ 70 w 202"/>
                  <a:gd name="T61" fmla="*/ 13 h 306"/>
                  <a:gd name="T62" fmla="*/ 56 w 202"/>
                  <a:gd name="T63" fmla="*/ 13 h 306"/>
                  <a:gd name="T64" fmla="*/ 36 w 202"/>
                  <a:gd name="T65" fmla="*/ 13 h 306"/>
                  <a:gd name="T66" fmla="*/ 48 w 202"/>
                  <a:gd name="T67" fmla="*/ 0 h 30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02"/>
                  <a:gd name="T103" fmla="*/ 0 h 306"/>
                  <a:gd name="T104" fmla="*/ 202 w 202"/>
                  <a:gd name="T105" fmla="*/ 306 h 30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02" h="306">
                    <a:moveTo>
                      <a:pt x="48" y="0"/>
                    </a:moveTo>
                    <a:cubicBezTo>
                      <a:pt x="61" y="4"/>
                      <a:pt x="64" y="15"/>
                      <a:pt x="74" y="22"/>
                    </a:cubicBezTo>
                    <a:cubicBezTo>
                      <a:pt x="79" y="29"/>
                      <a:pt x="87" y="33"/>
                      <a:pt x="96" y="36"/>
                    </a:cubicBezTo>
                    <a:cubicBezTo>
                      <a:pt x="119" y="34"/>
                      <a:pt x="126" y="37"/>
                      <a:pt x="138" y="20"/>
                    </a:cubicBezTo>
                    <a:cubicBezTo>
                      <a:pt x="152" y="23"/>
                      <a:pt x="151" y="50"/>
                      <a:pt x="162" y="66"/>
                    </a:cubicBezTo>
                    <a:cubicBezTo>
                      <a:pt x="166" y="72"/>
                      <a:pt x="171" y="80"/>
                      <a:pt x="176" y="84"/>
                    </a:cubicBezTo>
                    <a:cubicBezTo>
                      <a:pt x="181" y="89"/>
                      <a:pt x="194" y="96"/>
                      <a:pt x="194" y="96"/>
                    </a:cubicBezTo>
                    <a:cubicBezTo>
                      <a:pt x="197" y="105"/>
                      <a:pt x="192" y="105"/>
                      <a:pt x="184" y="108"/>
                    </a:cubicBezTo>
                    <a:cubicBezTo>
                      <a:pt x="183" y="110"/>
                      <a:pt x="179" y="112"/>
                      <a:pt x="180" y="114"/>
                    </a:cubicBezTo>
                    <a:cubicBezTo>
                      <a:pt x="182" y="118"/>
                      <a:pt x="192" y="122"/>
                      <a:pt x="192" y="122"/>
                    </a:cubicBezTo>
                    <a:cubicBezTo>
                      <a:pt x="201" y="136"/>
                      <a:pt x="198" y="129"/>
                      <a:pt x="202" y="140"/>
                    </a:cubicBezTo>
                    <a:cubicBezTo>
                      <a:pt x="200" y="154"/>
                      <a:pt x="201" y="159"/>
                      <a:pt x="192" y="168"/>
                    </a:cubicBezTo>
                    <a:cubicBezTo>
                      <a:pt x="189" y="177"/>
                      <a:pt x="180" y="208"/>
                      <a:pt x="174" y="214"/>
                    </a:cubicBezTo>
                    <a:cubicBezTo>
                      <a:pt x="169" y="219"/>
                      <a:pt x="156" y="222"/>
                      <a:pt x="156" y="222"/>
                    </a:cubicBezTo>
                    <a:cubicBezTo>
                      <a:pt x="152" y="235"/>
                      <a:pt x="146" y="242"/>
                      <a:pt x="134" y="246"/>
                    </a:cubicBezTo>
                    <a:cubicBezTo>
                      <a:pt x="131" y="255"/>
                      <a:pt x="137" y="255"/>
                      <a:pt x="140" y="264"/>
                    </a:cubicBezTo>
                    <a:cubicBezTo>
                      <a:pt x="130" y="271"/>
                      <a:pt x="122" y="271"/>
                      <a:pt x="110" y="274"/>
                    </a:cubicBezTo>
                    <a:cubicBezTo>
                      <a:pt x="88" y="289"/>
                      <a:pt x="93" y="290"/>
                      <a:pt x="60" y="292"/>
                    </a:cubicBezTo>
                    <a:cubicBezTo>
                      <a:pt x="49" y="296"/>
                      <a:pt x="41" y="302"/>
                      <a:pt x="30" y="306"/>
                    </a:cubicBezTo>
                    <a:cubicBezTo>
                      <a:pt x="13" y="300"/>
                      <a:pt x="20" y="279"/>
                      <a:pt x="6" y="270"/>
                    </a:cubicBezTo>
                    <a:cubicBezTo>
                      <a:pt x="0" y="262"/>
                      <a:pt x="2" y="259"/>
                      <a:pt x="10" y="254"/>
                    </a:cubicBezTo>
                    <a:cubicBezTo>
                      <a:pt x="14" y="247"/>
                      <a:pt x="19" y="246"/>
                      <a:pt x="22" y="238"/>
                    </a:cubicBezTo>
                    <a:cubicBezTo>
                      <a:pt x="30" y="241"/>
                      <a:pt x="29" y="245"/>
                      <a:pt x="36" y="250"/>
                    </a:cubicBezTo>
                    <a:cubicBezTo>
                      <a:pt x="43" y="248"/>
                      <a:pt x="56" y="244"/>
                      <a:pt x="56" y="244"/>
                    </a:cubicBezTo>
                    <a:cubicBezTo>
                      <a:pt x="59" y="240"/>
                      <a:pt x="61" y="236"/>
                      <a:pt x="64" y="232"/>
                    </a:cubicBezTo>
                    <a:cubicBezTo>
                      <a:pt x="66" y="228"/>
                      <a:pt x="68" y="220"/>
                      <a:pt x="68" y="220"/>
                    </a:cubicBezTo>
                    <a:cubicBezTo>
                      <a:pt x="66" y="203"/>
                      <a:pt x="64" y="188"/>
                      <a:pt x="60" y="172"/>
                    </a:cubicBezTo>
                    <a:cubicBezTo>
                      <a:pt x="58" y="166"/>
                      <a:pt x="54" y="154"/>
                      <a:pt x="54" y="154"/>
                    </a:cubicBezTo>
                    <a:cubicBezTo>
                      <a:pt x="57" y="146"/>
                      <a:pt x="61" y="147"/>
                      <a:pt x="68" y="142"/>
                    </a:cubicBezTo>
                    <a:cubicBezTo>
                      <a:pt x="72" y="130"/>
                      <a:pt x="75" y="117"/>
                      <a:pt x="60" y="112"/>
                    </a:cubicBezTo>
                    <a:cubicBezTo>
                      <a:pt x="46" y="98"/>
                      <a:pt x="56" y="101"/>
                      <a:pt x="70" y="96"/>
                    </a:cubicBezTo>
                    <a:cubicBezTo>
                      <a:pt x="68" y="90"/>
                      <a:pt x="56" y="82"/>
                      <a:pt x="56" y="82"/>
                    </a:cubicBezTo>
                    <a:cubicBezTo>
                      <a:pt x="50" y="70"/>
                      <a:pt x="34" y="52"/>
                      <a:pt x="36" y="26"/>
                    </a:cubicBezTo>
                    <a:cubicBezTo>
                      <a:pt x="38" y="10"/>
                      <a:pt x="38" y="10"/>
                      <a:pt x="48" y="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48" name="Freeform 23"/>
              <p:cNvSpPr>
                <a:spLocks/>
              </p:cNvSpPr>
              <p:nvPr/>
            </p:nvSpPr>
            <p:spPr bwMode="auto">
              <a:xfrm>
                <a:off x="2686" y="2396"/>
                <a:ext cx="771" cy="1192"/>
              </a:xfrm>
              <a:custGeom>
                <a:avLst/>
                <a:gdLst>
                  <a:gd name="T0" fmla="*/ 66 w 774"/>
                  <a:gd name="T1" fmla="*/ 26 h 1236"/>
                  <a:gd name="T2" fmla="*/ 64 w 774"/>
                  <a:gd name="T3" fmla="*/ 34 h 1236"/>
                  <a:gd name="T4" fmla="*/ 94 w 774"/>
                  <a:gd name="T5" fmla="*/ 44 h 1236"/>
                  <a:gd name="T6" fmla="*/ 64 w 774"/>
                  <a:gd name="T7" fmla="*/ 55 h 1236"/>
                  <a:gd name="T8" fmla="*/ 102 w 774"/>
                  <a:gd name="T9" fmla="*/ 62 h 1236"/>
                  <a:gd name="T10" fmla="*/ 66 w 774"/>
                  <a:gd name="T11" fmla="*/ 67 h 1236"/>
                  <a:gd name="T12" fmla="*/ 68 w 774"/>
                  <a:gd name="T13" fmla="*/ 74 h 1236"/>
                  <a:gd name="T14" fmla="*/ 78 w 774"/>
                  <a:gd name="T15" fmla="*/ 78 h 1236"/>
                  <a:gd name="T16" fmla="*/ 129 w 774"/>
                  <a:gd name="T17" fmla="*/ 79 h 1236"/>
                  <a:gd name="T18" fmla="*/ 132 w 774"/>
                  <a:gd name="T19" fmla="*/ 89 h 1236"/>
                  <a:gd name="T20" fmla="*/ 129 w 774"/>
                  <a:gd name="T21" fmla="*/ 95 h 1236"/>
                  <a:gd name="T22" fmla="*/ 146 w 774"/>
                  <a:gd name="T23" fmla="*/ 102 h 1236"/>
                  <a:gd name="T24" fmla="*/ 142 w 774"/>
                  <a:gd name="T25" fmla="*/ 107 h 1236"/>
                  <a:gd name="T26" fmla="*/ 142 w 774"/>
                  <a:gd name="T27" fmla="*/ 118 h 1236"/>
                  <a:gd name="T28" fmla="*/ 200 w 774"/>
                  <a:gd name="T29" fmla="*/ 122 h 1236"/>
                  <a:gd name="T30" fmla="*/ 272 w 774"/>
                  <a:gd name="T31" fmla="*/ 128 h 1236"/>
                  <a:gd name="T32" fmla="*/ 274 w 774"/>
                  <a:gd name="T33" fmla="*/ 140 h 1236"/>
                  <a:gd name="T34" fmla="*/ 234 w 774"/>
                  <a:gd name="T35" fmla="*/ 146 h 1236"/>
                  <a:gd name="T36" fmla="*/ 292 w 774"/>
                  <a:gd name="T37" fmla="*/ 151 h 1236"/>
                  <a:gd name="T38" fmla="*/ 348 w 774"/>
                  <a:gd name="T39" fmla="*/ 148 h 1236"/>
                  <a:gd name="T40" fmla="*/ 370 w 774"/>
                  <a:gd name="T41" fmla="*/ 142 h 1236"/>
                  <a:gd name="T42" fmla="*/ 446 w 774"/>
                  <a:gd name="T43" fmla="*/ 134 h 1236"/>
                  <a:gd name="T44" fmla="*/ 448 w 774"/>
                  <a:gd name="T45" fmla="*/ 123 h 1236"/>
                  <a:gd name="T46" fmla="*/ 478 w 774"/>
                  <a:gd name="T47" fmla="*/ 110 h 1236"/>
                  <a:gd name="T48" fmla="*/ 470 w 774"/>
                  <a:gd name="T49" fmla="*/ 104 h 1236"/>
                  <a:gd name="T50" fmla="*/ 488 w 774"/>
                  <a:gd name="T51" fmla="*/ 95 h 1236"/>
                  <a:gd name="T52" fmla="*/ 547 w 774"/>
                  <a:gd name="T53" fmla="*/ 93 h 1236"/>
                  <a:gd name="T54" fmla="*/ 588 w 774"/>
                  <a:gd name="T55" fmla="*/ 89 h 1236"/>
                  <a:gd name="T56" fmla="*/ 613 w 774"/>
                  <a:gd name="T57" fmla="*/ 79 h 1236"/>
                  <a:gd name="T58" fmla="*/ 595 w 774"/>
                  <a:gd name="T59" fmla="*/ 74 h 1236"/>
                  <a:gd name="T60" fmla="*/ 482 w 774"/>
                  <a:gd name="T61" fmla="*/ 78 h 1236"/>
                  <a:gd name="T62" fmla="*/ 388 w 774"/>
                  <a:gd name="T63" fmla="*/ 80 h 1236"/>
                  <a:gd name="T64" fmla="*/ 372 w 774"/>
                  <a:gd name="T65" fmla="*/ 68 h 1236"/>
                  <a:gd name="T66" fmla="*/ 322 w 774"/>
                  <a:gd name="T67" fmla="*/ 65 h 1236"/>
                  <a:gd name="T68" fmla="*/ 270 w 774"/>
                  <a:gd name="T69" fmla="*/ 71 h 1236"/>
                  <a:gd name="T70" fmla="*/ 224 w 774"/>
                  <a:gd name="T71" fmla="*/ 65 h 1236"/>
                  <a:gd name="T72" fmla="*/ 238 w 774"/>
                  <a:gd name="T73" fmla="*/ 56 h 1236"/>
                  <a:gd name="T74" fmla="*/ 294 w 774"/>
                  <a:gd name="T75" fmla="*/ 44 h 1236"/>
                  <a:gd name="T76" fmla="*/ 186 w 774"/>
                  <a:gd name="T77" fmla="*/ 36 h 1236"/>
                  <a:gd name="T78" fmla="*/ 170 w 774"/>
                  <a:gd name="T79" fmla="*/ 26 h 1236"/>
                  <a:gd name="T80" fmla="*/ 206 w 774"/>
                  <a:gd name="T81" fmla="*/ 14 h 1236"/>
                  <a:gd name="T82" fmla="*/ 96 w 774"/>
                  <a:gd name="T83" fmla="*/ 14 h 1236"/>
                  <a:gd name="T84" fmla="*/ 22 w 774"/>
                  <a:gd name="T85" fmla="*/ 14 h 1236"/>
                  <a:gd name="T86" fmla="*/ 32 w 774"/>
                  <a:gd name="T87" fmla="*/ 19 h 12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774"/>
                  <a:gd name="T133" fmla="*/ 0 h 1236"/>
                  <a:gd name="T134" fmla="*/ 774 w 774"/>
                  <a:gd name="T135" fmla="*/ 1236 h 12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774" h="1236">
                    <a:moveTo>
                      <a:pt x="42" y="176"/>
                    </a:moveTo>
                    <a:cubicBezTo>
                      <a:pt x="50" y="181"/>
                      <a:pt x="47" y="187"/>
                      <a:pt x="54" y="192"/>
                    </a:cubicBezTo>
                    <a:cubicBezTo>
                      <a:pt x="57" y="195"/>
                      <a:pt x="62" y="196"/>
                      <a:pt x="66" y="198"/>
                    </a:cubicBezTo>
                    <a:cubicBezTo>
                      <a:pt x="70" y="204"/>
                      <a:pt x="78" y="216"/>
                      <a:pt x="78" y="216"/>
                    </a:cubicBezTo>
                    <a:cubicBezTo>
                      <a:pt x="77" y="223"/>
                      <a:pt x="77" y="229"/>
                      <a:pt x="76" y="236"/>
                    </a:cubicBezTo>
                    <a:cubicBezTo>
                      <a:pt x="75" y="240"/>
                      <a:pt x="64" y="260"/>
                      <a:pt x="64" y="260"/>
                    </a:cubicBezTo>
                    <a:cubicBezTo>
                      <a:pt x="88" y="274"/>
                      <a:pt x="102" y="268"/>
                      <a:pt x="120" y="280"/>
                    </a:cubicBezTo>
                    <a:cubicBezTo>
                      <a:pt x="138" y="306"/>
                      <a:pt x="114" y="314"/>
                      <a:pt x="98" y="346"/>
                    </a:cubicBezTo>
                    <a:cubicBezTo>
                      <a:pt x="95" y="354"/>
                      <a:pt x="91" y="356"/>
                      <a:pt x="94" y="364"/>
                    </a:cubicBezTo>
                    <a:cubicBezTo>
                      <a:pt x="96" y="376"/>
                      <a:pt x="99" y="380"/>
                      <a:pt x="102" y="390"/>
                    </a:cubicBezTo>
                    <a:cubicBezTo>
                      <a:pt x="95" y="411"/>
                      <a:pt x="94" y="414"/>
                      <a:pt x="76" y="426"/>
                    </a:cubicBezTo>
                    <a:cubicBezTo>
                      <a:pt x="71" y="433"/>
                      <a:pt x="71" y="437"/>
                      <a:pt x="64" y="442"/>
                    </a:cubicBezTo>
                    <a:cubicBezTo>
                      <a:pt x="60" y="448"/>
                      <a:pt x="52" y="460"/>
                      <a:pt x="52" y="460"/>
                    </a:cubicBezTo>
                    <a:cubicBezTo>
                      <a:pt x="54" y="467"/>
                      <a:pt x="53" y="479"/>
                      <a:pt x="58" y="484"/>
                    </a:cubicBezTo>
                    <a:cubicBezTo>
                      <a:pt x="70" y="496"/>
                      <a:pt x="88" y="499"/>
                      <a:pt x="102" y="508"/>
                    </a:cubicBezTo>
                    <a:cubicBezTo>
                      <a:pt x="106" y="519"/>
                      <a:pt x="101" y="523"/>
                      <a:pt x="92" y="528"/>
                    </a:cubicBezTo>
                    <a:cubicBezTo>
                      <a:pt x="86" y="532"/>
                      <a:pt x="74" y="540"/>
                      <a:pt x="74" y="540"/>
                    </a:cubicBezTo>
                    <a:cubicBezTo>
                      <a:pt x="71" y="544"/>
                      <a:pt x="69" y="548"/>
                      <a:pt x="66" y="552"/>
                    </a:cubicBezTo>
                    <a:cubicBezTo>
                      <a:pt x="63" y="556"/>
                      <a:pt x="54" y="560"/>
                      <a:pt x="54" y="560"/>
                    </a:cubicBezTo>
                    <a:cubicBezTo>
                      <a:pt x="53" y="564"/>
                      <a:pt x="51" y="568"/>
                      <a:pt x="50" y="572"/>
                    </a:cubicBezTo>
                    <a:cubicBezTo>
                      <a:pt x="49" y="575"/>
                      <a:pt x="63" y="596"/>
                      <a:pt x="68" y="598"/>
                    </a:cubicBezTo>
                    <a:cubicBezTo>
                      <a:pt x="72" y="609"/>
                      <a:pt x="54" y="600"/>
                      <a:pt x="50" y="610"/>
                    </a:cubicBezTo>
                    <a:cubicBezTo>
                      <a:pt x="48" y="614"/>
                      <a:pt x="46" y="626"/>
                      <a:pt x="46" y="626"/>
                    </a:cubicBezTo>
                    <a:cubicBezTo>
                      <a:pt x="49" y="639"/>
                      <a:pt x="67" y="632"/>
                      <a:pt x="78" y="636"/>
                    </a:cubicBezTo>
                    <a:cubicBezTo>
                      <a:pt x="84" y="634"/>
                      <a:pt x="89" y="628"/>
                      <a:pt x="94" y="624"/>
                    </a:cubicBezTo>
                    <a:cubicBezTo>
                      <a:pt x="98" y="621"/>
                      <a:pt x="112" y="620"/>
                      <a:pt x="112" y="620"/>
                    </a:cubicBezTo>
                    <a:cubicBezTo>
                      <a:pt x="125" y="624"/>
                      <a:pt x="126" y="632"/>
                      <a:pt x="138" y="640"/>
                    </a:cubicBezTo>
                    <a:cubicBezTo>
                      <a:pt x="146" y="652"/>
                      <a:pt x="151" y="673"/>
                      <a:pt x="166" y="678"/>
                    </a:cubicBezTo>
                    <a:cubicBezTo>
                      <a:pt x="177" y="689"/>
                      <a:pt x="188" y="687"/>
                      <a:pt x="202" y="692"/>
                    </a:cubicBezTo>
                    <a:cubicBezTo>
                      <a:pt x="200" y="702"/>
                      <a:pt x="200" y="713"/>
                      <a:pt x="190" y="716"/>
                    </a:cubicBezTo>
                    <a:cubicBezTo>
                      <a:pt x="185" y="721"/>
                      <a:pt x="176" y="728"/>
                      <a:pt x="176" y="728"/>
                    </a:cubicBezTo>
                    <a:cubicBezTo>
                      <a:pt x="173" y="734"/>
                      <a:pt x="172" y="736"/>
                      <a:pt x="174" y="744"/>
                    </a:cubicBezTo>
                    <a:cubicBezTo>
                      <a:pt x="163" y="749"/>
                      <a:pt x="178" y="758"/>
                      <a:pt x="182" y="772"/>
                    </a:cubicBezTo>
                    <a:cubicBezTo>
                      <a:pt x="192" y="778"/>
                      <a:pt x="205" y="780"/>
                      <a:pt x="216" y="784"/>
                    </a:cubicBezTo>
                    <a:cubicBezTo>
                      <a:pt x="218" y="791"/>
                      <a:pt x="222" y="795"/>
                      <a:pt x="224" y="802"/>
                    </a:cubicBezTo>
                    <a:cubicBezTo>
                      <a:pt x="219" y="816"/>
                      <a:pt x="206" y="820"/>
                      <a:pt x="204" y="838"/>
                    </a:cubicBezTo>
                    <a:cubicBezTo>
                      <a:pt x="203" y="841"/>
                      <a:pt x="198" y="856"/>
                      <a:pt x="196" y="858"/>
                    </a:cubicBezTo>
                    <a:cubicBezTo>
                      <a:pt x="193" y="861"/>
                      <a:pt x="184" y="862"/>
                      <a:pt x="184" y="862"/>
                    </a:cubicBezTo>
                    <a:cubicBezTo>
                      <a:pt x="191" y="867"/>
                      <a:pt x="195" y="871"/>
                      <a:pt x="200" y="878"/>
                    </a:cubicBezTo>
                    <a:cubicBezTo>
                      <a:pt x="203" y="896"/>
                      <a:pt x="206" y="909"/>
                      <a:pt x="216" y="924"/>
                    </a:cubicBezTo>
                    <a:cubicBezTo>
                      <a:pt x="220" y="929"/>
                      <a:pt x="224" y="942"/>
                      <a:pt x="224" y="942"/>
                    </a:cubicBezTo>
                    <a:cubicBezTo>
                      <a:pt x="219" y="956"/>
                      <a:pt x="214" y="956"/>
                      <a:pt x="200" y="958"/>
                    </a:cubicBezTo>
                    <a:cubicBezTo>
                      <a:pt x="205" y="972"/>
                      <a:pt x="200" y="968"/>
                      <a:pt x="210" y="974"/>
                    </a:cubicBezTo>
                    <a:cubicBezTo>
                      <a:pt x="217" y="984"/>
                      <a:pt x="226" y="989"/>
                      <a:pt x="238" y="992"/>
                    </a:cubicBezTo>
                    <a:cubicBezTo>
                      <a:pt x="245" y="994"/>
                      <a:pt x="258" y="998"/>
                      <a:pt x="258" y="998"/>
                    </a:cubicBezTo>
                    <a:cubicBezTo>
                      <a:pt x="273" y="995"/>
                      <a:pt x="265" y="998"/>
                      <a:pt x="280" y="988"/>
                    </a:cubicBezTo>
                    <a:cubicBezTo>
                      <a:pt x="282" y="987"/>
                      <a:pt x="286" y="984"/>
                      <a:pt x="286" y="984"/>
                    </a:cubicBezTo>
                    <a:cubicBezTo>
                      <a:pt x="303" y="1001"/>
                      <a:pt x="305" y="1042"/>
                      <a:pt x="330" y="1050"/>
                    </a:cubicBezTo>
                    <a:cubicBezTo>
                      <a:pt x="339" y="1064"/>
                      <a:pt x="342" y="1059"/>
                      <a:pt x="332" y="1066"/>
                    </a:cubicBezTo>
                    <a:cubicBezTo>
                      <a:pt x="323" y="1080"/>
                      <a:pt x="330" y="1083"/>
                      <a:pt x="344" y="1088"/>
                    </a:cubicBezTo>
                    <a:cubicBezTo>
                      <a:pt x="357" y="1107"/>
                      <a:pt x="343" y="1126"/>
                      <a:pt x="332" y="1142"/>
                    </a:cubicBezTo>
                    <a:cubicBezTo>
                      <a:pt x="327" y="1150"/>
                      <a:pt x="330" y="1163"/>
                      <a:pt x="324" y="1170"/>
                    </a:cubicBezTo>
                    <a:cubicBezTo>
                      <a:pt x="320" y="1175"/>
                      <a:pt x="312" y="1180"/>
                      <a:pt x="306" y="1182"/>
                    </a:cubicBezTo>
                    <a:cubicBezTo>
                      <a:pt x="297" y="1196"/>
                      <a:pt x="303" y="1192"/>
                      <a:pt x="292" y="1196"/>
                    </a:cubicBezTo>
                    <a:cubicBezTo>
                      <a:pt x="291" y="1197"/>
                      <a:pt x="282" y="1206"/>
                      <a:pt x="282" y="1208"/>
                    </a:cubicBezTo>
                    <a:cubicBezTo>
                      <a:pt x="283" y="1213"/>
                      <a:pt x="298" y="1214"/>
                      <a:pt x="302" y="1216"/>
                    </a:cubicBezTo>
                    <a:cubicBezTo>
                      <a:pt x="318" y="1224"/>
                      <a:pt x="332" y="1228"/>
                      <a:pt x="350" y="1230"/>
                    </a:cubicBezTo>
                    <a:cubicBezTo>
                      <a:pt x="367" y="1236"/>
                      <a:pt x="384" y="1229"/>
                      <a:pt x="402" y="1228"/>
                    </a:cubicBezTo>
                    <a:cubicBezTo>
                      <a:pt x="408" y="1224"/>
                      <a:pt x="414" y="1220"/>
                      <a:pt x="420" y="1216"/>
                    </a:cubicBezTo>
                    <a:cubicBezTo>
                      <a:pt x="422" y="1215"/>
                      <a:pt x="426" y="1212"/>
                      <a:pt x="426" y="1212"/>
                    </a:cubicBezTo>
                    <a:cubicBezTo>
                      <a:pt x="431" y="1205"/>
                      <a:pt x="439" y="1199"/>
                      <a:pt x="446" y="1194"/>
                    </a:cubicBezTo>
                    <a:cubicBezTo>
                      <a:pt x="449" y="1190"/>
                      <a:pt x="458" y="1164"/>
                      <a:pt x="458" y="1164"/>
                    </a:cubicBezTo>
                    <a:cubicBezTo>
                      <a:pt x="461" y="1161"/>
                      <a:pt x="470" y="1156"/>
                      <a:pt x="470" y="1156"/>
                    </a:cubicBezTo>
                    <a:cubicBezTo>
                      <a:pt x="473" y="1146"/>
                      <a:pt x="487" y="1140"/>
                      <a:pt x="494" y="1130"/>
                    </a:cubicBezTo>
                    <a:cubicBezTo>
                      <a:pt x="489" y="1104"/>
                      <a:pt x="510" y="1110"/>
                      <a:pt x="532" y="1108"/>
                    </a:cubicBezTo>
                    <a:cubicBezTo>
                      <a:pt x="543" y="1104"/>
                      <a:pt x="553" y="1100"/>
                      <a:pt x="562" y="1094"/>
                    </a:cubicBezTo>
                    <a:cubicBezTo>
                      <a:pt x="561" y="1087"/>
                      <a:pt x="558" y="1061"/>
                      <a:pt x="548" y="1058"/>
                    </a:cubicBezTo>
                    <a:cubicBezTo>
                      <a:pt x="539" y="1055"/>
                      <a:pt x="532" y="1053"/>
                      <a:pt x="524" y="1048"/>
                    </a:cubicBezTo>
                    <a:cubicBezTo>
                      <a:pt x="511" y="1029"/>
                      <a:pt x="553" y="1020"/>
                      <a:pt x="564" y="1012"/>
                    </a:cubicBezTo>
                    <a:cubicBezTo>
                      <a:pt x="571" y="1002"/>
                      <a:pt x="571" y="998"/>
                      <a:pt x="568" y="984"/>
                    </a:cubicBezTo>
                    <a:cubicBezTo>
                      <a:pt x="567" y="980"/>
                      <a:pt x="564" y="972"/>
                      <a:pt x="564" y="972"/>
                    </a:cubicBezTo>
                    <a:cubicBezTo>
                      <a:pt x="560" y="934"/>
                      <a:pt x="563" y="915"/>
                      <a:pt x="594" y="894"/>
                    </a:cubicBezTo>
                    <a:cubicBezTo>
                      <a:pt x="598" y="888"/>
                      <a:pt x="606" y="876"/>
                      <a:pt x="606" y="876"/>
                    </a:cubicBezTo>
                    <a:cubicBezTo>
                      <a:pt x="604" y="871"/>
                      <a:pt x="601" y="858"/>
                      <a:pt x="598" y="854"/>
                    </a:cubicBezTo>
                    <a:cubicBezTo>
                      <a:pt x="595" y="851"/>
                      <a:pt x="590" y="850"/>
                      <a:pt x="586" y="848"/>
                    </a:cubicBezTo>
                    <a:cubicBezTo>
                      <a:pt x="575" y="832"/>
                      <a:pt x="579" y="837"/>
                      <a:pt x="586" y="820"/>
                    </a:cubicBezTo>
                    <a:cubicBezTo>
                      <a:pt x="588" y="816"/>
                      <a:pt x="590" y="808"/>
                      <a:pt x="590" y="808"/>
                    </a:cubicBezTo>
                    <a:cubicBezTo>
                      <a:pt x="592" y="784"/>
                      <a:pt x="588" y="783"/>
                      <a:pt x="604" y="772"/>
                    </a:cubicBezTo>
                    <a:cubicBezTo>
                      <a:pt x="612" y="773"/>
                      <a:pt x="620" y="773"/>
                      <a:pt x="628" y="774"/>
                    </a:cubicBezTo>
                    <a:cubicBezTo>
                      <a:pt x="634" y="775"/>
                      <a:pt x="646" y="780"/>
                      <a:pt x="646" y="780"/>
                    </a:cubicBezTo>
                    <a:cubicBezTo>
                      <a:pt x="655" y="773"/>
                      <a:pt x="662" y="766"/>
                      <a:pt x="672" y="762"/>
                    </a:cubicBezTo>
                    <a:cubicBezTo>
                      <a:pt x="676" y="760"/>
                      <a:pt x="684" y="758"/>
                      <a:pt x="684" y="758"/>
                    </a:cubicBezTo>
                    <a:cubicBezTo>
                      <a:pt x="695" y="766"/>
                      <a:pt x="700" y="775"/>
                      <a:pt x="714" y="780"/>
                    </a:cubicBezTo>
                    <a:cubicBezTo>
                      <a:pt x="726" y="768"/>
                      <a:pt x="729" y="744"/>
                      <a:pt x="734" y="728"/>
                    </a:cubicBezTo>
                    <a:cubicBezTo>
                      <a:pt x="737" y="719"/>
                      <a:pt x="751" y="713"/>
                      <a:pt x="758" y="708"/>
                    </a:cubicBezTo>
                    <a:cubicBezTo>
                      <a:pt x="767" y="695"/>
                      <a:pt x="771" y="680"/>
                      <a:pt x="774" y="664"/>
                    </a:cubicBezTo>
                    <a:cubicBezTo>
                      <a:pt x="773" y="656"/>
                      <a:pt x="774" y="648"/>
                      <a:pt x="772" y="640"/>
                    </a:cubicBezTo>
                    <a:cubicBezTo>
                      <a:pt x="771" y="635"/>
                      <a:pt x="762" y="637"/>
                      <a:pt x="758" y="634"/>
                    </a:cubicBezTo>
                    <a:cubicBezTo>
                      <a:pt x="752" y="630"/>
                      <a:pt x="740" y="622"/>
                      <a:pt x="740" y="622"/>
                    </a:cubicBezTo>
                    <a:cubicBezTo>
                      <a:pt x="743" y="609"/>
                      <a:pt x="756" y="610"/>
                      <a:pt x="744" y="606"/>
                    </a:cubicBezTo>
                    <a:cubicBezTo>
                      <a:pt x="709" y="607"/>
                      <a:pt x="682" y="614"/>
                      <a:pt x="652" y="604"/>
                    </a:cubicBezTo>
                    <a:cubicBezTo>
                      <a:pt x="642" y="606"/>
                      <a:pt x="642" y="611"/>
                      <a:pt x="634" y="616"/>
                    </a:cubicBezTo>
                    <a:cubicBezTo>
                      <a:pt x="626" y="627"/>
                      <a:pt x="612" y="636"/>
                      <a:pt x="598" y="638"/>
                    </a:cubicBezTo>
                    <a:cubicBezTo>
                      <a:pt x="586" y="640"/>
                      <a:pt x="562" y="642"/>
                      <a:pt x="562" y="642"/>
                    </a:cubicBezTo>
                    <a:cubicBezTo>
                      <a:pt x="551" y="646"/>
                      <a:pt x="551" y="655"/>
                      <a:pt x="542" y="658"/>
                    </a:cubicBezTo>
                    <a:cubicBezTo>
                      <a:pt x="540" y="658"/>
                      <a:pt x="507" y="655"/>
                      <a:pt x="504" y="654"/>
                    </a:cubicBezTo>
                    <a:cubicBezTo>
                      <a:pt x="498" y="653"/>
                      <a:pt x="486" y="648"/>
                      <a:pt x="486" y="648"/>
                    </a:cubicBezTo>
                    <a:cubicBezTo>
                      <a:pt x="478" y="640"/>
                      <a:pt x="473" y="633"/>
                      <a:pt x="466" y="626"/>
                    </a:cubicBezTo>
                    <a:cubicBezTo>
                      <a:pt x="458" y="601"/>
                      <a:pt x="467" y="583"/>
                      <a:pt x="474" y="562"/>
                    </a:cubicBezTo>
                    <a:cubicBezTo>
                      <a:pt x="462" y="550"/>
                      <a:pt x="454" y="542"/>
                      <a:pt x="436" y="538"/>
                    </a:cubicBezTo>
                    <a:cubicBezTo>
                      <a:pt x="424" y="542"/>
                      <a:pt x="413" y="546"/>
                      <a:pt x="402" y="550"/>
                    </a:cubicBezTo>
                    <a:cubicBezTo>
                      <a:pt x="391" y="547"/>
                      <a:pt x="388" y="538"/>
                      <a:pt x="380" y="530"/>
                    </a:cubicBezTo>
                    <a:cubicBezTo>
                      <a:pt x="353" y="534"/>
                      <a:pt x="372" y="530"/>
                      <a:pt x="360" y="554"/>
                    </a:cubicBezTo>
                    <a:cubicBezTo>
                      <a:pt x="357" y="560"/>
                      <a:pt x="342" y="566"/>
                      <a:pt x="342" y="566"/>
                    </a:cubicBezTo>
                    <a:cubicBezTo>
                      <a:pt x="338" y="572"/>
                      <a:pt x="332" y="578"/>
                      <a:pt x="328" y="584"/>
                    </a:cubicBezTo>
                    <a:cubicBezTo>
                      <a:pt x="314" y="579"/>
                      <a:pt x="319" y="559"/>
                      <a:pt x="306" y="550"/>
                    </a:cubicBezTo>
                    <a:cubicBezTo>
                      <a:pt x="301" y="542"/>
                      <a:pt x="303" y="545"/>
                      <a:pt x="294" y="538"/>
                    </a:cubicBezTo>
                    <a:cubicBezTo>
                      <a:pt x="290" y="535"/>
                      <a:pt x="282" y="530"/>
                      <a:pt x="282" y="530"/>
                    </a:cubicBezTo>
                    <a:cubicBezTo>
                      <a:pt x="266" y="506"/>
                      <a:pt x="297" y="503"/>
                      <a:pt x="312" y="502"/>
                    </a:cubicBezTo>
                    <a:cubicBezTo>
                      <a:pt x="320" y="497"/>
                      <a:pt x="322" y="493"/>
                      <a:pt x="324" y="484"/>
                    </a:cubicBezTo>
                    <a:cubicBezTo>
                      <a:pt x="321" y="463"/>
                      <a:pt x="313" y="464"/>
                      <a:pt x="296" y="456"/>
                    </a:cubicBezTo>
                    <a:cubicBezTo>
                      <a:pt x="300" y="432"/>
                      <a:pt x="315" y="429"/>
                      <a:pt x="330" y="414"/>
                    </a:cubicBezTo>
                    <a:cubicBezTo>
                      <a:pt x="332" y="388"/>
                      <a:pt x="330" y="399"/>
                      <a:pt x="336" y="380"/>
                    </a:cubicBezTo>
                    <a:cubicBezTo>
                      <a:pt x="338" y="373"/>
                      <a:pt x="352" y="366"/>
                      <a:pt x="352" y="366"/>
                    </a:cubicBezTo>
                    <a:cubicBezTo>
                      <a:pt x="359" y="356"/>
                      <a:pt x="361" y="337"/>
                      <a:pt x="350" y="328"/>
                    </a:cubicBezTo>
                    <a:cubicBezTo>
                      <a:pt x="342" y="321"/>
                      <a:pt x="328" y="319"/>
                      <a:pt x="318" y="316"/>
                    </a:cubicBezTo>
                    <a:cubicBezTo>
                      <a:pt x="296" y="299"/>
                      <a:pt x="267" y="295"/>
                      <a:pt x="244" y="280"/>
                    </a:cubicBezTo>
                    <a:cubicBezTo>
                      <a:pt x="234" y="264"/>
                      <a:pt x="249" y="243"/>
                      <a:pt x="232" y="232"/>
                    </a:cubicBezTo>
                    <a:cubicBezTo>
                      <a:pt x="229" y="224"/>
                      <a:pt x="226" y="220"/>
                      <a:pt x="220" y="214"/>
                    </a:cubicBezTo>
                    <a:cubicBezTo>
                      <a:pt x="217" y="205"/>
                      <a:pt x="220" y="203"/>
                      <a:pt x="228" y="200"/>
                    </a:cubicBezTo>
                    <a:cubicBezTo>
                      <a:pt x="235" y="190"/>
                      <a:pt x="231" y="184"/>
                      <a:pt x="222" y="178"/>
                    </a:cubicBezTo>
                    <a:cubicBezTo>
                      <a:pt x="224" y="169"/>
                      <a:pt x="280" y="98"/>
                      <a:pt x="284" y="94"/>
                    </a:cubicBezTo>
                    <a:cubicBezTo>
                      <a:pt x="286" y="79"/>
                      <a:pt x="268" y="84"/>
                      <a:pt x="264" y="68"/>
                    </a:cubicBezTo>
                    <a:cubicBezTo>
                      <a:pt x="247" y="66"/>
                      <a:pt x="214" y="68"/>
                      <a:pt x="184" y="84"/>
                    </a:cubicBezTo>
                    <a:cubicBezTo>
                      <a:pt x="164" y="77"/>
                      <a:pt x="168" y="20"/>
                      <a:pt x="144" y="24"/>
                    </a:cubicBezTo>
                    <a:cubicBezTo>
                      <a:pt x="120" y="0"/>
                      <a:pt x="122" y="80"/>
                      <a:pt x="96" y="82"/>
                    </a:cubicBezTo>
                    <a:cubicBezTo>
                      <a:pt x="79" y="80"/>
                      <a:pt x="53" y="19"/>
                      <a:pt x="42" y="10"/>
                    </a:cubicBezTo>
                    <a:cubicBezTo>
                      <a:pt x="38" y="12"/>
                      <a:pt x="30" y="22"/>
                      <a:pt x="32" y="26"/>
                    </a:cubicBezTo>
                    <a:cubicBezTo>
                      <a:pt x="33" y="29"/>
                      <a:pt x="24" y="48"/>
                      <a:pt x="22" y="46"/>
                    </a:cubicBezTo>
                    <a:cubicBezTo>
                      <a:pt x="12" y="36"/>
                      <a:pt x="34" y="52"/>
                      <a:pt x="0" y="84"/>
                    </a:cubicBezTo>
                    <a:cubicBezTo>
                      <a:pt x="42" y="100"/>
                      <a:pt x="59" y="138"/>
                      <a:pt x="44" y="132"/>
                    </a:cubicBezTo>
                    <a:cubicBezTo>
                      <a:pt x="38" y="129"/>
                      <a:pt x="34" y="154"/>
                      <a:pt x="32" y="150"/>
                    </a:cubicBezTo>
                    <a:cubicBezTo>
                      <a:pt x="15" y="152"/>
                      <a:pt x="46" y="161"/>
                      <a:pt x="42" y="176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49" name="Freeform 24"/>
              <p:cNvSpPr>
                <a:spLocks/>
              </p:cNvSpPr>
              <p:nvPr/>
            </p:nvSpPr>
            <p:spPr bwMode="auto">
              <a:xfrm>
                <a:off x="2881" y="3442"/>
                <a:ext cx="498" cy="310"/>
              </a:xfrm>
              <a:custGeom>
                <a:avLst/>
                <a:gdLst>
                  <a:gd name="T0" fmla="*/ 0 w 500"/>
                  <a:gd name="T1" fmla="*/ 20 h 322"/>
                  <a:gd name="T2" fmla="*/ 22 w 500"/>
                  <a:gd name="T3" fmla="*/ 26 h 322"/>
                  <a:gd name="T4" fmla="*/ 38 w 500"/>
                  <a:gd name="T5" fmla="*/ 28 h 322"/>
                  <a:gd name="T6" fmla="*/ 32 w 500"/>
                  <a:gd name="T7" fmla="*/ 30 h 322"/>
                  <a:gd name="T8" fmla="*/ 22 w 500"/>
                  <a:gd name="T9" fmla="*/ 32 h 322"/>
                  <a:gd name="T10" fmla="*/ 40 w 500"/>
                  <a:gd name="T11" fmla="*/ 33 h 322"/>
                  <a:gd name="T12" fmla="*/ 32 w 500"/>
                  <a:gd name="T13" fmla="*/ 36 h 322"/>
                  <a:gd name="T14" fmla="*/ 64 w 500"/>
                  <a:gd name="T15" fmla="*/ 35 h 322"/>
                  <a:gd name="T16" fmla="*/ 88 w 500"/>
                  <a:gd name="T17" fmla="*/ 32 h 322"/>
                  <a:gd name="T18" fmla="*/ 122 w 500"/>
                  <a:gd name="T19" fmla="*/ 29 h 322"/>
                  <a:gd name="T20" fmla="*/ 125 w 500"/>
                  <a:gd name="T21" fmla="*/ 26 h 322"/>
                  <a:gd name="T22" fmla="*/ 132 w 500"/>
                  <a:gd name="T23" fmla="*/ 26 h 322"/>
                  <a:gd name="T24" fmla="*/ 150 w 500"/>
                  <a:gd name="T25" fmla="*/ 25 h 322"/>
                  <a:gd name="T26" fmla="*/ 232 w 500"/>
                  <a:gd name="T27" fmla="*/ 30 h 322"/>
                  <a:gd name="T28" fmla="*/ 284 w 500"/>
                  <a:gd name="T29" fmla="*/ 33 h 322"/>
                  <a:gd name="T30" fmla="*/ 306 w 500"/>
                  <a:gd name="T31" fmla="*/ 33 h 322"/>
                  <a:gd name="T32" fmla="*/ 317 w 500"/>
                  <a:gd name="T33" fmla="*/ 32 h 322"/>
                  <a:gd name="T34" fmla="*/ 328 w 500"/>
                  <a:gd name="T35" fmla="*/ 33 h 322"/>
                  <a:gd name="T36" fmla="*/ 340 w 500"/>
                  <a:gd name="T37" fmla="*/ 33 h 322"/>
                  <a:gd name="T38" fmla="*/ 341 w 500"/>
                  <a:gd name="T39" fmla="*/ 32 h 322"/>
                  <a:gd name="T40" fmla="*/ 359 w 500"/>
                  <a:gd name="T41" fmla="*/ 32 h 322"/>
                  <a:gd name="T42" fmla="*/ 366 w 500"/>
                  <a:gd name="T43" fmla="*/ 30 h 322"/>
                  <a:gd name="T44" fmla="*/ 355 w 500"/>
                  <a:gd name="T45" fmla="*/ 23 h 322"/>
                  <a:gd name="T46" fmla="*/ 373 w 500"/>
                  <a:gd name="T47" fmla="*/ 14 h 322"/>
                  <a:gd name="T48" fmla="*/ 371 w 500"/>
                  <a:gd name="T49" fmla="*/ 13 h 322"/>
                  <a:gd name="T50" fmla="*/ 372 w 500"/>
                  <a:gd name="T51" fmla="*/ 13 h 322"/>
                  <a:gd name="T52" fmla="*/ 382 w 500"/>
                  <a:gd name="T53" fmla="*/ 13 h 322"/>
                  <a:gd name="T54" fmla="*/ 371 w 500"/>
                  <a:gd name="T55" fmla="*/ 13 h 322"/>
                  <a:gd name="T56" fmla="*/ 358 w 500"/>
                  <a:gd name="T57" fmla="*/ 13 h 322"/>
                  <a:gd name="T58" fmla="*/ 339 w 500"/>
                  <a:gd name="T59" fmla="*/ 8 h 322"/>
                  <a:gd name="T60" fmla="*/ 314 w 500"/>
                  <a:gd name="T61" fmla="*/ 0 h 322"/>
                  <a:gd name="T62" fmla="*/ 302 w 500"/>
                  <a:gd name="T63" fmla="*/ 13 h 322"/>
                  <a:gd name="T64" fmla="*/ 242 w 500"/>
                  <a:gd name="T65" fmla="*/ 13 h 322"/>
                  <a:gd name="T66" fmla="*/ 238 w 500"/>
                  <a:gd name="T67" fmla="*/ 13 h 322"/>
                  <a:gd name="T68" fmla="*/ 222 w 500"/>
                  <a:gd name="T69" fmla="*/ 13 h 322"/>
                  <a:gd name="T70" fmla="*/ 208 w 500"/>
                  <a:gd name="T71" fmla="*/ 13 h 322"/>
                  <a:gd name="T72" fmla="*/ 206 w 500"/>
                  <a:gd name="T73" fmla="*/ 13 h 322"/>
                  <a:gd name="T74" fmla="*/ 200 w 500"/>
                  <a:gd name="T75" fmla="*/ 13 h 322"/>
                  <a:gd name="T76" fmla="*/ 186 w 500"/>
                  <a:gd name="T77" fmla="*/ 13 h 322"/>
                  <a:gd name="T78" fmla="*/ 174 w 500"/>
                  <a:gd name="T79" fmla="*/ 13 h 322"/>
                  <a:gd name="T80" fmla="*/ 148 w 500"/>
                  <a:gd name="T81" fmla="*/ 15 h 322"/>
                  <a:gd name="T82" fmla="*/ 136 w 500"/>
                  <a:gd name="T83" fmla="*/ 16 h 322"/>
                  <a:gd name="T84" fmla="*/ 125 w 500"/>
                  <a:gd name="T85" fmla="*/ 15 h 322"/>
                  <a:gd name="T86" fmla="*/ 82 w 500"/>
                  <a:gd name="T87" fmla="*/ 13 h 322"/>
                  <a:gd name="T88" fmla="*/ 88 w 500"/>
                  <a:gd name="T89" fmla="*/ 14 h 322"/>
                  <a:gd name="T90" fmla="*/ 68 w 500"/>
                  <a:gd name="T91" fmla="*/ 15 h 322"/>
                  <a:gd name="T92" fmla="*/ 0 w 500"/>
                  <a:gd name="T93" fmla="*/ 20 h 32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500"/>
                  <a:gd name="T142" fmla="*/ 0 h 322"/>
                  <a:gd name="T143" fmla="*/ 500 w 500"/>
                  <a:gd name="T144" fmla="*/ 322 h 322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500" h="322">
                    <a:moveTo>
                      <a:pt x="0" y="172"/>
                    </a:moveTo>
                    <a:cubicBezTo>
                      <a:pt x="5" y="187"/>
                      <a:pt x="8" y="211"/>
                      <a:pt x="22" y="220"/>
                    </a:cubicBezTo>
                    <a:cubicBezTo>
                      <a:pt x="27" y="227"/>
                      <a:pt x="31" y="227"/>
                      <a:pt x="38" y="232"/>
                    </a:cubicBezTo>
                    <a:cubicBezTo>
                      <a:pt x="41" y="241"/>
                      <a:pt x="40" y="246"/>
                      <a:pt x="32" y="252"/>
                    </a:cubicBezTo>
                    <a:cubicBezTo>
                      <a:pt x="28" y="259"/>
                      <a:pt x="22" y="258"/>
                      <a:pt x="22" y="272"/>
                    </a:cubicBezTo>
                    <a:cubicBezTo>
                      <a:pt x="28" y="280"/>
                      <a:pt x="37" y="281"/>
                      <a:pt x="40" y="290"/>
                    </a:cubicBezTo>
                    <a:cubicBezTo>
                      <a:pt x="44" y="297"/>
                      <a:pt x="27" y="321"/>
                      <a:pt x="32" y="322"/>
                    </a:cubicBezTo>
                    <a:cubicBezTo>
                      <a:pt x="37" y="315"/>
                      <a:pt x="57" y="309"/>
                      <a:pt x="64" y="304"/>
                    </a:cubicBezTo>
                    <a:cubicBezTo>
                      <a:pt x="72" y="292"/>
                      <a:pt x="73" y="279"/>
                      <a:pt x="88" y="274"/>
                    </a:cubicBezTo>
                    <a:cubicBezTo>
                      <a:pt x="96" y="262"/>
                      <a:pt x="110" y="256"/>
                      <a:pt x="122" y="248"/>
                    </a:cubicBezTo>
                    <a:cubicBezTo>
                      <a:pt x="137" y="238"/>
                      <a:pt x="149" y="226"/>
                      <a:pt x="164" y="216"/>
                    </a:cubicBezTo>
                    <a:cubicBezTo>
                      <a:pt x="173" y="217"/>
                      <a:pt x="190" y="222"/>
                      <a:pt x="190" y="222"/>
                    </a:cubicBezTo>
                    <a:cubicBezTo>
                      <a:pt x="197" y="220"/>
                      <a:pt x="201" y="216"/>
                      <a:pt x="208" y="214"/>
                    </a:cubicBezTo>
                    <a:cubicBezTo>
                      <a:pt x="237" y="252"/>
                      <a:pt x="259" y="235"/>
                      <a:pt x="290" y="256"/>
                    </a:cubicBezTo>
                    <a:cubicBezTo>
                      <a:pt x="306" y="267"/>
                      <a:pt x="322" y="277"/>
                      <a:pt x="342" y="282"/>
                    </a:cubicBezTo>
                    <a:cubicBezTo>
                      <a:pt x="349" y="281"/>
                      <a:pt x="357" y="281"/>
                      <a:pt x="364" y="280"/>
                    </a:cubicBezTo>
                    <a:cubicBezTo>
                      <a:pt x="368" y="279"/>
                      <a:pt x="376" y="276"/>
                      <a:pt x="376" y="276"/>
                    </a:cubicBezTo>
                    <a:cubicBezTo>
                      <a:pt x="385" y="278"/>
                      <a:pt x="390" y="279"/>
                      <a:pt x="398" y="284"/>
                    </a:cubicBezTo>
                    <a:cubicBezTo>
                      <a:pt x="405" y="294"/>
                      <a:pt x="411" y="292"/>
                      <a:pt x="422" y="290"/>
                    </a:cubicBezTo>
                    <a:cubicBezTo>
                      <a:pt x="420" y="281"/>
                      <a:pt x="414" y="277"/>
                      <a:pt x="424" y="274"/>
                    </a:cubicBezTo>
                    <a:cubicBezTo>
                      <a:pt x="440" y="278"/>
                      <a:pt x="440" y="278"/>
                      <a:pt x="460" y="276"/>
                    </a:cubicBezTo>
                    <a:cubicBezTo>
                      <a:pt x="468" y="271"/>
                      <a:pt x="470" y="266"/>
                      <a:pt x="474" y="258"/>
                    </a:cubicBezTo>
                    <a:cubicBezTo>
                      <a:pt x="471" y="233"/>
                      <a:pt x="460" y="219"/>
                      <a:pt x="452" y="196"/>
                    </a:cubicBezTo>
                    <a:cubicBezTo>
                      <a:pt x="454" y="169"/>
                      <a:pt x="465" y="153"/>
                      <a:pt x="488" y="138"/>
                    </a:cubicBezTo>
                    <a:cubicBezTo>
                      <a:pt x="498" y="123"/>
                      <a:pt x="500" y="97"/>
                      <a:pt x="484" y="86"/>
                    </a:cubicBezTo>
                    <a:cubicBezTo>
                      <a:pt x="481" y="77"/>
                      <a:pt x="477" y="70"/>
                      <a:pt x="486" y="62"/>
                    </a:cubicBezTo>
                    <a:cubicBezTo>
                      <a:pt x="490" y="59"/>
                      <a:pt x="498" y="54"/>
                      <a:pt x="498" y="54"/>
                    </a:cubicBezTo>
                    <a:cubicBezTo>
                      <a:pt x="496" y="41"/>
                      <a:pt x="494" y="39"/>
                      <a:pt x="484" y="32"/>
                    </a:cubicBezTo>
                    <a:cubicBezTo>
                      <a:pt x="471" y="34"/>
                      <a:pt x="465" y="32"/>
                      <a:pt x="458" y="42"/>
                    </a:cubicBezTo>
                    <a:cubicBezTo>
                      <a:pt x="438" y="37"/>
                      <a:pt x="438" y="16"/>
                      <a:pt x="420" y="8"/>
                    </a:cubicBezTo>
                    <a:cubicBezTo>
                      <a:pt x="405" y="1"/>
                      <a:pt x="388" y="3"/>
                      <a:pt x="372" y="0"/>
                    </a:cubicBezTo>
                    <a:cubicBezTo>
                      <a:pt x="362" y="2"/>
                      <a:pt x="356" y="3"/>
                      <a:pt x="360" y="14"/>
                    </a:cubicBezTo>
                    <a:cubicBezTo>
                      <a:pt x="340" y="28"/>
                      <a:pt x="322" y="22"/>
                      <a:pt x="300" y="30"/>
                    </a:cubicBezTo>
                    <a:cubicBezTo>
                      <a:pt x="297" y="38"/>
                      <a:pt x="293" y="40"/>
                      <a:pt x="296" y="48"/>
                    </a:cubicBezTo>
                    <a:cubicBezTo>
                      <a:pt x="292" y="54"/>
                      <a:pt x="280" y="62"/>
                      <a:pt x="280" y="62"/>
                    </a:cubicBezTo>
                    <a:cubicBezTo>
                      <a:pt x="271" y="76"/>
                      <a:pt x="277" y="72"/>
                      <a:pt x="266" y="76"/>
                    </a:cubicBezTo>
                    <a:cubicBezTo>
                      <a:pt x="265" y="78"/>
                      <a:pt x="265" y="80"/>
                      <a:pt x="264" y="82"/>
                    </a:cubicBezTo>
                    <a:cubicBezTo>
                      <a:pt x="262" y="84"/>
                      <a:pt x="259" y="84"/>
                      <a:pt x="258" y="86"/>
                    </a:cubicBezTo>
                    <a:cubicBezTo>
                      <a:pt x="252" y="96"/>
                      <a:pt x="251" y="105"/>
                      <a:pt x="244" y="116"/>
                    </a:cubicBezTo>
                    <a:cubicBezTo>
                      <a:pt x="241" y="120"/>
                      <a:pt x="232" y="124"/>
                      <a:pt x="232" y="124"/>
                    </a:cubicBezTo>
                    <a:cubicBezTo>
                      <a:pt x="226" y="132"/>
                      <a:pt x="216" y="140"/>
                      <a:pt x="206" y="144"/>
                    </a:cubicBezTo>
                    <a:cubicBezTo>
                      <a:pt x="202" y="146"/>
                      <a:pt x="194" y="148"/>
                      <a:pt x="194" y="148"/>
                    </a:cubicBezTo>
                    <a:cubicBezTo>
                      <a:pt x="177" y="147"/>
                      <a:pt x="159" y="148"/>
                      <a:pt x="142" y="146"/>
                    </a:cubicBezTo>
                    <a:cubicBezTo>
                      <a:pt x="121" y="144"/>
                      <a:pt x="103" y="127"/>
                      <a:pt x="82" y="124"/>
                    </a:cubicBezTo>
                    <a:cubicBezTo>
                      <a:pt x="79" y="133"/>
                      <a:pt x="85" y="131"/>
                      <a:pt x="88" y="140"/>
                    </a:cubicBezTo>
                    <a:cubicBezTo>
                      <a:pt x="85" y="150"/>
                      <a:pt x="77" y="143"/>
                      <a:pt x="68" y="146"/>
                    </a:cubicBezTo>
                    <a:cubicBezTo>
                      <a:pt x="52" y="162"/>
                      <a:pt x="38" y="169"/>
                      <a:pt x="0" y="172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50" name="Freeform 25"/>
              <p:cNvSpPr>
                <a:spLocks/>
              </p:cNvSpPr>
              <p:nvPr/>
            </p:nvSpPr>
            <p:spPr bwMode="auto">
              <a:xfrm>
                <a:off x="2902" y="2267"/>
                <a:ext cx="664" cy="779"/>
              </a:xfrm>
              <a:custGeom>
                <a:avLst/>
                <a:gdLst>
                  <a:gd name="T0" fmla="*/ 355 w 667"/>
                  <a:gd name="T1" fmla="*/ 13 h 808"/>
                  <a:gd name="T2" fmla="*/ 321 w 667"/>
                  <a:gd name="T3" fmla="*/ 13 h 808"/>
                  <a:gd name="T4" fmla="*/ 314 w 667"/>
                  <a:gd name="T5" fmla="*/ 13 h 808"/>
                  <a:gd name="T6" fmla="*/ 311 w 667"/>
                  <a:gd name="T7" fmla="*/ 13 h 808"/>
                  <a:gd name="T8" fmla="*/ 278 w 667"/>
                  <a:gd name="T9" fmla="*/ 10 h 808"/>
                  <a:gd name="T10" fmla="*/ 211 w 667"/>
                  <a:gd name="T11" fmla="*/ 13 h 808"/>
                  <a:gd name="T12" fmla="*/ 149 w 667"/>
                  <a:gd name="T13" fmla="*/ 13 h 808"/>
                  <a:gd name="T14" fmla="*/ 111 w 667"/>
                  <a:gd name="T15" fmla="*/ 13 h 808"/>
                  <a:gd name="T16" fmla="*/ 111 w 667"/>
                  <a:gd name="T17" fmla="*/ 20 h 808"/>
                  <a:gd name="T18" fmla="*/ 107 w 667"/>
                  <a:gd name="T19" fmla="*/ 24 h 808"/>
                  <a:gd name="T20" fmla="*/ 75 w 667"/>
                  <a:gd name="T21" fmla="*/ 28 h 808"/>
                  <a:gd name="T22" fmla="*/ 3 w 667"/>
                  <a:gd name="T23" fmla="*/ 37 h 808"/>
                  <a:gd name="T24" fmla="*/ 7 w 667"/>
                  <a:gd name="T25" fmla="*/ 40 h 808"/>
                  <a:gd name="T26" fmla="*/ 3 w 667"/>
                  <a:gd name="T27" fmla="*/ 41 h 808"/>
                  <a:gd name="T28" fmla="*/ 23 w 667"/>
                  <a:gd name="T29" fmla="*/ 44 h 808"/>
                  <a:gd name="T30" fmla="*/ 37 w 667"/>
                  <a:gd name="T31" fmla="*/ 51 h 808"/>
                  <a:gd name="T32" fmla="*/ 107 w 667"/>
                  <a:gd name="T33" fmla="*/ 55 h 808"/>
                  <a:gd name="T34" fmla="*/ 111 w 667"/>
                  <a:gd name="T35" fmla="*/ 59 h 808"/>
                  <a:gd name="T36" fmla="*/ 111 w 667"/>
                  <a:gd name="T37" fmla="*/ 65 h 808"/>
                  <a:gd name="T38" fmla="*/ 89 w 667"/>
                  <a:gd name="T39" fmla="*/ 68 h 808"/>
                  <a:gd name="T40" fmla="*/ 101 w 667"/>
                  <a:gd name="T41" fmla="*/ 73 h 808"/>
                  <a:gd name="T42" fmla="*/ 61 w 667"/>
                  <a:gd name="T43" fmla="*/ 79 h 808"/>
                  <a:gd name="T44" fmla="*/ 85 w 667"/>
                  <a:gd name="T45" fmla="*/ 82 h 808"/>
                  <a:gd name="T46" fmla="*/ 111 w 667"/>
                  <a:gd name="T47" fmla="*/ 85 h 808"/>
                  <a:gd name="T48" fmla="*/ 121 w 667"/>
                  <a:gd name="T49" fmla="*/ 82 h 808"/>
                  <a:gd name="T50" fmla="*/ 161 w 667"/>
                  <a:gd name="T51" fmla="*/ 82 h 808"/>
                  <a:gd name="T52" fmla="*/ 187 w 667"/>
                  <a:gd name="T53" fmla="*/ 82 h 808"/>
                  <a:gd name="T54" fmla="*/ 193 w 667"/>
                  <a:gd name="T55" fmla="*/ 88 h 808"/>
                  <a:gd name="T56" fmla="*/ 199 w 667"/>
                  <a:gd name="T57" fmla="*/ 92 h 808"/>
                  <a:gd name="T58" fmla="*/ 243 w 667"/>
                  <a:gd name="T59" fmla="*/ 94 h 808"/>
                  <a:gd name="T60" fmla="*/ 312 w 667"/>
                  <a:gd name="T61" fmla="*/ 91 h 808"/>
                  <a:gd name="T62" fmla="*/ 326 w 667"/>
                  <a:gd name="T63" fmla="*/ 89 h 808"/>
                  <a:gd name="T64" fmla="*/ 409 w 667"/>
                  <a:gd name="T65" fmla="*/ 89 h 808"/>
                  <a:gd name="T66" fmla="*/ 429 w 667"/>
                  <a:gd name="T67" fmla="*/ 92 h 808"/>
                  <a:gd name="T68" fmla="*/ 476 w 667"/>
                  <a:gd name="T69" fmla="*/ 95 h 808"/>
                  <a:gd name="T70" fmla="*/ 508 w 667"/>
                  <a:gd name="T71" fmla="*/ 94 h 808"/>
                  <a:gd name="T72" fmla="*/ 501 w 667"/>
                  <a:gd name="T73" fmla="*/ 91 h 808"/>
                  <a:gd name="T74" fmla="*/ 491 w 667"/>
                  <a:gd name="T75" fmla="*/ 82 h 808"/>
                  <a:gd name="T76" fmla="*/ 468 w 667"/>
                  <a:gd name="T77" fmla="*/ 80 h 808"/>
                  <a:gd name="T78" fmla="*/ 477 w 667"/>
                  <a:gd name="T79" fmla="*/ 70 h 808"/>
                  <a:gd name="T80" fmla="*/ 501 w 667"/>
                  <a:gd name="T81" fmla="*/ 65 h 808"/>
                  <a:gd name="T82" fmla="*/ 481 w 667"/>
                  <a:gd name="T83" fmla="*/ 58 h 808"/>
                  <a:gd name="T84" fmla="*/ 492 w 667"/>
                  <a:gd name="T85" fmla="*/ 53 h 808"/>
                  <a:gd name="T86" fmla="*/ 513 w 667"/>
                  <a:gd name="T87" fmla="*/ 47 h 808"/>
                  <a:gd name="T88" fmla="*/ 459 w 667"/>
                  <a:gd name="T89" fmla="*/ 45 h 808"/>
                  <a:gd name="T90" fmla="*/ 447 w 667"/>
                  <a:gd name="T91" fmla="*/ 29 h 808"/>
                  <a:gd name="T92" fmla="*/ 447 w 667"/>
                  <a:gd name="T93" fmla="*/ 21 h 808"/>
                  <a:gd name="T94" fmla="*/ 407 w 667"/>
                  <a:gd name="T95" fmla="*/ 13 h 808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67"/>
                  <a:gd name="T145" fmla="*/ 0 h 808"/>
                  <a:gd name="T146" fmla="*/ 667 w 667"/>
                  <a:gd name="T147" fmla="*/ 808 h 808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67" h="808">
                    <a:moveTo>
                      <a:pt x="499" y="0"/>
                    </a:moveTo>
                    <a:cubicBezTo>
                      <a:pt x="494" y="14"/>
                      <a:pt x="485" y="16"/>
                      <a:pt x="471" y="18"/>
                    </a:cubicBezTo>
                    <a:cubicBezTo>
                      <a:pt x="468" y="23"/>
                      <a:pt x="455" y="28"/>
                      <a:pt x="455" y="28"/>
                    </a:cubicBezTo>
                    <a:cubicBezTo>
                      <a:pt x="442" y="25"/>
                      <a:pt x="439" y="24"/>
                      <a:pt x="425" y="26"/>
                    </a:cubicBezTo>
                    <a:cubicBezTo>
                      <a:pt x="424" y="28"/>
                      <a:pt x="425" y="31"/>
                      <a:pt x="423" y="32"/>
                    </a:cubicBezTo>
                    <a:cubicBezTo>
                      <a:pt x="420" y="34"/>
                      <a:pt x="411" y="36"/>
                      <a:pt x="411" y="36"/>
                    </a:cubicBezTo>
                    <a:cubicBezTo>
                      <a:pt x="410" y="38"/>
                      <a:pt x="411" y="42"/>
                      <a:pt x="409" y="42"/>
                    </a:cubicBezTo>
                    <a:cubicBezTo>
                      <a:pt x="407" y="42"/>
                      <a:pt x="407" y="38"/>
                      <a:pt x="405" y="36"/>
                    </a:cubicBezTo>
                    <a:cubicBezTo>
                      <a:pt x="401" y="32"/>
                      <a:pt x="392" y="28"/>
                      <a:pt x="387" y="26"/>
                    </a:cubicBezTo>
                    <a:cubicBezTo>
                      <a:pt x="371" y="19"/>
                      <a:pt x="354" y="20"/>
                      <a:pt x="339" y="10"/>
                    </a:cubicBezTo>
                    <a:cubicBezTo>
                      <a:pt x="327" y="12"/>
                      <a:pt x="315" y="16"/>
                      <a:pt x="303" y="20"/>
                    </a:cubicBezTo>
                    <a:cubicBezTo>
                      <a:pt x="290" y="39"/>
                      <a:pt x="300" y="32"/>
                      <a:pt x="269" y="34"/>
                    </a:cubicBezTo>
                    <a:cubicBezTo>
                      <a:pt x="254" y="39"/>
                      <a:pt x="240" y="43"/>
                      <a:pt x="225" y="48"/>
                    </a:cubicBezTo>
                    <a:cubicBezTo>
                      <a:pt x="218" y="50"/>
                      <a:pt x="207" y="60"/>
                      <a:pt x="207" y="60"/>
                    </a:cubicBezTo>
                    <a:cubicBezTo>
                      <a:pt x="202" y="74"/>
                      <a:pt x="198" y="86"/>
                      <a:pt x="185" y="94"/>
                    </a:cubicBezTo>
                    <a:cubicBezTo>
                      <a:pt x="178" y="115"/>
                      <a:pt x="181" y="121"/>
                      <a:pt x="159" y="128"/>
                    </a:cubicBezTo>
                    <a:cubicBezTo>
                      <a:pt x="151" y="131"/>
                      <a:pt x="135" y="140"/>
                      <a:pt x="135" y="140"/>
                    </a:cubicBezTo>
                    <a:cubicBezTo>
                      <a:pt x="129" y="149"/>
                      <a:pt x="130" y="156"/>
                      <a:pt x="121" y="162"/>
                    </a:cubicBezTo>
                    <a:cubicBezTo>
                      <a:pt x="117" y="167"/>
                      <a:pt x="114" y="174"/>
                      <a:pt x="111" y="180"/>
                    </a:cubicBezTo>
                    <a:cubicBezTo>
                      <a:pt x="109" y="184"/>
                      <a:pt x="107" y="192"/>
                      <a:pt x="107" y="192"/>
                    </a:cubicBezTo>
                    <a:cubicBezTo>
                      <a:pt x="110" y="201"/>
                      <a:pt x="106" y="203"/>
                      <a:pt x="99" y="208"/>
                    </a:cubicBezTo>
                    <a:cubicBezTo>
                      <a:pt x="103" y="220"/>
                      <a:pt x="84" y="216"/>
                      <a:pt x="75" y="218"/>
                    </a:cubicBezTo>
                    <a:cubicBezTo>
                      <a:pt x="65" y="224"/>
                      <a:pt x="66" y="238"/>
                      <a:pt x="55" y="242"/>
                    </a:cubicBezTo>
                    <a:cubicBezTo>
                      <a:pt x="47" y="254"/>
                      <a:pt x="14" y="298"/>
                      <a:pt x="3" y="306"/>
                    </a:cubicBezTo>
                    <a:cubicBezTo>
                      <a:pt x="4" y="314"/>
                      <a:pt x="13" y="328"/>
                      <a:pt x="13" y="328"/>
                    </a:cubicBezTo>
                    <a:cubicBezTo>
                      <a:pt x="12" y="330"/>
                      <a:pt x="8" y="334"/>
                      <a:pt x="7" y="336"/>
                    </a:cubicBezTo>
                    <a:cubicBezTo>
                      <a:pt x="5" y="338"/>
                      <a:pt x="2" y="338"/>
                      <a:pt x="1" y="340"/>
                    </a:cubicBezTo>
                    <a:cubicBezTo>
                      <a:pt x="0" y="342"/>
                      <a:pt x="2" y="344"/>
                      <a:pt x="3" y="346"/>
                    </a:cubicBezTo>
                    <a:cubicBezTo>
                      <a:pt x="7" y="353"/>
                      <a:pt x="9" y="363"/>
                      <a:pt x="13" y="370"/>
                    </a:cubicBezTo>
                    <a:cubicBezTo>
                      <a:pt x="16" y="374"/>
                      <a:pt x="20" y="366"/>
                      <a:pt x="23" y="370"/>
                    </a:cubicBezTo>
                    <a:cubicBezTo>
                      <a:pt x="25" y="374"/>
                      <a:pt x="25" y="394"/>
                      <a:pt x="25" y="394"/>
                    </a:cubicBezTo>
                    <a:cubicBezTo>
                      <a:pt x="27" y="406"/>
                      <a:pt x="25" y="412"/>
                      <a:pt x="37" y="416"/>
                    </a:cubicBezTo>
                    <a:cubicBezTo>
                      <a:pt x="46" y="430"/>
                      <a:pt x="58" y="425"/>
                      <a:pt x="71" y="432"/>
                    </a:cubicBezTo>
                    <a:cubicBezTo>
                      <a:pt x="83" y="439"/>
                      <a:pt x="95" y="444"/>
                      <a:pt x="107" y="452"/>
                    </a:cubicBezTo>
                    <a:cubicBezTo>
                      <a:pt x="114" y="457"/>
                      <a:pt x="124" y="457"/>
                      <a:pt x="131" y="462"/>
                    </a:cubicBezTo>
                    <a:cubicBezTo>
                      <a:pt x="133" y="468"/>
                      <a:pt x="137" y="480"/>
                      <a:pt x="137" y="480"/>
                    </a:cubicBezTo>
                    <a:cubicBezTo>
                      <a:pt x="135" y="495"/>
                      <a:pt x="136" y="498"/>
                      <a:pt x="125" y="506"/>
                    </a:cubicBezTo>
                    <a:cubicBezTo>
                      <a:pt x="121" y="517"/>
                      <a:pt x="118" y="530"/>
                      <a:pt x="111" y="540"/>
                    </a:cubicBezTo>
                    <a:cubicBezTo>
                      <a:pt x="109" y="551"/>
                      <a:pt x="108" y="554"/>
                      <a:pt x="99" y="560"/>
                    </a:cubicBezTo>
                    <a:cubicBezTo>
                      <a:pt x="85" y="581"/>
                      <a:pt x="107" y="549"/>
                      <a:pt x="89" y="572"/>
                    </a:cubicBezTo>
                    <a:cubicBezTo>
                      <a:pt x="86" y="576"/>
                      <a:pt x="81" y="584"/>
                      <a:pt x="81" y="584"/>
                    </a:cubicBezTo>
                    <a:cubicBezTo>
                      <a:pt x="85" y="592"/>
                      <a:pt x="93" y="599"/>
                      <a:pt x="101" y="604"/>
                    </a:cubicBezTo>
                    <a:cubicBezTo>
                      <a:pt x="103" y="610"/>
                      <a:pt x="107" y="622"/>
                      <a:pt x="107" y="622"/>
                    </a:cubicBezTo>
                    <a:cubicBezTo>
                      <a:pt x="102" y="638"/>
                      <a:pt x="74" y="637"/>
                      <a:pt x="61" y="646"/>
                    </a:cubicBezTo>
                    <a:cubicBezTo>
                      <a:pt x="55" y="663"/>
                      <a:pt x="66" y="666"/>
                      <a:pt x="77" y="674"/>
                    </a:cubicBezTo>
                    <a:cubicBezTo>
                      <a:pt x="82" y="690"/>
                      <a:pt x="74" y="671"/>
                      <a:pt x="85" y="682"/>
                    </a:cubicBezTo>
                    <a:cubicBezTo>
                      <a:pt x="98" y="695"/>
                      <a:pt x="99" y="712"/>
                      <a:pt x="117" y="718"/>
                    </a:cubicBezTo>
                    <a:cubicBezTo>
                      <a:pt x="126" y="704"/>
                      <a:pt x="120" y="708"/>
                      <a:pt x="131" y="704"/>
                    </a:cubicBezTo>
                    <a:cubicBezTo>
                      <a:pt x="140" y="691"/>
                      <a:pt x="145" y="673"/>
                      <a:pt x="159" y="664"/>
                    </a:cubicBezTo>
                    <a:cubicBezTo>
                      <a:pt x="166" y="675"/>
                      <a:pt x="167" y="678"/>
                      <a:pt x="179" y="682"/>
                    </a:cubicBezTo>
                    <a:cubicBezTo>
                      <a:pt x="186" y="681"/>
                      <a:pt x="194" y="681"/>
                      <a:pt x="201" y="680"/>
                    </a:cubicBezTo>
                    <a:cubicBezTo>
                      <a:pt x="207" y="679"/>
                      <a:pt x="219" y="674"/>
                      <a:pt x="219" y="674"/>
                    </a:cubicBezTo>
                    <a:cubicBezTo>
                      <a:pt x="240" y="679"/>
                      <a:pt x="215" y="672"/>
                      <a:pt x="233" y="680"/>
                    </a:cubicBezTo>
                    <a:cubicBezTo>
                      <a:pt x="237" y="682"/>
                      <a:pt x="245" y="684"/>
                      <a:pt x="245" y="684"/>
                    </a:cubicBezTo>
                    <a:cubicBezTo>
                      <a:pt x="249" y="691"/>
                      <a:pt x="254" y="692"/>
                      <a:pt x="257" y="700"/>
                    </a:cubicBezTo>
                    <a:cubicBezTo>
                      <a:pt x="254" y="712"/>
                      <a:pt x="256" y="705"/>
                      <a:pt x="251" y="720"/>
                    </a:cubicBezTo>
                    <a:cubicBezTo>
                      <a:pt x="250" y="722"/>
                      <a:pt x="249" y="726"/>
                      <a:pt x="249" y="726"/>
                    </a:cubicBezTo>
                    <a:cubicBezTo>
                      <a:pt x="250" y="745"/>
                      <a:pt x="243" y="750"/>
                      <a:pt x="257" y="770"/>
                    </a:cubicBezTo>
                    <a:cubicBezTo>
                      <a:pt x="259" y="775"/>
                      <a:pt x="269" y="778"/>
                      <a:pt x="269" y="778"/>
                    </a:cubicBezTo>
                    <a:cubicBezTo>
                      <a:pt x="273" y="789"/>
                      <a:pt x="290" y="789"/>
                      <a:pt x="301" y="792"/>
                    </a:cubicBezTo>
                    <a:cubicBezTo>
                      <a:pt x="334" y="790"/>
                      <a:pt x="351" y="770"/>
                      <a:pt x="377" y="776"/>
                    </a:cubicBezTo>
                    <a:cubicBezTo>
                      <a:pt x="386" y="767"/>
                      <a:pt x="397" y="767"/>
                      <a:pt x="407" y="760"/>
                    </a:cubicBezTo>
                    <a:cubicBezTo>
                      <a:pt x="411" y="757"/>
                      <a:pt x="419" y="752"/>
                      <a:pt x="419" y="752"/>
                    </a:cubicBezTo>
                    <a:cubicBezTo>
                      <a:pt x="424" y="745"/>
                      <a:pt x="427" y="741"/>
                      <a:pt x="435" y="738"/>
                    </a:cubicBezTo>
                    <a:cubicBezTo>
                      <a:pt x="454" y="744"/>
                      <a:pt x="443" y="742"/>
                      <a:pt x="469" y="740"/>
                    </a:cubicBezTo>
                    <a:cubicBezTo>
                      <a:pt x="495" y="748"/>
                      <a:pt x="507" y="738"/>
                      <a:pt x="525" y="742"/>
                    </a:cubicBezTo>
                    <a:cubicBezTo>
                      <a:pt x="529" y="743"/>
                      <a:pt x="529" y="754"/>
                      <a:pt x="529" y="754"/>
                    </a:cubicBezTo>
                    <a:cubicBezTo>
                      <a:pt x="525" y="765"/>
                      <a:pt x="537" y="765"/>
                      <a:pt x="545" y="770"/>
                    </a:cubicBezTo>
                    <a:cubicBezTo>
                      <a:pt x="554" y="783"/>
                      <a:pt x="573" y="780"/>
                      <a:pt x="587" y="784"/>
                    </a:cubicBezTo>
                    <a:cubicBezTo>
                      <a:pt x="597" y="787"/>
                      <a:pt x="602" y="795"/>
                      <a:pt x="611" y="800"/>
                    </a:cubicBezTo>
                    <a:cubicBezTo>
                      <a:pt x="622" y="805"/>
                      <a:pt x="638" y="806"/>
                      <a:pt x="649" y="808"/>
                    </a:cubicBezTo>
                    <a:cubicBezTo>
                      <a:pt x="656" y="801"/>
                      <a:pt x="656" y="798"/>
                      <a:pt x="659" y="788"/>
                    </a:cubicBezTo>
                    <a:cubicBezTo>
                      <a:pt x="660" y="784"/>
                      <a:pt x="663" y="776"/>
                      <a:pt x="663" y="776"/>
                    </a:cubicBezTo>
                    <a:cubicBezTo>
                      <a:pt x="660" y="763"/>
                      <a:pt x="658" y="757"/>
                      <a:pt x="649" y="748"/>
                    </a:cubicBezTo>
                    <a:cubicBezTo>
                      <a:pt x="644" y="734"/>
                      <a:pt x="635" y="728"/>
                      <a:pt x="649" y="714"/>
                    </a:cubicBezTo>
                    <a:cubicBezTo>
                      <a:pt x="646" y="701"/>
                      <a:pt x="644" y="692"/>
                      <a:pt x="633" y="684"/>
                    </a:cubicBezTo>
                    <a:cubicBezTo>
                      <a:pt x="628" y="677"/>
                      <a:pt x="627" y="673"/>
                      <a:pt x="617" y="670"/>
                    </a:cubicBezTo>
                    <a:cubicBezTo>
                      <a:pt x="611" y="668"/>
                      <a:pt x="599" y="664"/>
                      <a:pt x="599" y="664"/>
                    </a:cubicBezTo>
                    <a:cubicBezTo>
                      <a:pt x="593" y="646"/>
                      <a:pt x="609" y="626"/>
                      <a:pt x="613" y="608"/>
                    </a:cubicBezTo>
                    <a:cubicBezTo>
                      <a:pt x="609" y="597"/>
                      <a:pt x="608" y="596"/>
                      <a:pt x="613" y="578"/>
                    </a:cubicBezTo>
                    <a:cubicBezTo>
                      <a:pt x="615" y="570"/>
                      <a:pt x="637" y="568"/>
                      <a:pt x="637" y="568"/>
                    </a:cubicBezTo>
                    <a:cubicBezTo>
                      <a:pt x="643" y="562"/>
                      <a:pt x="646" y="558"/>
                      <a:pt x="649" y="550"/>
                    </a:cubicBezTo>
                    <a:cubicBezTo>
                      <a:pt x="647" y="532"/>
                      <a:pt x="642" y="524"/>
                      <a:pt x="647" y="508"/>
                    </a:cubicBezTo>
                    <a:cubicBezTo>
                      <a:pt x="643" y="492"/>
                      <a:pt x="632" y="485"/>
                      <a:pt x="619" y="476"/>
                    </a:cubicBezTo>
                    <a:cubicBezTo>
                      <a:pt x="616" y="464"/>
                      <a:pt x="619" y="456"/>
                      <a:pt x="627" y="448"/>
                    </a:cubicBezTo>
                    <a:cubicBezTo>
                      <a:pt x="629" y="441"/>
                      <a:pt x="633" y="437"/>
                      <a:pt x="635" y="430"/>
                    </a:cubicBezTo>
                    <a:cubicBezTo>
                      <a:pt x="637" y="416"/>
                      <a:pt x="634" y="415"/>
                      <a:pt x="643" y="408"/>
                    </a:cubicBezTo>
                    <a:cubicBezTo>
                      <a:pt x="650" y="403"/>
                      <a:pt x="667" y="396"/>
                      <a:pt x="667" y="396"/>
                    </a:cubicBezTo>
                    <a:cubicBezTo>
                      <a:pt x="650" y="379"/>
                      <a:pt x="630" y="383"/>
                      <a:pt x="605" y="382"/>
                    </a:cubicBezTo>
                    <a:cubicBezTo>
                      <a:pt x="598" y="380"/>
                      <a:pt x="585" y="372"/>
                      <a:pt x="585" y="372"/>
                    </a:cubicBezTo>
                    <a:cubicBezTo>
                      <a:pt x="575" y="342"/>
                      <a:pt x="592" y="320"/>
                      <a:pt x="601" y="294"/>
                    </a:cubicBezTo>
                    <a:cubicBezTo>
                      <a:pt x="594" y="273"/>
                      <a:pt x="581" y="247"/>
                      <a:pt x="567" y="230"/>
                    </a:cubicBezTo>
                    <a:cubicBezTo>
                      <a:pt x="559" y="221"/>
                      <a:pt x="551" y="212"/>
                      <a:pt x="547" y="200"/>
                    </a:cubicBezTo>
                    <a:cubicBezTo>
                      <a:pt x="552" y="189"/>
                      <a:pt x="560" y="182"/>
                      <a:pt x="567" y="172"/>
                    </a:cubicBezTo>
                    <a:cubicBezTo>
                      <a:pt x="566" y="159"/>
                      <a:pt x="564" y="152"/>
                      <a:pt x="561" y="140"/>
                    </a:cubicBezTo>
                    <a:cubicBezTo>
                      <a:pt x="560" y="104"/>
                      <a:pt x="558" y="53"/>
                      <a:pt x="523" y="30"/>
                    </a:cubicBezTo>
                    <a:cubicBezTo>
                      <a:pt x="516" y="19"/>
                      <a:pt x="502" y="12"/>
                      <a:pt x="499" y="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51" name="Freeform 26"/>
              <p:cNvSpPr>
                <a:spLocks/>
              </p:cNvSpPr>
              <p:nvPr/>
            </p:nvSpPr>
            <p:spPr bwMode="auto">
              <a:xfrm>
                <a:off x="598" y="2125"/>
                <a:ext cx="191" cy="260"/>
              </a:xfrm>
              <a:custGeom>
                <a:avLst/>
                <a:gdLst>
                  <a:gd name="T0" fmla="*/ 113 w 192"/>
                  <a:gd name="T1" fmla="*/ 1 h 270"/>
                  <a:gd name="T2" fmla="*/ 96 w 192"/>
                  <a:gd name="T3" fmla="*/ 6 h 270"/>
                  <a:gd name="T4" fmla="*/ 96 w 192"/>
                  <a:gd name="T5" fmla="*/ 13 h 270"/>
                  <a:gd name="T6" fmla="*/ 96 w 192"/>
                  <a:gd name="T7" fmla="*/ 13 h 270"/>
                  <a:gd name="T8" fmla="*/ 84 w 192"/>
                  <a:gd name="T9" fmla="*/ 13 h 270"/>
                  <a:gd name="T10" fmla="*/ 57 w 192"/>
                  <a:gd name="T11" fmla="*/ 13 h 270"/>
                  <a:gd name="T12" fmla="*/ 48 w 192"/>
                  <a:gd name="T13" fmla="*/ 13 h 270"/>
                  <a:gd name="T14" fmla="*/ 39 w 192"/>
                  <a:gd name="T15" fmla="*/ 13 h 270"/>
                  <a:gd name="T16" fmla="*/ 21 w 192"/>
                  <a:gd name="T17" fmla="*/ 13 h 270"/>
                  <a:gd name="T18" fmla="*/ 6 w 192"/>
                  <a:gd name="T19" fmla="*/ 18 h 270"/>
                  <a:gd name="T20" fmla="*/ 8 w 192"/>
                  <a:gd name="T21" fmla="*/ 21 h 270"/>
                  <a:gd name="T22" fmla="*/ 17 w 192"/>
                  <a:gd name="T23" fmla="*/ 23 h 270"/>
                  <a:gd name="T24" fmla="*/ 29 w 192"/>
                  <a:gd name="T25" fmla="*/ 27 h 270"/>
                  <a:gd name="T26" fmla="*/ 42 w 192"/>
                  <a:gd name="T27" fmla="*/ 28 h 270"/>
                  <a:gd name="T28" fmla="*/ 45 w 192"/>
                  <a:gd name="T29" fmla="*/ 30 h 270"/>
                  <a:gd name="T30" fmla="*/ 68 w 192"/>
                  <a:gd name="T31" fmla="*/ 32 h 270"/>
                  <a:gd name="T32" fmla="*/ 80 w 192"/>
                  <a:gd name="T33" fmla="*/ 31 h 270"/>
                  <a:gd name="T34" fmla="*/ 89 w 192"/>
                  <a:gd name="T35" fmla="*/ 29 h 270"/>
                  <a:gd name="T36" fmla="*/ 96 w 192"/>
                  <a:gd name="T37" fmla="*/ 26 h 270"/>
                  <a:gd name="T38" fmla="*/ 96 w 192"/>
                  <a:gd name="T39" fmla="*/ 25 h 270"/>
                  <a:gd name="T40" fmla="*/ 96 w 192"/>
                  <a:gd name="T41" fmla="*/ 21 h 270"/>
                  <a:gd name="T42" fmla="*/ 96 w 192"/>
                  <a:gd name="T43" fmla="*/ 16 h 270"/>
                  <a:gd name="T44" fmla="*/ 103 w 192"/>
                  <a:gd name="T45" fmla="*/ 13 h 270"/>
                  <a:gd name="T46" fmla="*/ 115 w 192"/>
                  <a:gd name="T47" fmla="*/ 13 h 270"/>
                  <a:gd name="T48" fmla="*/ 119 w 192"/>
                  <a:gd name="T49" fmla="*/ 13 h 270"/>
                  <a:gd name="T50" fmla="*/ 113 w 192"/>
                  <a:gd name="T51" fmla="*/ 1 h 27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92"/>
                  <a:gd name="T79" fmla="*/ 0 h 270"/>
                  <a:gd name="T80" fmla="*/ 192 w 192"/>
                  <a:gd name="T81" fmla="*/ 270 h 27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92" h="270">
                    <a:moveTo>
                      <a:pt x="171" y="1"/>
                    </a:moveTo>
                    <a:cubicBezTo>
                      <a:pt x="156" y="2"/>
                      <a:pt x="140" y="0"/>
                      <a:pt x="126" y="6"/>
                    </a:cubicBezTo>
                    <a:cubicBezTo>
                      <a:pt x="124" y="9"/>
                      <a:pt x="124" y="12"/>
                      <a:pt x="122" y="15"/>
                    </a:cubicBezTo>
                    <a:cubicBezTo>
                      <a:pt x="120" y="18"/>
                      <a:pt x="113" y="22"/>
                      <a:pt x="113" y="22"/>
                    </a:cubicBezTo>
                    <a:cubicBezTo>
                      <a:pt x="106" y="33"/>
                      <a:pt x="98" y="43"/>
                      <a:pt x="84" y="46"/>
                    </a:cubicBezTo>
                    <a:cubicBezTo>
                      <a:pt x="75" y="50"/>
                      <a:pt x="66" y="47"/>
                      <a:pt x="57" y="52"/>
                    </a:cubicBezTo>
                    <a:cubicBezTo>
                      <a:pt x="51" y="62"/>
                      <a:pt x="64" y="91"/>
                      <a:pt x="48" y="94"/>
                    </a:cubicBezTo>
                    <a:cubicBezTo>
                      <a:pt x="45" y="95"/>
                      <a:pt x="42" y="95"/>
                      <a:pt x="39" y="97"/>
                    </a:cubicBezTo>
                    <a:cubicBezTo>
                      <a:pt x="31" y="102"/>
                      <a:pt x="30" y="113"/>
                      <a:pt x="21" y="118"/>
                    </a:cubicBezTo>
                    <a:cubicBezTo>
                      <a:pt x="12" y="133"/>
                      <a:pt x="22" y="150"/>
                      <a:pt x="6" y="160"/>
                    </a:cubicBezTo>
                    <a:cubicBezTo>
                      <a:pt x="1" y="168"/>
                      <a:pt x="0" y="175"/>
                      <a:pt x="8" y="181"/>
                    </a:cubicBezTo>
                    <a:cubicBezTo>
                      <a:pt x="11" y="186"/>
                      <a:pt x="15" y="189"/>
                      <a:pt x="17" y="195"/>
                    </a:cubicBezTo>
                    <a:cubicBezTo>
                      <a:pt x="4" y="206"/>
                      <a:pt x="15" y="221"/>
                      <a:pt x="29" y="223"/>
                    </a:cubicBezTo>
                    <a:cubicBezTo>
                      <a:pt x="37" y="227"/>
                      <a:pt x="37" y="231"/>
                      <a:pt x="42" y="238"/>
                    </a:cubicBezTo>
                    <a:cubicBezTo>
                      <a:pt x="44" y="243"/>
                      <a:pt x="43" y="250"/>
                      <a:pt x="45" y="255"/>
                    </a:cubicBezTo>
                    <a:cubicBezTo>
                      <a:pt x="47" y="259"/>
                      <a:pt x="64" y="268"/>
                      <a:pt x="68" y="270"/>
                    </a:cubicBezTo>
                    <a:cubicBezTo>
                      <a:pt x="73" y="268"/>
                      <a:pt x="75" y="264"/>
                      <a:pt x="80" y="261"/>
                    </a:cubicBezTo>
                    <a:cubicBezTo>
                      <a:pt x="84" y="255"/>
                      <a:pt x="86" y="249"/>
                      <a:pt x="89" y="243"/>
                    </a:cubicBezTo>
                    <a:cubicBezTo>
                      <a:pt x="91" y="228"/>
                      <a:pt x="98" y="222"/>
                      <a:pt x="113" y="219"/>
                    </a:cubicBezTo>
                    <a:cubicBezTo>
                      <a:pt x="118" y="216"/>
                      <a:pt x="119" y="212"/>
                      <a:pt x="122" y="207"/>
                    </a:cubicBezTo>
                    <a:cubicBezTo>
                      <a:pt x="124" y="198"/>
                      <a:pt x="121" y="190"/>
                      <a:pt x="123" y="181"/>
                    </a:cubicBezTo>
                    <a:cubicBezTo>
                      <a:pt x="125" y="170"/>
                      <a:pt x="140" y="158"/>
                      <a:pt x="146" y="150"/>
                    </a:cubicBezTo>
                    <a:cubicBezTo>
                      <a:pt x="150" y="132"/>
                      <a:pt x="147" y="120"/>
                      <a:pt x="161" y="108"/>
                    </a:cubicBezTo>
                    <a:cubicBezTo>
                      <a:pt x="164" y="102"/>
                      <a:pt x="167" y="100"/>
                      <a:pt x="173" y="97"/>
                    </a:cubicBezTo>
                    <a:cubicBezTo>
                      <a:pt x="178" y="91"/>
                      <a:pt x="176" y="84"/>
                      <a:pt x="177" y="76"/>
                    </a:cubicBezTo>
                    <a:cubicBezTo>
                      <a:pt x="192" y="16"/>
                      <a:pt x="167" y="58"/>
                      <a:pt x="171" y="1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52" name="Freeform 27"/>
              <p:cNvSpPr>
                <a:spLocks/>
              </p:cNvSpPr>
              <p:nvPr/>
            </p:nvSpPr>
            <p:spPr bwMode="auto">
              <a:xfrm>
                <a:off x="719" y="2196"/>
                <a:ext cx="251" cy="182"/>
              </a:xfrm>
              <a:custGeom>
                <a:avLst/>
                <a:gdLst>
                  <a:gd name="T0" fmla="*/ 1 w 252"/>
                  <a:gd name="T1" fmla="*/ 19 h 188"/>
                  <a:gd name="T2" fmla="*/ 60 w 252"/>
                  <a:gd name="T3" fmla="*/ 22 h 188"/>
                  <a:gd name="T4" fmla="*/ 96 w 252"/>
                  <a:gd name="T5" fmla="*/ 26 h 188"/>
                  <a:gd name="T6" fmla="*/ 114 w 252"/>
                  <a:gd name="T7" fmla="*/ 25 h 188"/>
                  <a:gd name="T8" fmla="*/ 126 w 252"/>
                  <a:gd name="T9" fmla="*/ 22 h 188"/>
                  <a:gd name="T10" fmla="*/ 126 w 252"/>
                  <a:gd name="T11" fmla="*/ 22 h 188"/>
                  <a:gd name="T12" fmla="*/ 144 w 252"/>
                  <a:gd name="T13" fmla="*/ 30 h 188"/>
                  <a:gd name="T14" fmla="*/ 158 w 252"/>
                  <a:gd name="T15" fmla="*/ 28 h 188"/>
                  <a:gd name="T16" fmla="*/ 179 w 252"/>
                  <a:gd name="T17" fmla="*/ 30 h 188"/>
                  <a:gd name="T18" fmla="*/ 194 w 252"/>
                  <a:gd name="T19" fmla="*/ 30 h 188"/>
                  <a:gd name="T20" fmla="*/ 194 w 252"/>
                  <a:gd name="T21" fmla="*/ 27 h 188"/>
                  <a:gd name="T22" fmla="*/ 183 w 252"/>
                  <a:gd name="T23" fmla="*/ 22 h 188"/>
                  <a:gd name="T24" fmla="*/ 159 w 252"/>
                  <a:gd name="T25" fmla="*/ 15 h 188"/>
                  <a:gd name="T26" fmla="*/ 147 w 252"/>
                  <a:gd name="T27" fmla="*/ 15 h 188"/>
                  <a:gd name="T28" fmla="*/ 152 w 252"/>
                  <a:gd name="T29" fmla="*/ 15 h 188"/>
                  <a:gd name="T30" fmla="*/ 138 w 252"/>
                  <a:gd name="T31" fmla="*/ 15 h 188"/>
                  <a:gd name="T32" fmla="*/ 126 w 252"/>
                  <a:gd name="T33" fmla="*/ 15 h 188"/>
                  <a:gd name="T34" fmla="*/ 126 w 252"/>
                  <a:gd name="T35" fmla="*/ 15 h 188"/>
                  <a:gd name="T36" fmla="*/ 126 w 252"/>
                  <a:gd name="T37" fmla="*/ 15 h 188"/>
                  <a:gd name="T38" fmla="*/ 97 w 252"/>
                  <a:gd name="T39" fmla="*/ 15 h 188"/>
                  <a:gd name="T40" fmla="*/ 84 w 252"/>
                  <a:gd name="T41" fmla="*/ 13 h 188"/>
                  <a:gd name="T42" fmla="*/ 72 w 252"/>
                  <a:gd name="T43" fmla="*/ 15 h 188"/>
                  <a:gd name="T44" fmla="*/ 61 w 252"/>
                  <a:gd name="T45" fmla="*/ 14 h 188"/>
                  <a:gd name="T46" fmla="*/ 52 w 252"/>
                  <a:gd name="T47" fmla="*/ 15 h 188"/>
                  <a:gd name="T48" fmla="*/ 43 w 252"/>
                  <a:gd name="T49" fmla="*/ 15 h 188"/>
                  <a:gd name="T50" fmla="*/ 31 w 252"/>
                  <a:gd name="T51" fmla="*/ 15 h 188"/>
                  <a:gd name="T52" fmla="*/ 25 w 252"/>
                  <a:gd name="T53" fmla="*/ 15 h 188"/>
                  <a:gd name="T54" fmla="*/ 9 w 252"/>
                  <a:gd name="T55" fmla="*/ 15 h 188"/>
                  <a:gd name="T56" fmla="*/ 1 w 252"/>
                  <a:gd name="T57" fmla="*/ 16 h 188"/>
                  <a:gd name="T58" fmla="*/ 1 w 252"/>
                  <a:gd name="T59" fmla="*/ 19 h 18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52"/>
                  <a:gd name="T91" fmla="*/ 0 h 188"/>
                  <a:gd name="T92" fmla="*/ 252 w 252"/>
                  <a:gd name="T93" fmla="*/ 188 h 18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52" h="188">
                    <a:moveTo>
                      <a:pt x="1" y="128"/>
                    </a:moveTo>
                    <a:cubicBezTo>
                      <a:pt x="22" y="124"/>
                      <a:pt x="39" y="137"/>
                      <a:pt x="60" y="139"/>
                    </a:cubicBezTo>
                    <a:cubicBezTo>
                      <a:pt x="70" y="149"/>
                      <a:pt x="81" y="158"/>
                      <a:pt x="96" y="161"/>
                    </a:cubicBezTo>
                    <a:cubicBezTo>
                      <a:pt x="105" y="160"/>
                      <a:pt x="106" y="159"/>
                      <a:pt x="114" y="154"/>
                    </a:cubicBezTo>
                    <a:cubicBezTo>
                      <a:pt x="119" y="148"/>
                      <a:pt x="124" y="144"/>
                      <a:pt x="132" y="142"/>
                    </a:cubicBezTo>
                    <a:cubicBezTo>
                      <a:pt x="142" y="135"/>
                      <a:pt x="146" y="137"/>
                      <a:pt x="160" y="139"/>
                    </a:cubicBezTo>
                    <a:cubicBezTo>
                      <a:pt x="176" y="148"/>
                      <a:pt x="187" y="170"/>
                      <a:pt x="202" y="181"/>
                    </a:cubicBezTo>
                    <a:cubicBezTo>
                      <a:pt x="210" y="178"/>
                      <a:pt x="208" y="171"/>
                      <a:pt x="216" y="169"/>
                    </a:cubicBezTo>
                    <a:cubicBezTo>
                      <a:pt x="227" y="171"/>
                      <a:pt x="226" y="183"/>
                      <a:pt x="237" y="185"/>
                    </a:cubicBezTo>
                    <a:cubicBezTo>
                      <a:pt x="243" y="188"/>
                      <a:pt x="246" y="185"/>
                      <a:pt x="252" y="184"/>
                    </a:cubicBezTo>
                    <a:cubicBezTo>
                      <a:pt x="247" y="175"/>
                      <a:pt x="248" y="175"/>
                      <a:pt x="252" y="166"/>
                    </a:cubicBezTo>
                    <a:cubicBezTo>
                      <a:pt x="249" y="157"/>
                      <a:pt x="246" y="146"/>
                      <a:pt x="241" y="139"/>
                    </a:cubicBezTo>
                    <a:cubicBezTo>
                      <a:pt x="236" y="115"/>
                      <a:pt x="238" y="115"/>
                      <a:pt x="217" y="103"/>
                    </a:cubicBezTo>
                    <a:cubicBezTo>
                      <a:pt x="213" y="97"/>
                      <a:pt x="209" y="91"/>
                      <a:pt x="205" y="85"/>
                    </a:cubicBezTo>
                    <a:cubicBezTo>
                      <a:pt x="204" y="78"/>
                      <a:pt x="203" y="74"/>
                      <a:pt x="210" y="71"/>
                    </a:cubicBezTo>
                    <a:cubicBezTo>
                      <a:pt x="218" y="60"/>
                      <a:pt x="204" y="56"/>
                      <a:pt x="196" y="55"/>
                    </a:cubicBezTo>
                    <a:cubicBezTo>
                      <a:pt x="187" y="51"/>
                      <a:pt x="193" y="53"/>
                      <a:pt x="177" y="50"/>
                    </a:cubicBezTo>
                    <a:cubicBezTo>
                      <a:pt x="175" y="50"/>
                      <a:pt x="172" y="49"/>
                      <a:pt x="172" y="49"/>
                    </a:cubicBezTo>
                    <a:cubicBezTo>
                      <a:pt x="169" y="34"/>
                      <a:pt x="168" y="25"/>
                      <a:pt x="151" y="22"/>
                    </a:cubicBezTo>
                    <a:cubicBezTo>
                      <a:pt x="132" y="23"/>
                      <a:pt x="116" y="25"/>
                      <a:pt x="97" y="22"/>
                    </a:cubicBezTo>
                    <a:cubicBezTo>
                      <a:pt x="93" y="19"/>
                      <a:pt x="88" y="16"/>
                      <a:pt x="84" y="13"/>
                    </a:cubicBezTo>
                    <a:cubicBezTo>
                      <a:pt x="76" y="14"/>
                      <a:pt x="73" y="15"/>
                      <a:pt x="72" y="23"/>
                    </a:cubicBezTo>
                    <a:cubicBezTo>
                      <a:pt x="65" y="22"/>
                      <a:pt x="64" y="20"/>
                      <a:pt x="61" y="14"/>
                    </a:cubicBezTo>
                    <a:cubicBezTo>
                      <a:pt x="59" y="0"/>
                      <a:pt x="56" y="18"/>
                      <a:pt x="52" y="22"/>
                    </a:cubicBezTo>
                    <a:cubicBezTo>
                      <a:pt x="49" y="25"/>
                      <a:pt x="43" y="29"/>
                      <a:pt x="43" y="29"/>
                    </a:cubicBezTo>
                    <a:cubicBezTo>
                      <a:pt x="39" y="35"/>
                      <a:pt x="35" y="40"/>
                      <a:pt x="31" y="46"/>
                    </a:cubicBezTo>
                    <a:cubicBezTo>
                      <a:pt x="30" y="52"/>
                      <a:pt x="27" y="55"/>
                      <a:pt x="25" y="61"/>
                    </a:cubicBezTo>
                    <a:cubicBezTo>
                      <a:pt x="23" y="73"/>
                      <a:pt x="19" y="85"/>
                      <a:pt x="9" y="92"/>
                    </a:cubicBezTo>
                    <a:cubicBezTo>
                      <a:pt x="6" y="100"/>
                      <a:pt x="4" y="107"/>
                      <a:pt x="1" y="115"/>
                    </a:cubicBezTo>
                    <a:cubicBezTo>
                      <a:pt x="0" y="123"/>
                      <a:pt x="0" y="119"/>
                      <a:pt x="1" y="128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53" name="Freeform 28"/>
              <p:cNvSpPr>
                <a:spLocks/>
              </p:cNvSpPr>
              <p:nvPr/>
            </p:nvSpPr>
            <p:spPr bwMode="auto">
              <a:xfrm>
                <a:off x="667" y="2316"/>
                <a:ext cx="336" cy="199"/>
              </a:xfrm>
              <a:custGeom>
                <a:avLst/>
                <a:gdLst>
                  <a:gd name="T0" fmla="*/ 0 w 338"/>
                  <a:gd name="T1" fmla="*/ 14 h 206"/>
                  <a:gd name="T2" fmla="*/ 36 w 338"/>
                  <a:gd name="T3" fmla="*/ 14 h 206"/>
                  <a:gd name="T4" fmla="*/ 56 w 338"/>
                  <a:gd name="T5" fmla="*/ 17 h 206"/>
                  <a:gd name="T6" fmla="*/ 84 w 338"/>
                  <a:gd name="T7" fmla="*/ 18 h 206"/>
                  <a:gd name="T8" fmla="*/ 84 w 338"/>
                  <a:gd name="T9" fmla="*/ 22 h 206"/>
                  <a:gd name="T10" fmla="*/ 84 w 338"/>
                  <a:gd name="T11" fmla="*/ 24 h 206"/>
                  <a:gd name="T12" fmla="*/ 84 w 338"/>
                  <a:gd name="T13" fmla="*/ 23 h 206"/>
                  <a:gd name="T14" fmla="*/ 104 w 338"/>
                  <a:gd name="T15" fmla="*/ 21 h 206"/>
                  <a:gd name="T16" fmla="*/ 146 w 338"/>
                  <a:gd name="T17" fmla="*/ 26 h 206"/>
                  <a:gd name="T18" fmla="*/ 163 w 338"/>
                  <a:gd name="T19" fmla="*/ 27 h 206"/>
                  <a:gd name="T20" fmla="*/ 187 w 338"/>
                  <a:gd name="T21" fmla="*/ 28 h 206"/>
                  <a:gd name="T22" fmla="*/ 200 w 338"/>
                  <a:gd name="T23" fmla="*/ 29 h 206"/>
                  <a:gd name="T24" fmla="*/ 213 w 338"/>
                  <a:gd name="T25" fmla="*/ 28 h 206"/>
                  <a:gd name="T26" fmla="*/ 218 w 338"/>
                  <a:gd name="T27" fmla="*/ 20 h 206"/>
                  <a:gd name="T28" fmla="*/ 227 w 338"/>
                  <a:gd name="T29" fmla="*/ 18 h 206"/>
                  <a:gd name="T30" fmla="*/ 229 w 338"/>
                  <a:gd name="T31" fmla="*/ 17 h 206"/>
                  <a:gd name="T32" fmla="*/ 231 w 338"/>
                  <a:gd name="T33" fmla="*/ 14 h 206"/>
                  <a:gd name="T34" fmla="*/ 237 w 338"/>
                  <a:gd name="T35" fmla="*/ 14 h 206"/>
                  <a:gd name="T36" fmla="*/ 220 w 338"/>
                  <a:gd name="T37" fmla="*/ 14 h 206"/>
                  <a:gd name="T38" fmla="*/ 210 w 338"/>
                  <a:gd name="T39" fmla="*/ 14 h 206"/>
                  <a:gd name="T40" fmla="*/ 205 w 338"/>
                  <a:gd name="T41" fmla="*/ 14 h 206"/>
                  <a:gd name="T42" fmla="*/ 198 w 338"/>
                  <a:gd name="T43" fmla="*/ 14 h 206"/>
                  <a:gd name="T44" fmla="*/ 178 w 338"/>
                  <a:gd name="T45" fmla="*/ 14 h 206"/>
                  <a:gd name="T46" fmla="*/ 149 w 338"/>
                  <a:gd name="T47" fmla="*/ 13 h 206"/>
                  <a:gd name="T48" fmla="*/ 131 w 338"/>
                  <a:gd name="T49" fmla="*/ 14 h 206"/>
                  <a:gd name="T50" fmla="*/ 92 w 338"/>
                  <a:gd name="T51" fmla="*/ 14 h 206"/>
                  <a:gd name="T52" fmla="*/ 84 w 338"/>
                  <a:gd name="T53" fmla="*/ 14 h 206"/>
                  <a:gd name="T54" fmla="*/ 84 w 338"/>
                  <a:gd name="T55" fmla="*/ 14 h 206"/>
                  <a:gd name="T56" fmla="*/ 84 w 338"/>
                  <a:gd name="T57" fmla="*/ 12 h 206"/>
                  <a:gd name="T58" fmla="*/ 72 w 338"/>
                  <a:gd name="T59" fmla="*/ 6 h 206"/>
                  <a:gd name="T60" fmla="*/ 57 w 338"/>
                  <a:gd name="T61" fmla="*/ 0 h 206"/>
                  <a:gd name="T62" fmla="*/ 47 w 338"/>
                  <a:gd name="T63" fmla="*/ 14 h 206"/>
                  <a:gd name="T64" fmla="*/ 29 w 338"/>
                  <a:gd name="T65" fmla="*/ 14 h 206"/>
                  <a:gd name="T66" fmla="*/ 15 w 338"/>
                  <a:gd name="T67" fmla="*/ 14 h 206"/>
                  <a:gd name="T68" fmla="*/ 6 w 338"/>
                  <a:gd name="T69" fmla="*/ 14 h 206"/>
                  <a:gd name="T70" fmla="*/ 0 w 338"/>
                  <a:gd name="T71" fmla="*/ 14 h 20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38"/>
                  <a:gd name="T109" fmla="*/ 0 h 206"/>
                  <a:gd name="T110" fmla="*/ 338 w 338"/>
                  <a:gd name="T111" fmla="*/ 206 h 20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38" h="206">
                    <a:moveTo>
                      <a:pt x="0" y="70"/>
                    </a:moveTo>
                    <a:cubicBezTo>
                      <a:pt x="6" y="95"/>
                      <a:pt x="19" y="98"/>
                      <a:pt x="36" y="115"/>
                    </a:cubicBezTo>
                    <a:cubicBezTo>
                      <a:pt x="42" y="121"/>
                      <a:pt x="46" y="128"/>
                      <a:pt x="56" y="130"/>
                    </a:cubicBezTo>
                    <a:cubicBezTo>
                      <a:pt x="71" y="138"/>
                      <a:pt x="92" y="122"/>
                      <a:pt x="102" y="138"/>
                    </a:cubicBezTo>
                    <a:cubicBezTo>
                      <a:pt x="101" y="144"/>
                      <a:pt x="99" y="150"/>
                      <a:pt x="98" y="156"/>
                    </a:cubicBezTo>
                    <a:cubicBezTo>
                      <a:pt x="99" y="164"/>
                      <a:pt x="110" y="166"/>
                      <a:pt x="117" y="171"/>
                    </a:cubicBezTo>
                    <a:cubicBezTo>
                      <a:pt x="128" y="169"/>
                      <a:pt x="132" y="171"/>
                      <a:pt x="137" y="162"/>
                    </a:cubicBezTo>
                    <a:cubicBezTo>
                      <a:pt x="165" y="164"/>
                      <a:pt x="147" y="161"/>
                      <a:pt x="162" y="150"/>
                    </a:cubicBezTo>
                    <a:cubicBezTo>
                      <a:pt x="174" y="166"/>
                      <a:pt x="184" y="179"/>
                      <a:pt x="204" y="181"/>
                    </a:cubicBezTo>
                    <a:cubicBezTo>
                      <a:pt x="220" y="186"/>
                      <a:pt x="197" y="179"/>
                      <a:pt x="221" y="184"/>
                    </a:cubicBezTo>
                    <a:cubicBezTo>
                      <a:pt x="230" y="186"/>
                      <a:pt x="235" y="194"/>
                      <a:pt x="245" y="196"/>
                    </a:cubicBezTo>
                    <a:cubicBezTo>
                      <a:pt x="251" y="199"/>
                      <a:pt x="257" y="201"/>
                      <a:pt x="263" y="202"/>
                    </a:cubicBezTo>
                    <a:cubicBezTo>
                      <a:pt x="272" y="206"/>
                      <a:pt x="280" y="194"/>
                      <a:pt x="290" y="192"/>
                    </a:cubicBezTo>
                    <a:cubicBezTo>
                      <a:pt x="298" y="178"/>
                      <a:pt x="290" y="158"/>
                      <a:pt x="299" y="147"/>
                    </a:cubicBezTo>
                    <a:cubicBezTo>
                      <a:pt x="303" y="143"/>
                      <a:pt x="313" y="138"/>
                      <a:pt x="317" y="135"/>
                    </a:cubicBezTo>
                    <a:cubicBezTo>
                      <a:pt x="318" y="134"/>
                      <a:pt x="321" y="132"/>
                      <a:pt x="321" y="132"/>
                    </a:cubicBezTo>
                    <a:cubicBezTo>
                      <a:pt x="323" y="127"/>
                      <a:pt x="324" y="122"/>
                      <a:pt x="326" y="117"/>
                    </a:cubicBezTo>
                    <a:cubicBezTo>
                      <a:pt x="327" y="105"/>
                      <a:pt x="327" y="97"/>
                      <a:pt x="338" y="91"/>
                    </a:cubicBezTo>
                    <a:cubicBezTo>
                      <a:pt x="334" y="68"/>
                      <a:pt x="324" y="69"/>
                      <a:pt x="303" y="66"/>
                    </a:cubicBezTo>
                    <a:cubicBezTo>
                      <a:pt x="297" y="61"/>
                      <a:pt x="292" y="58"/>
                      <a:pt x="284" y="57"/>
                    </a:cubicBezTo>
                    <a:cubicBezTo>
                      <a:pt x="278" y="54"/>
                      <a:pt x="276" y="52"/>
                      <a:pt x="273" y="46"/>
                    </a:cubicBezTo>
                    <a:cubicBezTo>
                      <a:pt x="264" y="48"/>
                      <a:pt x="262" y="48"/>
                      <a:pt x="260" y="57"/>
                    </a:cubicBezTo>
                    <a:cubicBezTo>
                      <a:pt x="247" y="53"/>
                      <a:pt x="246" y="43"/>
                      <a:pt x="236" y="36"/>
                    </a:cubicBezTo>
                    <a:cubicBezTo>
                      <a:pt x="230" y="26"/>
                      <a:pt x="218" y="17"/>
                      <a:pt x="207" y="13"/>
                    </a:cubicBezTo>
                    <a:cubicBezTo>
                      <a:pt x="201" y="14"/>
                      <a:pt x="195" y="13"/>
                      <a:pt x="189" y="15"/>
                    </a:cubicBezTo>
                    <a:cubicBezTo>
                      <a:pt x="174" y="20"/>
                      <a:pt x="167" y="35"/>
                      <a:pt x="150" y="37"/>
                    </a:cubicBezTo>
                    <a:cubicBezTo>
                      <a:pt x="140" y="36"/>
                      <a:pt x="138" y="35"/>
                      <a:pt x="131" y="30"/>
                    </a:cubicBezTo>
                    <a:cubicBezTo>
                      <a:pt x="128" y="24"/>
                      <a:pt x="127" y="22"/>
                      <a:pt x="120" y="21"/>
                    </a:cubicBezTo>
                    <a:cubicBezTo>
                      <a:pt x="109" y="13"/>
                      <a:pt x="101" y="13"/>
                      <a:pt x="87" y="12"/>
                    </a:cubicBezTo>
                    <a:cubicBezTo>
                      <a:pt x="82" y="8"/>
                      <a:pt x="78" y="7"/>
                      <a:pt x="72" y="6"/>
                    </a:cubicBezTo>
                    <a:cubicBezTo>
                      <a:pt x="67" y="3"/>
                      <a:pt x="63" y="1"/>
                      <a:pt x="57" y="0"/>
                    </a:cubicBezTo>
                    <a:cubicBezTo>
                      <a:pt x="51" y="5"/>
                      <a:pt x="52" y="11"/>
                      <a:pt x="47" y="16"/>
                    </a:cubicBezTo>
                    <a:cubicBezTo>
                      <a:pt x="42" y="21"/>
                      <a:pt x="34" y="22"/>
                      <a:pt x="29" y="27"/>
                    </a:cubicBezTo>
                    <a:cubicBezTo>
                      <a:pt x="23" y="33"/>
                      <a:pt x="20" y="42"/>
                      <a:pt x="15" y="49"/>
                    </a:cubicBezTo>
                    <a:cubicBezTo>
                      <a:pt x="14" y="56"/>
                      <a:pt x="12" y="62"/>
                      <a:pt x="6" y="66"/>
                    </a:cubicBezTo>
                    <a:cubicBezTo>
                      <a:pt x="2" y="71"/>
                      <a:pt x="5" y="70"/>
                      <a:pt x="0" y="7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54" name="Freeform 29"/>
              <p:cNvSpPr>
                <a:spLocks/>
              </p:cNvSpPr>
              <p:nvPr/>
            </p:nvSpPr>
            <p:spPr bwMode="auto">
              <a:xfrm>
                <a:off x="1051" y="2484"/>
                <a:ext cx="287" cy="156"/>
              </a:xfrm>
              <a:custGeom>
                <a:avLst/>
                <a:gdLst>
                  <a:gd name="T0" fmla="*/ 0 w 289"/>
                  <a:gd name="T1" fmla="*/ 13 h 162"/>
                  <a:gd name="T2" fmla="*/ 39 w 289"/>
                  <a:gd name="T3" fmla="*/ 13 h 162"/>
                  <a:gd name="T4" fmla="*/ 57 w 289"/>
                  <a:gd name="T5" fmla="*/ 13 h 162"/>
                  <a:gd name="T6" fmla="*/ 66 w 289"/>
                  <a:gd name="T7" fmla="*/ 13 h 162"/>
                  <a:gd name="T8" fmla="*/ 72 w 289"/>
                  <a:gd name="T9" fmla="*/ 13 h 162"/>
                  <a:gd name="T10" fmla="*/ 72 w 289"/>
                  <a:gd name="T11" fmla="*/ 16 h 162"/>
                  <a:gd name="T12" fmla="*/ 72 w 289"/>
                  <a:gd name="T13" fmla="*/ 16 h 162"/>
                  <a:gd name="T14" fmla="*/ 81 w 289"/>
                  <a:gd name="T15" fmla="*/ 18 h 162"/>
                  <a:gd name="T16" fmla="*/ 107 w 289"/>
                  <a:gd name="T17" fmla="*/ 15 h 162"/>
                  <a:gd name="T18" fmla="*/ 143 w 289"/>
                  <a:gd name="T19" fmla="*/ 18 h 162"/>
                  <a:gd name="T20" fmla="*/ 165 w 289"/>
                  <a:gd name="T21" fmla="*/ 16 h 162"/>
                  <a:gd name="T22" fmla="*/ 176 w 289"/>
                  <a:gd name="T23" fmla="*/ 15 h 162"/>
                  <a:gd name="T24" fmla="*/ 188 w 289"/>
                  <a:gd name="T25" fmla="*/ 14 h 162"/>
                  <a:gd name="T26" fmla="*/ 194 w 289"/>
                  <a:gd name="T27" fmla="*/ 13 h 162"/>
                  <a:gd name="T28" fmla="*/ 185 w 289"/>
                  <a:gd name="T29" fmla="*/ 13 h 162"/>
                  <a:gd name="T30" fmla="*/ 173 w 289"/>
                  <a:gd name="T31" fmla="*/ 13 h 162"/>
                  <a:gd name="T32" fmla="*/ 163 w 289"/>
                  <a:gd name="T33" fmla="*/ 13 h 162"/>
                  <a:gd name="T34" fmla="*/ 153 w 289"/>
                  <a:gd name="T35" fmla="*/ 13 h 162"/>
                  <a:gd name="T36" fmla="*/ 132 w 289"/>
                  <a:gd name="T37" fmla="*/ 13 h 162"/>
                  <a:gd name="T38" fmla="*/ 111 w 289"/>
                  <a:gd name="T39" fmla="*/ 13 h 162"/>
                  <a:gd name="T40" fmla="*/ 90 w 289"/>
                  <a:gd name="T41" fmla="*/ 13 h 162"/>
                  <a:gd name="T42" fmla="*/ 72 w 289"/>
                  <a:gd name="T43" fmla="*/ 13 h 162"/>
                  <a:gd name="T44" fmla="*/ 72 w 289"/>
                  <a:gd name="T45" fmla="*/ 13 h 162"/>
                  <a:gd name="T46" fmla="*/ 72 w 289"/>
                  <a:gd name="T47" fmla="*/ 13 h 162"/>
                  <a:gd name="T48" fmla="*/ 69 w 289"/>
                  <a:gd name="T49" fmla="*/ 0 h 162"/>
                  <a:gd name="T50" fmla="*/ 34 w 289"/>
                  <a:gd name="T51" fmla="*/ 13 h 162"/>
                  <a:gd name="T52" fmla="*/ 22 w 289"/>
                  <a:gd name="T53" fmla="*/ 13 h 162"/>
                  <a:gd name="T54" fmla="*/ 19 w 289"/>
                  <a:gd name="T55" fmla="*/ 13 h 162"/>
                  <a:gd name="T56" fmla="*/ 7 w 289"/>
                  <a:gd name="T57" fmla="*/ 13 h 162"/>
                  <a:gd name="T58" fmla="*/ 24 w 289"/>
                  <a:gd name="T59" fmla="*/ 13 h 162"/>
                  <a:gd name="T60" fmla="*/ 7 w 289"/>
                  <a:gd name="T61" fmla="*/ 13 h 162"/>
                  <a:gd name="T62" fmla="*/ 0 w 289"/>
                  <a:gd name="T63" fmla="*/ 13 h 16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89"/>
                  <a:gd name="T97" fmla="*/ 0 h 162"/>
                  <a:gd name="T98" fmla="*/ 289 w 289"/>
                  <a:gd name="T99" fmla="*/ 162 h 16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89" h="162">
                    <a:moveTo>
                      <a:pt x="0" y="75"/>
                    </a:moveTo>
                    <a:cubicBezTo>
                      <a:pt x="14" y="86"/>
                      <a:pt x="21" y="87"/>
                      <a:pt x="39" y="91"/>
                    </a:cubicBezTo>
                    <a:cubicBezTo>
                      <a:pt x="45" y="96"/>
                      <a:pt x="49" y="96"/>
                      <a:pt x="57" y="97"/>
                    </a:cubicBezTo>
                    <a:cubicBezTo>
                      <a:pt x="62" y="100"/>
                      <a:pt x="63" y="104"/>
                      <a:pt x="66" y="109"/>
                    </a:cubicBezTo>
                    <a:cubicBezTo>
                      <a:pt x="67" y="116"/>
                      <a:pt x="70" y="122"/>
                      <a:pt x="76" y="126"/>
                    </a:cubicBezTo>
                    <a:cubicBezTo>
                      <a:pt x="81" y="136"/>
                      <a:pt x="81" y="146"/>
                      <a:pt x="93" y="148"/>
                    </a:cubicBezTo>
                    <a:cubicBezTo>
                      <a:pt x="99" y="151"/>
                      <a:pt x="116" y="149"/>
                      <a:pt x="123" y="150"/>
                    </a:cubicBezTo>
                    <a:cubicBezTo>
                      <a:pt x="128" y="154"/>
                      <a:pt x="133" y="159"/>
                      <a:pt x="139" y="162"/>
                    </a:cubicBezTo>
                    <a:cubicBezTo>
                      <a:pt x="153" y="159"/>
                      <a:pt x="150" y="146"/>
                      <a:pt x="165" y="142"/>
                    </a:cubicBezTo>
                    <a:cubicBezTo>
                      <a:pt x="181" y="144"/>
                      <a:pt x="188" y="151"/>
                      <a:pt x="201" y="159"/>
                    </a:cubicBezTo>
                    <a:cubicBezTo>
                      <a:pt x="211" y="157"/>
                      <a:pt x="221" y="152"/>
                      <a:pt x="231" y="150"/>
                    </a:cubicBezTo>
                    <a:cubicBezTo>
                      <a:pt x="237" y="147"/>
                      <a:pt x="245" y="145"/>
                      <a:pt x="252" y="144"/>
                    </a:cubicBezTo>
                    <a:cubicBezTo>
                      <a:pt x="260" y="140"/>
                      <a:pt x="268" y="140"/>
                      <a:pt x="277" y="139"/>
                    </a:cubicBezTo>
                    <a:cubicBezTo>
                      <a:pt x="282" y="136"/>
                      <a:pt x="284" y="132"/>
                      <a:pt x="289" y="130"/>
                    </a:cubicBezTo>
                    <a:cubicBezTo>
                      <a:pt x="288" y="121"/>
                      <a:pt x="280" y="121"/>
                      <a:pt x="271" y="120"/>
                    </a:cubicBezTo>
                    <a:cubicBezTo>
                      <a:pt x="264" y="117"/>
                      <a:pt x="255" y="115"/>
                      <a:pt x="247" y="114"/>
                    </a:cubicBezTo>
                    <a:cubicBezTo>
                      <a:pt x="239" y="110"/>
                      <a:pt x="234" y="104"/>
                      <a:pt x="226" y="99"/>
                    </a:cubicBezTo>
                    <a:cubicBezTo>
                      <a:pt x="221" y="93"/>
                      <a:pt x="216" y="87"/>
                      <a:pt x="211" y="81"/>
                    </a:cubicBezTo>
                    <a:cubicBezTo>
                      <a:pt x="209" y="70"/>
                      <a:pt x="201" y="65"/>
                      <a:pt x="190" y="63"/>
                    </a:cubicBezTo>
                    <a:cubicBezTo>
                      <a:pt x="183" y="57"/>
                      <a:pt x="177" y="51"/>
                      <a:pt x="169" y="46"/>
                    </a:cubicBezTo>
                    <a:cubicBezTo>
                      <a:pt x="160" y="48"/>
                      <a:pt x="156" y="50"/>
                      <a:pt x="148" y="52"/>
                    </a:cubicBezTo>
                    <a:cubicBezTo>
                      <a:pt x="142" y="55"/>
                      <a:pt x="127" y="51"/>
                      <a:pt x="127" y="51"/>
                    </a:cubicBezTo>
                    <a:cubicBezTo>
                      <a:pt x="119" y="38"/>
                      <a:pt x="109" y="26"/>
                      <a:pt x="94" y="24"/>
                    </a:cubicBezTo>
                    <a:cubicBezTo>
                      <a:pt x="90" y="23"/>
                      <a:pt x="85" y="24"/>
                      <a:pt x="82" y="21"/>
                    </a:cubicBezTo>
                    <a:cubicBezTo>
                      <a:pt x="77" y="16"/>
                      <a:pt x="77" y="6"/>
                      <a:pt x="69" y="0"/>
                    </a:cubicBezTo>
                    <a:cubicBezTo>
                      <a:pt x="54" y="1"/>
                      <a:pt x="48" y="10"/>
                      <a:pt x="34" y="13"/>
                    </a:cubicBezTo>
                    <a:cubicBezTo>
                      <a:pt x="30" y="15"/>
                      <a:pt x="25" y="14"/>
                      <a:pt x="22" y="16"/>
                    </a:cubicBezTo>
                    <a:cubicBezTo>
                      <a:pt x="19" y="18"/>
                      <a:pt x="21" y="24"/>
                      <a:pt x="19" y="28"/>
                    </a:cubicBezTo>
                    <a:cubicBezTo>
                      <a:pt x="17" y="34"/>
                      <a:pt x="12" y="37"/>
                      <a:pt x="7" y="40"/>
                    </a:cubicBezTo>
                    <a:cubicBezTo>
                      <a:pt x="10" y="49"/>
                      <a:pt x="17" y="50"/>
                      <a:pt x="24" y="57"/>
                    </a:cubicBezTo>
                    <a:cubicBezTo>
                      <a:pt x="21" y="65"/>
                      <a:pt x="15" y="68"/>
                      <a:pt x="7" y="70"/>
                    </a:cubicBezTo>
                    <a:cubicBezTo>
                      <a:pt x="2" y="74"/>
                      <a:pt x="4" y="72"/>
                      <a:pt x="0" y="75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55" name="Freeform 30"/>
              <p:cNvSpPr>
                <a:spLocks/>
              </p:cNvSpPr>
              <p:nvPr/>
            </p:nvSpPr>
            <p:spPr bwMode="auto">
              <a:xfrm>
                <a:off x="559" y="2368"/>
                <a:ext cx="230" cy="171"/>
              </a:xfrm>
              <a:custGeom>
                <a:avLst/>
                <a:gdLst>
                  <a:gd name="T0" fmla="*/ 63 w 231"/>
                  <a:gd name="T1" fmla="*/ 10 h 177"/>
                  <a:gd name="T2" fmla="*/ 51 w 231"/>
                  <a:gd name="T3" fmla="*/ 14 h 177"/>
                  <a:gd name="T4" fmla="*/ 23 w 231"/>
                  <a:gd name="T5" fmla="*/ 14 h 177"/>
                  <a:gd name="T6" fmla="*/ 8 w 231"/>
                  <a:gd name="T7" fmla="*/ 14 h 177"/>
                  <a:gd name="T8" fmla="*/ 26 w 231"/>
                  <a:gd name="T9" fmla="*/ 20 h 177"/>
                  <a:gd name="T10" fmla="*/ 83 w 231"/>
                  <a:gd name="T11" fmla="*/ 20 h 177"/>
                  <a:gd name="T12" fmla="*/ 96 w 231"/>
                  <a:gd name="T13" fmla="*/ 18 h 177"/>
                  <a:gd name="T14" fmla="*/ 115 w 231"/>
                  <a:gd name="T15" fmla="*/ 18 h 177"/>
                  <a:gd name="T16" fmla="*/ 115 w 231"/>
                  <a:gd name="T17" fmla="*/ 20 h 177"/>
                  <a:gd name="T18" fmla="*/ 115 w 231"/>
                  <a:gd name="T19" fmla="*/ 23 h 177"/>
                  <a:gd name="T20" fmla="*/ 115 w 231"/>
                  <a:gd name="T21" fmla="*/ 25 h 177"/>
                  <a:gd name="T22" fmla="*/ 133 w 231"/>
                  <a:gd name="T23" fmla="*/ 23 h 177"/>
                  <a:gd name="T24" fmla="*/ 148 w 231"/>
                  <a:gd name="T25" fmla="*/ 20 h 177"/>
                  <a:gd name="T26" fmla="*/ 161 w 231"/>
                  <a:gd name="T27" fmla="*/ 17 h 177"/>
                  <a:gd name="T28" fmla="*/ 173 w 231"/>
                  <a:gd name="T29" fmla="*/ 14 h 177"/>
                  <a:gd name="T30" fmla="*/ 160 w 231"/>
                  <a:gd name="T31" fmla="*/ 14 h 177"/>
                  <a:gd name="T32" fmla="*/ 151 w 231"/>
                  <a:gd name="T33" fmla="*/ 14 h 177"/>
                  <a:gd name="T34" fmla="*/ 151 w 231"/>
                  <a:gd name="T35" fmla="*/ 14 h 177"/>
                  <a:gd name="T36" fmla="*/ 115 w 231"/>
                  <a:gd name="T37" fmla="*/ 14 h 177"/>
                  <a:gd name="T38" fmla="*/ 115 w 231"/>
                  <a:gd name="T39" fmla="*/ 14 h 177"/>
                  <a:gd name="T40" fmla="*/ 115 w 231"/>
                  <a:gd name="T41" fmla="*/ 14 h 177"/>
                  <a:gd name="T42" fmla="*/ 111 w 231"/>
                  <a:gd name="T43" fmla="*/ 14 h 177"/>
                  <a:gd name="T44" fmla="*/ 81 w 231"/>
                  <a:gd name="T45" fmla="*/ 0 h 177"/>
                  <a:gd name="T46" fmla="*/ 63 w 231"/>
                  <a:gd name="T47" fmla="*/ 10 h 17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31"/>
                  <a:gd name="T73" fmla="*/ 0 h 177"/>
                  <a:gd name="T74" fmla="*/ 231 w 231"/>
                  <a:gd name="T75" fmla="*/ 177 h 177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31" h="177">
                    <a:moveTo>
                      <a:pt x="63" y="10"/>
                    </a:moveTo>
                    <a:cubicBezTo>
                      <a:pt x="61" y="18"/>
                      <a:pt x="57" y="23"/>
                      <a:pt x="51" y="28"/>
                    </a:cubicBezTo>
                    <a:cubicBezTo>
                      <a:pt x="44" y="40"/>
                      <a:pt x="33" y="45"/>
                      <a:pt x="23" y="55"/>
                    </a:cubicBezTo>
                    <a:cubicBezTo>
                      <a:pt x="20" y="63"/>
                      <a:pt x="15" y="65"/>
                      <a:pt x="8" y="69"/>
                    </a:cubicBezTo>
                    <a:cubicBezTo>
                      <a:pt x="0" y="79"/>
                      <a:pt x="1" y="143"/>
                      <a:pt x="26" y="148"/>
                    </a:cubicBezTo>
                    <a:cubicBezTo>
                      <a:pt x="43" y="157"/>
                      <a:pt x="64" y="151"/>
                      <a:pt x="83" y="147"/>
                    </a:cubicBezTo>
                    <a:cubicBezTo>
                      <a:pt x="87" y="142"/>
                      <a:pt x="91" y="140"/>
                      <a:pt x="96" y="136"/>
                    </a:cubicBezTo>
                    <a:cubicBezTo>
                      <a:pt x="103" y="137"/>
                      <a:pt x="110" y="136"/>
                      <a:pt x="116" y="138"/>
                    </a:cubicBezTo>
                    <a:cubicBezTo>
                      <a:pt x="120" y="139"/>
                      <a:pt x="125" y="145"/>
                      <a:pt x="125" y="145"/>
                    </a:cubicBezTo>
                    <a:cubicBezTo>
                      <a:pt x="131" y="155"/>
                      <a:pt x="141" y="161"/>
                      <a:pt x="152" y="163"/>
                    </a:cubicBezTo>
                    <a:cubicBezTo>
                      <a:pt x="160" y="167"/>
                      <a:pt x="160" y="173"/>
                      <a:pt x="167" y="177"/>
                    </a:cubicBezTo>
                    <a:cubicBezTo>
                      <a:pt x="180" y="167"/>
                      <a:pt x="169" y="166"/>
                      <a:pt x="191" y="163"/>
                    </a:cubicBezTo>
                    <a:cubicBezTo>
                      <a:pt x="193" y="154"/>
                      <a:pt x="199" y="152"/>
                      <a:pt x="206" y="148"/>
                    </a:cubicBezTo>
                    <a:cubicBezTo>
                      <a:pt x="210" y="142"/>
                      <a:pt x="214" y="135"/>
                      <a:pt x="219" y="130"/>
                    </a:cubicBezTo>
                    <a:cubicBezTo>
                      <a:pt x="223" y="126"/>
                      <a:pt x="227" y="125"/>
                      <a:pt x="231" y="120"/>
                    </a:cubicBezTo>
                    <a:cubicBezTo>
                      <a:pt x="227" y="113"/>
                      <a:pt x="224" y="116"/>
                      <a:pt x="218" y="112"/>
                    </a:cubicBezTo>
                    <a:cubicBezTo>
                      <a:pt x="215" y="110"/>
                      <a:pt x="209" y="105"/>
                      <a:pt x="209" y="105"/>
                    </a:cubicBezTo>
                    <a:cubicBezTo>
                      <a:pt x="204" y="94"/>
                      <a:pt x="209" y="108"/>
                      <a:pt x="209" y="90"/>
                    </a:cubicBezTo>
                    <a:cubicBezTo>
                      <a:pt x="209" y="64"/>
                      <a:pt x="163" y="79"/>
                      <a:pt x="161" y="79"/>
                    </a:cubicBezTo>
                    <a:cubicBezTo>
                      <a:pt x="152" y="73"/>
                      <a:pt x="147" y="64"/>
                      <a:pt x="138" y="58"/>
                    </a:cubicBezTo>
                    <a:cubicBezTo>
                      <a:pt x="133" y="51"/>
                      <a:pt x="127" y="43"/>
                      <a:pt x="120" y="39"/>
                    </a:cubicBezTo>
                    <a:cubicBezTo>
                      <a:pt x="117" y="34"/>
                      <a:pt x="113" y="31"/>
                      <a:pt x="111" y="25"/>
                    </a:cubicBezTo>
                    <a:cubicBezTo>
                      <a:pt x="105" y="19"/>
                      <a:pt x="90" y="6"/>
                      <a:pt x="81" y="0"/>
                    </a:cubicBezTo>
                    <a:cubicBezTo>
                      <a:pt x="81" y="4"/>
                      <a:pt x="68" y="5"/>
                      <a:pt x="63" y="1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56" name="Freeform 31"/>
              <p:cNvSpPr>
                <a:spLocks/>
              </p:cNvSpPr>
              <p:nvPr/>
            </p:nvSpPr>
            <p:spPr bwMode="auto">
              <a:xfrm>
                <a:off x="981" y="2533"/>
                <a:ext cx="150" cy="118"/>
              </a:xfrm>
              <a:custGeom>
                <a:avLst/>
                <a:gdLst>
                  <a:gd name="T0" fmla="*/ 4 w 151"/>
                  <a:gd name="T1" fmla="*/ 15 h 122"/>
                  <a:gd name="T2" fmla="*/ 19 w 151"/>
                  <a:gd name="T3" fmla="*/ 15 h 122"/>
                  <a:gd name="T4" fmla="*/ 11 w 151"/>
                  <a:gd name="T5" fmla="*/ 15 h 122"/>
                  <a:gd name="T6" fmla="*/ 49 w 151"/>
                  <a:gd name="T7" fmla="*/ 15 h 122"/>
                  <a:gd name="T8" fmla="*/ 50 w 151"/>
                  <a:gd name="T9" fmla="*/ 15 h 122"/>
                  <a:gd name="T10" fmla="*/ 68 w 151"/>
                  <a:gd name="T11" fmla="*/ 16 h 122"/>
                  <a:gd name="T12" fmla="*/ 75 w 151"/>
                  <a:gd name="T13" fmla="*/ 15 h 122"/>
                  <a:gd name="T14" fmla="*/ 75 w 151"/>
                  <a:gd name="T15" fmla="*/ 15 h 122"/>
                  <a:gd name="T16" fmla="*/ 75 w 151"/>
                  <a:gd name="T17" fmla="*/ 15 h 122"/>
                  <a:gd name="T18" fmla="*/ 84 w 151"/>
                  <a:gd name="T19" fmla="*/ 15 h 122"/>
                  <a:gd name="T20" fmla="*/ 85 w 151"/>
                  <a:gd name="T21" fmla="*/ 15 h 122"/>
                  <a:gd name="T22" fmla="*/ 79 w 151"/>
                  <a:gd name="T23" fmla="*/ 15 h 122"/>
                  <a:gd name="T24" fmla="*/ 78 w 151"/>
                  <a:gd name="T25" fmla="*/ 15 h 122"/>
                  <a:gd name="T26" fmla="*/ 75 w 151"/>
                  <a:gd name="T27" fmla="*/ 15 h 122"/>
                  <a:gd name="T28" fmla="*/ 75 w 151"/>
                  <a:gd name="T29" fmla="*/ 15 h 122"/>
                  <a:gd name="T30" fmla="*/ 75 w 151"/>
                  <a:gd name="T31" fmla="*/ 15 h 122"/>
                  <a:gd name="T32" fmla="*/ 75 w 151"/>
                  <a:gd name="T33" fmla="*/ 15 h 122"/>
                  <a:gd name="T34" fmla="*/ 75 w 151"/>
                  <a:gd name="T35" fmla="*/ 15 h 122"/>
                  <a:gd name="T36" fmla="*/ 61 w 151"/>
                  <a:gd name="T37" fmla="*/ 15 h 122"/>
                  <a:gd name="T38" fmla="*/ 47 w 151"/>
                  <a:gd name="T39" fmla="*/ 15 h 122"/>
                  <a:gd name="T40" fmla="*/ 23 w 151"/>
                  <a:gd name="T41" fmla="*/ 0 h 122"/>
                  <a:gd name="T42" fmla="*/ 7 w 151"/>
                  <a:gd name="T43" fmla="*/ 9 h 122"/>
                  <a:gd name="T44" fmla="*/ 4 w 151"/>
                  <a:gd name="T45" fmla="*/ 15 h 12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1"/>
                  <a:gd name="T70" fmla="*/ 0 h 122"/>
                  <a:gd name="T71" fmla="*/ 151 w 151"/>
                  <a:gd name="T72" fmla="*/ 122 h 12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1" h="122">
                    <a:moveTo>
                      <a:pt x="4" y="16"/>
                    </a:moveTo>
                    <a:cubicBezTo>
                      <a:pt x="13" y="20"/>
                      <a:pt x="15" y="27"/>
                      <a:pt x="19" y="36"/>
                    </a:cubicBezTo>
                    <a:cubicBezTo>
                      <a:pt x="17" y="41"/>
                      <a:pt x="14" y="45"/>
                      <a:pt x="11" y="49"/>
                    </a:cubicBezTo>
                    <a:cubicBezTo>
                      <a:pt x="18" y="66"/>
                      <a:pt x="31" y="84"/>
                      <a:pt x="49" y="87"/>
                    </a:cubicBezTo>
                    <a:cubicBezTo>
                      <a:pt x="55" y="95"/>
                      <a:pt x="50" y="86"/>
                      <a:pt x="50" y="102"/>
                    </a:cubicBezTo>
                    <a:cubicBezTo>
                      <a:pt x="50" y="110"/>
                      <a:pt x="64" y="115"/>
                      <a:pt x="68" y="121"/>
                    </a:cubicBezTo>
                    <a:cubicBezTo>
                      <a:pt x="73" y="121"/>
                      <a:pt x="78" y="122"/>
                      <a:pt x="83" y="120"/>
                    </a:cubicBezTo>
                    <a:cubicBezTo>
                      <a:pt x="88" y="118"/>
                      <a:pt x="89" y="106"/>
                      <a:pt x="95" y="103"/>
                    </a:cubicBezTo>
                    <a:cubicBezTo>
                      <a:pt x="110" y="105"/>
                      <a:pt x="114" y="106"/>
                      <a:pt x="125" y="114"/>
                    </a:cubicBezTo>
                    <a:cubicBezTo>
                      <a:pt x="131" y="110"/>
                      <a:pt x="135" y="103"/>
                      <a:pt x="142" y="102"/>
                    </a:cubicBezTo>
                    <a:cubicBezTo>
                      <a:pt x="151" y="95"/>
                      <a:pt x="150" y="84"/>
                      <a:pt x="143" y="75"/>
                    </a:cubicBezTo>
                    <a:cubicBezTo>
                      <a:pt x="142" y="69"/>
                      <a:pt x="139" y="66"/>
                      <a:pt x="137" y="61"/>
                    </a:cubicBezTo>
                    <a:cubicBezTo>
                      <a:pt x="137" y="59"/>
                      <a:pt x="137" y="57"/>
                      <a:pt x="136" y="55"/>
                    </a:cubicBezTo>
                    <a:cubicBezTo>
                      <a:pt x="135" y="54"/>
                      <a:pt x="132" y="55"/>
                      <a:pt x="131" y="54"/>
                    </a:cubicBezTo>
                    <a:cubicBezTo>
                      <a:pt x="130" y="52"/>
                      <a:pt x="131" y="50"/>
                      <a:pt x="130" y="48"/>
                    </a:cubicBezTo>
                    <a:cubicBezTo>
                      <a:pt x="128" y="44"/>
                      <a:pt x="120" y="43"/>
                      <a:pt x="116" y="42"/>
                    </a:cubicBezTo>
                    <a:cubicBezTo>
                      <a:pt x="110" y="39"/>
                      <a:pt x="104" y="37"/>
                      <a:pt x="98" y="36"/>
                    </a:cubicBezTo>
                    <a:cubicBezTo>
                      <a:pt x="92" y="33"/>
                      <a:pt x="84" y="31"/>
                      <a:pt x="77" y="30"/>
                    </a:cubicBezTo>
                    <a:cubicBezTo>
                      <a:pt x="70" y="26"/>
                      <a:pt x="70" y="25"/>
                      <a:pt x="61" y="27"/>
                    </a:cubicBezTo>
                    <a:cubicBezTo>
                      <a:pt x="56" y="25"/>
                      <a:pt x="47" y="18"/>
                      <a:pt x="47" y="18"/>
                    </a:cubicBezTo>
                    <a:cubicBezTo>
                      <a:pt x="41" y="8"/>
                      <a:pt x="34" y="2"/>
                      <a:pt x="23" y="0"/>
                    </a:cubicBezTo>
                    <a:cubicBezTo>
                      <a:pt x="9" y="1"/>
                      <a:pt x="12" y="0"/>
                      <a:pt x="7" y="9"/>
                    </a:cubicBezTo>
                    <a:cubicBezTo>
                      <a:pt x="3" y="16"/>
                      <a:pt x="0" y="10"/>
                      <a:pt x="4" y="16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57" name="Freeform 32"/>
              <p:cNvSpPr>
                <a:spLocks/>
              </p:cNvSpPr>
              <p:nvPr/>
            </p:nvSpPr>
            <p:spPr bwMode="auto">
              <a:xfrm>
                <a:off x="898" y="2531"/>
                <a:ext cx="153" cy="165"/>
              </a:xfrm>
              <a:custGeom>
                <a:avLst/>
                <a:gdLst>
                  <a:gd name="T0" fmla="*/ 40 w 153"/>
                  <a:gd name="T1" fmla="*/ 2 h 171"/>
                  <a:gd name="T2" fmla="*/ 19 w 153"/>
                  <a:gd name="T3" fmla="*/ 11 h 171"/>
                  <a:gd name="T4" fmla="*/ 13 w 153"/>
                  <a:gd name="T5" fmla="*/ 14 h 171"/>
                  <a:gd name="T6" fmla="*/ 0 w 153"/>
                  <a:gd name="T7" fmla="*/ 14 h 171"/>
                  <a:gd name="T8" fmla="*/ 6 w 153"/>
                  <a:gd name="T9" fmla="*/ 14 h 171"/>
                  <a:gd name="T10" fmla="*/ 16 w 153"/>
                  <a:gd name="T11" fmla="*/ 14 h 171"/>
                  <a:gd name="T12" fmla="*/ 27 w 153"/>
                  <a:gd name="T13" fmla="*/ 14 h 171"/>
                  <a:gd name="T14" fmla="*/ 16 w 153"/>
                  <a:gd name="T15" fmla="*/ 14 h 171"/>
                  <a:gd name="T16" fmla="*/ 36 w 153"/>
                  <a:gd name="T17" fmla="*/ 17 h 171"/>
                  <a:gd name="T18" fmla="*/ 45 w 153"/>
                  <a:gd name="T19" fmla="*/ 20 h 171"/>
                  <a:gd name="T20" fmla="*/ 57 w 153"/>
                  <a:gd name="T21" fmla="*/ 22 h 171"/>
                  <a:gd name="T22" fmla="*/ 84 w 153"/>
                  <a:gd name="T23" fmla="*/ 21 h 171"/>
                  <a:gd name="T24" fmla="*/ 114 w 153"/>
                  <a:gd name="T25" fmla="*/ 19 h 171"/>
                  <a:gd name="T26" fmla="*/ 138 w 153"/>
                  <a:gd name="T27" fmla="*/ 18 h 171"/>
                  <a:gd name="T28" fmla="*/ 148 w 153"/>
                  <a:gd name="T29" fmla="*/ 15 h 171"/>
                  <a:gd name="T30" fmla="*/ 135 w 153"/>
                  <a:gd name="T31" fmla="*/ 14 h 171"/>
                  <a:gd name="T32" fmla="*/ 121 w 153"/>
                  <a:gd name="T33" fmla="*/ 14 h 171"/>
                  <a:gd name="T34" fmla="*/ 111 w 153"/>
                  <a:gd name="T35" fmla="*/ 14 h 171"/>
                  <a:gd name="T36" fmla="*/ 102 w 153"/>
                  <a:gd name="T37" fmla="*/ 14 h 171"/>
                  <a:gd name="T38" fmla="*/ 97 w 153"/>
                  <a:gd name="T39" fmla="*/ 14 h 171"/>
                  <a:gd name="T40" fmla="*/ 49 w 153"/>
                  <a:gd name="T41" fmla="*/ 14 h 171"/>
                  <a:gd name="T42" fmla="*/ 40 w 153"/>
                  <a:gd name="T43" fmla="*/ 2 h 171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53"/>
                  <a:gd name="T67" fmla="*/ 0 h 171"/>
                  <a:gd name="T68" fmla="*/ 153 w 153"/>
                  <a:gd name="T69" fmla="*/ 171 h 171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53" h="171">
                    <a:moveTo>
                      <a:pt x="40" y="2"/>
                    </a:moveTo>
                    <a:cubicBezTo>
                      <a:pt x="27" y="3"/>
                      <a:pt x="23" y="0"/>
                      <a:pt x="19" y="11"/>
                    </a:cubicBezTo>
                    <a:cubicBezTo>
                      <a:pt x="18" y="17"/>
                      <a:pt x="16" y="20"/>
                      <a:pt x="13" y="26"/>
                    </a:cubicBezTo>
                    <a:cubicBezTo>
                      <a:pt x="12" y="35"/>
                      <a:pt x="5" y="35"/>
                      <a:pt x="0" y="42"/>
                    </a:cubicBezTo>
                    <a:cubicBezTo>
                      <a:pt x="1" y="48"/>
                      <a:pt x="2" y="52"/>
                      <a:pt x="6" y="57"/>
                    </a:cubicBezTo>
                    <a:cubicBezTo>
                      <a:pt x="7" y="62"/>
                      <a:pt x="16" y="69"/>
                      <a:pt x="16" y="69"/>
                    </a:cubicBezTo>
                    <a:cubicBezTo>
                      <a:pt x="19" y="76"/>
                      <a:pt x="23" y="81"/>
                      <a:pt x="27" y="87"/>
                    </a:cubicBezTo>
                    <a:cubicBezTo>
                      <a:pt x="25" y="100"/>
                      <a:pt x="24" y="107"/>
                      <a:pt x="16" y="117"/>
                    </a:cubicBezTo>
                    <a:cubicBezTo>
                      <a:pt x="14" y="127"/>
                      <a:pt x="28" y="135"/>
                      <a:pt x="36" y="140"/>
                    </a:cubicBezTo>
                    <a:cubicBezTo>
                      <a:pt x="37" y="152"/>
                      <a:pt x="36" y="153"/>
                      <a:pt x="45" y="159"/>
                    </a:cubicBezTo>
                    <a:cubicBezTo>
                      <a:pt x="53" y="170"/>
                      <a:pt x="49" y="166"/>
                      <a:pt x="57" y="171"/>
                    </a:cubicBezTo>
                    <a:cubicBezTo>
                      <a:pt x="69" y="170"/>
                      <a:pt x="73" y="167"/>
                      <a:pt x="84" y="165"/>
                    </a:cubicBezTo>
                    <a:cubicBezTo>
                      <a:pt x="92" y="159"/>
                      <a:pt x="104" y="154"/>
                      <a:pt x="114" y="153"/>
                    </a:cubicBezTo>
                    <a:cubicBezTo>
                      <a:pt x="117" y="139"/>
                      <a:pt x="126" y="148"/>
                      <a:pt x="138" y="146"/>
                    </a:cubicBezTo>
                    <a:cubicBezTo>
                      <a:pt x="143" y="140"/>
                      <a:pt x="142" y="138"/>
                      <a:pt x="148" y="134"/>
                    </a:cubicBezTo>
                    <a:cubicBezTo>
                      <a:pt x="153" y="122"/>
                      <a:pt x="145" y="119"/>
                      <a:pt x="135" y="113"/>
                    </a:cubicBezTo>
                    <a:cubicBezTo>
                      <a:pt x="136" y="96"/>
                      <a:pt x="135" y="89"/>
                      <a:pt x="121" y="86"/>
                    </a:cubicBezTo>
                    <a:cubicBezTo>
                      <a:pt x="116" y="82"/>
                      <a:pt x="115" y="78"/>
                      <a:pt x="111" y="74"/>
                    </a:cubicBezTo>
                    <a:cubicBezTo>
                      <a:pt x="108" y="71"/>
                      <a:pt x="102" y="65"/>
                      <a:pt x="102" y="65"/>
                    </a:cubicBezTo>
                    <a:cubicBezTo>
                      <a:pt x="100" y="60"/>
                      <a:pt x="99" y="55"/>
                      <a:pt x="97" y="50"/>
                    </a:cubicBezTo>
                    <a:cubicBezTo>
                      <a:pt x="109" y="14"/>
                      <a:pt x="75" y="23"/>
                      <a:pt x="49" y="15"/>
                    </a:cubicBezTo>
                    <a:cubicBezTo>
                      <a:pt x="46" y="11"/>
                      <a:pt x="46" y="2"/>
                      <a:pt x="40" y="2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58" name="Freeform 33"/>
              <p:cNvSpPr>
                <a:spLocks/>
              </p:cNvSpPr>
              <p:nvPr/>
            </p:nvSpPr>
            <p:spPr bwMode="auto">
              <a:xfrm>
                <a:off x="478" y="2499"/>
                <a:ext cx="213" cy="158"/>
              </a:xfrm>
              <a:custGeom>
                <a:avLst/>
                <a:gdLst>
                  <a:gd name="T0" fmla="*/ 100 w 214"/>
                  <a:gd name="T1" fmla="*/ 8 h 164"/>
                  <a:gd name="T2" fmla="*/ 76 w 214"/>
                  <a:gd name="T3" fmla="*/ 13 h 164"/>
                  <a:gd name="T4" fmla="*/ 31 w 214"/>
                  <a:gd name="T5" fmla="*/ 8 h 164"/>
                  <a:gd name="T6" fmla="*/ 16 w 214"/>
                  <a:gd name="T7" fmla="*/ 13 h 164"/>
                  <a:gd name="T8" fmla="*/ 1 w 214"/>
                  <a:gd name="T9" fmla="*/ 13 h 164"/>
                  <a:gd name="T10" fmla="*/ 12 w 214"/>
                  <a:gd name="T11" fmla="*/ 13 h 164"/>
                  <a:gd name="T12" fmla="*/ 34 w 214"/>
                  <a:gd name="T13" fmla="*/ 13 h 164"/>
                  <a:gd name="T14" fmla="*/ 52 w 214"/>
                  <a:gd name="T15" fmla="*/ 14 h 164"/>
                  <a:gd name="T16" fmla="*/ 72 w 214"/>
                  <a:gd name="T17" fmla="*/ 19 h 164"/>
                  <a:gd name="T18" fmla="*/ 102 w 214"/>
                  <a:gd name="T19" fmla="*/ 18 h 164"/>
                  <a:gd name="T20" fmla="*/ 107 w 214"/>
                  <a:gd name="T21" fmla="*/ 15 h 164"/>
                  <a:gd name="T22" fmla="*/ 107 w 214"/>
                  <a:gd name="T23" fmla="*/ 13 h 164"/>
                  <a:gd name="T24" fmla="*/ 113 w 214"/>
                  <a:gd name="T25" fmla="*/ 13 h 164"/>
                  <a:gd name="T26" fmla="*/ 111 w 214"/>
                  <a:gd name="T27" fmla="*/ 13 h 164"/>
                  <a:gd name="T28" fmla="*/ 111 w 214"/>
                  <a:gd name="T29" fmla="*/ 13 h 164"/>
                  <a:gd name="T30" fmla="*/ 125 w 214"/>
                  <a:gd name="T31" fmla="*/ 13 h 164"/>
                  <a:gd name="T32" fmla="*/ 149 w 214"/>
                  <a:gd name="T33" fmla="*/ 13 h 164"/>
                  <a:gd name="T34" fmla="*/ 155 w 214"/>
                  <a:gd name="T35" fmla="*/ 13 h 164"/>
                  <a:gd name="T36" fmla="*/ 138 w 214"/>
                  <a:gd name="T37" fmla="*/ 2 h 164"/>
                  <a:gd name="T38" fmla="*/ 113 w 214"/>
                  <a:gd name="T39" fmla="*/ 2 h 164"/>
                  <a:gd name="T40" fmla="*/ 107 w 214"/>
                  <a:gd name="T41" fmla="*/ 13 h 164"/>
                  <a:gd name="T42" fmla="*/ 107 w 214"/>
                  <a:gd name="T43" fmla="*/ 13 h 164"/>
                  <a:gd name="T44" fmla="*/ 100 w 214"/>
                  <a:gd name="T45" fmla="*/ 8 h 16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214"/>
                  <a:gd name="T70" fmla="*/ 0 h 164"/>
                  <a:gd name="T71" fmla="*/ 214 w 214"/>
                  <a:gd name="T72" fmla="*/ 164 h 16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214" h="164">
                    <a:moveTo>
                      <a:pt x="100" y="8"/>
                    </a:moveTo>
                    <a:cubicBezTo>
                      <a:pt x="98" y="19"/>
                      <a:pt x="87" y="40"/>
                      <a:pt x="76" y="42"/>
                    </a:cubicBezTo>
                    <a:cubicBezTo>
                      <a:pt x="53" y="39"/>
                      <a:pt x="52" y="12"/>
                      <a:pt x="31" y="8"/>
                    </a:cubicBezTo>
                    <a:cubicBezTo>
                      <a:pt x="25" y="11"/>
                      <a:pt x="16" y="20"/>
                      <a:pt x="16" y="20"/>
                    </a:cubicBezTo>
                    <a:cubicBezTo>
                      <a:pt x="14" y="34"/>
                      <a:pt x="7" y="42"/>
                      <a:pt x="1" y="54"/>
                    </a:cubicBezTo>
                    <a:cubicBezTo>
                      <a:pt x="2" y="66"/>
                      <a:pt x="0" y="78"/>
                      <a:pt x="12" y="83"/>
                    </a:cubicBezTo>
                    <a:cubicBezTo>
                      <a:pt x="19" y="90"/>
                      <a:pt x="29" y="96"/>
                      <a:pt x="34" y="105"/>
                    </a:cubicBezTo>
                    <a:cubicBezTo>
                      <a:pt x="39" y="114"/>
                      <a:pt x="44" y="124"/>
                      <a:pt x="52" y="132"/>
                    </a:cubicBezTo>
                    <a:cubicBezTo>
                      <a:pt x="57" y="143"/>
                      <a:pt x="66" y="153"/>
                      <a:pt x="72" y="164"/>
                    </a:cubicBezTo>
                    <a:cubicBezTo>
                      <a:pt x="83" y="163"/>
                      <a:pt x="91" y="160"/>
                      <a:pt x="102" y="158"/>
                    </a:cubicBezTo>
                    <a:cubicBezTo>
                      <a:pt x="117" y="147"/>
                      <a:pt x="107" y="142"/>
                      <a:pt x="132" y="140"/>
                    </a:cubicBezTo>
                    <a:cubicBezTo>
                      <a:pt x="139" y="134"/>
                      <a:pt x="145" y="127"/>
                      <a:pt x="154" y="123"/>
                    </a:cubicBezTo>
                    <a:cubicBezTo>
                      <a:pt x="159" y="117"/>
                      <a:pt x="171" y="108"/>
                      <a:pt x="171" y="108"/>
                    </a:cubicBezTo>
                    <a:cubicBezTo>
                      <a:pt x="172" y="101"/>
                      <a:pt x="172" y="96"/>
                      <a:pt x="169" y="90"/>
                    </a:cubicBezTo>
                    <a:cubicBezTo>
                      <a:pt x="168" y="85"/>
                      <a:pt x="167" y="79"/>
                      <a:pt x="169" y="74"/>
                    </a:cubicBezTo>
                    <a:cubicBezTo>
                      <a:pt x="172" y="68"/>
                      <a:pt x="178" y="65"/>
                      <a:pt x="183" y="60"/>
                    </a:cubicBezTo>
                    <a:cubicBezTo>
                      <a:pt x="192" y="51"/>
                      <a:pt x="195" y="39"/>
                      <a:pt x="207" y="32"/>
                    </a:cubicBezTo>
                    <a:cubicBezTo>
                      <a:pt x="209" y="29"/>
                      <a:pt x="213" y="27"/>
                      <a:pt x="213" y="23"/>
                    </a:cubicBezTo>
                    <a:cubicBezTo>
                      <a:pt x="214" y="16"/>
                      <a:pt x="201" y="3"/>
                      <a:pt x="196" y="2"/>
                    </a:cubicBezTo>
                    <a:cubicBezTo>
                      <a:pt x="187" y="2"/>
                      <a:pt x="180" y="0"/>
                      <a:pt x="171" y="2"/>
                    </a:cubicBezTo>
                    <a:cubicBezTo>
                      <a:pt x="172" y="5"/>
                      <a:pt x="160" y="14"/>
                      <a:pt x="150" y="15"/>
                    </a:cubicBezTo>
                    <a:cubicBezTo>
                      <a:pt x="137" y="15"/>
                      <a:pt x="125" y="15"/>
                      <a:pt x="112" y="14"/>
                    </a:cubicBezTo>
                    <a:cubicBezTo>
                      <a:pt x="108" y="14"/>
                      <a:pt x="100" y="12"/>
                      <a:pt x="100" y="8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59" name="Freeform 34"/>
              <p:cNvSpPr>
                <a:spLocks/>
              </p:cNvSpPr>
              <p:nvPr/>
            </p:nvSpPr>
            <p:spPr bwMode="auto">
              <a:xfrm>
                <a:off x="640" y="2516"/>
                <a:ext cx="163" cy="101"/>
              </a:xfrm>
              <a:custGeom>
                <a:avLst/>
                <a:gdLst>
                  <a:gd name="T0" fmla="*/ 47 w 164"/>
                  <a:gd name="T1" fmla="*/ 0 h 105"/>
                  <a:gd name="T2" fmla="*/ 24 w 164"/>
                  <a:gd name="T3" fmla="*/ 13 h 105"/>
                  <a:gd name="T4" fmla="*/ 5 w 164"/>
                  <a:gd name="T5" fmla="*/ 13 h 105"/>
                  <a:gd name="T6" fmla="*/ 24 w 164"/>
                  <a:gd name="T7" fmla="*/ 13 h 105"/>
                  <a:gd name="T8" fmla="*/ 42 w 164"/>
                  <a:gd name="T9" fmla="*/ 13 h 105"/>
                  <a:gd name="T10" fmla="*/ 56 w 164"/>
                  <a:gd name="T11" fmla="*/ 13 h 105"/>
                  <a:gd name="T12" fmla="*/ 68 w 164"/>
                  <a:gd name="T13" fmla="*/ 13 h 105"/>
                  <a:gd name="T14" fmla="*/ 82 w 164"/>
                  <a:gd name="T15" fmla="*/ 13 h 105"/>
                  <a:gd name="T16" fmla="*/ 82 w 164"/>
                  <a:gd name="T17" fmla="*/ 13 h 105"/>
                  <a:gd name="T18" fmla="*/ 82 w 164"/>
                  <a:gd name="T19" fmla="*/ 13 h 105"/>
                  <a:gd name="T20" fmla="*/ 94 w 164"/>
                  <a:gd name="T21" fmla="*/ 13 h 105"/>
                  <a:gd name="T22" fmla="*/ 106 w 164"/>
                  <a:gd name="T23" fmla="*/ 13 h 105"/>
                  <a:gd name="T24" fmla="*/ 89 w 164"/>
                  <a:gd name="T25" fmla="*/ 13 h 105"/>
                  <a:gd name="T26" fmla="*/ 82 w 164"/>
                  <a:gd name="T27" fmla="*/ 3 h 105"/>
                  <a:gd name="T28" fmla="*/ 82 w 164"/>
                  <a:gd name="T29" fmla="*/ 10 h 105"/>
                  <a:gd name="T30" fmla="*/ 82 w 164"/>
                  <a:gd name="T31" fmla="*/ 13 h 105"/>
                  <a:gd name="T32" fmla="*/ 82 w 164"/>
                  <a:gd name="T33" fmla="*/ 13 h 105"/>
                  <a:gd name="T34" fmla="*/ 72 w 164"/>
                  <a:gd name="T35" fmla="*/ 12 h 105"/>
                  <a:gd name="T36" fmla="*/ 47 w 164"/>
                  <a:gd name="T37" fmla="*/ 0 h 10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64"/>
                  <a:gd name="T58" fmla="*/ 0 h 105"/>
                  <a:gd name="T59" fmla="*/ 164 w 164"/>
                  <a:gd name="T60" fmla="*/ 105 h 10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64" h="105">
                    <a:moveTo>
                      <a:pt x="47" y="0"/>
                    </a:moveTo>
                    <a:cubicBezTo>
                      <a:pt x="49" y="13"/>
                      <a:pt x="36" y="26"/>
                      <a:pt x="24" y="33"/>
                    </a:cubicBezTo>
                    <a:cubicBezTo>
                      <a:pt x="20" y="39"/>
                      <a:pt x="11" y="59"/>
                      <a:pt x="5" y="63"/>
                    </a:cubicBezTo>
                    <a:cubicBezTo>
                      <a:pt x="8" y="87"/>
                      <a:pt x="0" y="92"/>
                      <a:pt x="24" y="94"/>
                    </a:cubicBezTo>
                    <a:cubicBezTo>
                      <a:pt x="32" y="97"/>
                      <a:pt x="35" y="102"/>
                      <a:pt x="42" y="105"/>
                    </a:cubicBezTo>
                    <a:cubicBezTo>
                      <a:pt x="47" y="103"/>
                      <a:pt x="51" y="100"/>
                      <a:pt x="56" y="97"/>
                    </a:cubicBezTo>
                    <a:cubicBezTo>
                      <a:pt x="60" y="92"/>
                      <a:pt x="62" y="90"/>
                      <a:pt x="68" y="88"/>
                    </a:cubicBezTo>
                    <a:cubicBezTo>
                      <a:pt x="77" y="91"/>
                      <a:pt x="81" y="92"/>
                      <a:pt x="87" y="84"/>
                    </a:cubicBezTo>
                    <a:cubicBezTo>
                      <a:pt x="97" y="86"/>
                      <a:pt x="98" y="93"/>
                      <a:pt x="107" y="94"/>
                    </a:cubicBezTo>
                    <a:cubicBezTo>
                      <a:pt x="119" y="92"/>
                      <a:pt x="125" y="91"/>
                      <a:pt x="138" y="90"/>
                    </a:cubicBezTo>
                    <a:cubicBezTo>
                      <a:pt x="143" y="88"/>
                      <a:pt x="146" y="85"/>
                      <a:pt x="152" y="84"/>
                    </a:cubicBezTo>
                    <a:cubicBezTo>
                      <a:pt x="162" y="77"/>
                      <a:pt x="159" y="80"/>
                      <a:pt x="164" y="69"/>
                    </a:cubicBezTo>
                    <a:cubicBezTo>
                      <a:pt x="161" y="57"/>
                      <a:pt x="158" y="46"/>
                      <a:pt x="147" y="39"/>
                    </a:cubicBezTo>
                    <a:cubicBezTo>
                      <a:pt x="140" y="27"/>
                      <a:pt x="137" y="6"/>
                      <a:pt x="120" y="3"/>
                    </a:cubicBezTo>
                    <a:cubicBezTo>
                      <a:pt x="111" y="4"/>
                      <a:pt x="113" y="8"/>
                      <a:pt x="105" y="10"/>
                    </a:cubicBezTo>
                    <a:cubicBezTo>
                      <a:pt x="102" y="11"/>
                      <a:pt x="99" y="11"/>
                      <a:pt x="96" y="13"/>
                    </a:cubicBezTo>
                    <a:cubicBezTo>
                      <a:pt x="90" y="17"/>
                      <a:pt x="92" y="20"/>
                      <a:pt x="84" y="22"/>
                    </a:cubicBezTo>
                    <a:cubicBezTo>
                      <a:pt x="78" y="16"/>
                      <a:pt x="80" y="13"/>
                      <a:pt x="72" y="12"/>
                    </a:cubicBezTo>
                    <a:cubicBezTo>
                      <a:pt x="64" y="8"/>
                      <a:pt x="55" y="3"/>
                      <a:pt x="47" y="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60" name="Freeform 35"/>
              <p:cNvSpPr>
                <a:spLocks/>
              </p:cNvSpPr>
              <p:nvPr/>
            </p:nvSpPr>
            <p:spPr bwMode="auto">
              <a:xfrm>
                <a:off x="577" y="2602"/>
                <a:ext cx="145" cy="177"/>
              </a:xfrm>
              <a:custGeom>
                <a:avLst/>
                <a:gdLst>
                  <a:gd name="T0" fmla="*/ 0 w 146"/>
                  <a:gd name="T1" fmla="*/ 15 h 183"/>
                  <a:gd name="T2" fmla="*/ 26 w 146"/>
                  <a:gd name="T3" fmla="*/ 15 h 183"/>
                  <a:gd name="T4" fmla="*/ 44 w 146"/>
                  <a:gd name="T5" fmla="*/ 15 h 183"/>
                  <a:gd name="T6" fmla="*/ 53 w 146"/>
                  <a:gd name="T7" fmla="*/ 15 h 183"/>
                  <a:gd name="T8" fmla="*/ 65 w 146"/>
                  <a:gd name="T9" fmla="*/ 22 h 183"/>
                  <a:gd name="T10" fmla="*/ 73 w 146"/>
                  <a:gd name="T11" fmla="*/ 27 h 183"/>
                  <a:gd name="T12" fmla="*/ 73 w 146"/>
                  <a:gd name="T13" fmla="*/ 22 h 183"/>
                  <a:gd name="T14" fmla="*/ 73 w 146"/>
                  <a:gd name="T15" fmla="*/ 19 h 183"/>
                  <a:gd name="T16" fmla="*/ 82 w 146"/>
                  <a:gd name="T17" fmla="*/ 15 h 183"/>
                  <a:gd name="T18" fmla="*/ 88 w 146"/>
                  <a:gd name="T19" fmla="*/ 15 h 183"/>
                  <a:gd name="T20" fmla="*/ 73 w 146"/>
                  <a:gd name="T21" fmla="*/ 15 h 183"/>
                  <a:gd name="T22" fmla="*/ 73 w 146"/>
                  <a:gd name="T23" fmla="*/ 15 h 183"/>
                  <a:gd name="T24" fmla="*/ 73 w 146"/>
                  <a:gd name="T25" fmla="*/ 0 h 183"/>
                  <a:gd name="T26" fmla="*/ 48 w 146"/>
                  <a:gd name="T27" fmla="*/ 15 h 183"/>
                  <a:gd name="T28" fmla="*/ 32 w 146"/>
                  <a:gd name="T29" fmla="*/ 15 h 183"/>
                  <a:gd name="T30" fmla="*/ 17 w 146"/>
                  <a:gd name="T31" fmla="*/ 15 h 183"/>
                  <a:gd name="T32" fmla="*/ 0 w 146"/>
                  <a:gd name="T33" fmla="*/ 15 h 18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46"/>
                  <a:gd name="T52" fmla="*/ 0 h 183"/>
                  <a:gd name="T53" fmla="*/ 146 w 146"/>
                  <a:gd name="T54" fmla="*/ 183 h 183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46" h="183">
                    <a:moveTo>
                      <a:pt x="0" y="54"/>
                    </a:moveTo>
                    <a:cubicBezTo>
                      <a:pt x="12" y="56"/>
                      <a:pt x="17" y="75"/>
                      <a:pt x="26" y="82"/>
                    </a:cubicBezTo>
                    <a:cubicBezTo>
                      <a:pt x="30" y="89"/>
                      <a:pt x="37" y="92"/>
                      <a:pt x="44" y="96"/>
                    </a:cubicBezTo>
                    <a:cubicBezTo>
                      <a:pt x="52" y="106"/>
                      <a:pt x="49" y="102"/>
                      <a:pt x="53" y="109"/>
                    </a:cubicBezTo>
                    <a:cubicBezTo>
                      <a:pt x="54" y="124"/>
                      <a:pt x="56" y="136"/>
                      <a:pt x="65" y="148"/>
                    </a:cubicBezTo>
                    <a:cubicBezTo>
                      <a:pt x="68" y="161"/>
                      <a:pt x="78" y="167"/>
                      <a:pt x="89" y="174"/>
                    </a:cubicBezTo>
                    <a:cubicBezTo>
                      <a:pt x="96" y="183"/>
                      <a:pt x="105" y="157"/>
                      <a:pt x="110" y="150"/>
                    </a:cubicBezTo>
                    <a:cubicBezTo>
                      <a:pt x="111" y="144"/>
                      <a:pt x="112" y="140"/>
                      <a:pt x="116" y="135"/>
                    </a:cubicBezTo>
                    <a:cubicBezTo>
                      <a:pt x="118" y="125"/>
                      <a:pt x="130" y="110"/>
                      <a:pt x="140" y="108"/>
                    </a:cubicBezTo>
                    <a:cubicBezTo>
                      <a:pt x="142" y="105"/>
                      <a:pt x="146" y="103"/>
                      <a:pt x="146" y="99"/>
                    </a:cubicBezTo>
                    <a:cubicBezTo>
                      <a:pt x="146" y="96"/>
                      <a:pt x="129" y="77"/>
                      <a:pt x="126" y="75"/>
                    </a:cubicBezTo>
                    <a:cubicBezTo>
                      <a:pt x="122" y="69"/>
                      <a:pt x="120" y="63"/>
                      <a:pt x="117" y="57"/>
                    </a:cubicBezTo>
                    <a:cubicBezTo>
                      <a:pt x="111" y="29"/>
                      <a:pt x="109" y="6"/>
                      <a:pt x="75" y="0"/>
                    </a:cubicBezTo>
                    <a:cubicBezTo>
                      <a:pt x="61" y="2"/>
                      <a:pt x="60" y="12"/>
                      <a:pt x="48" y="19"/>
                    </a:cubicBezTo>
                    <a:cubicBezTo>
                      <a:pt x="43" y="25"/>
                      <a:pt x="40" y="31"/>
                      <a:pt x="32" y="33"/>
                    </a:cubicBezTo>
                    <a:cubicBezTo>
                      <a:pt x="27" y="35"/>
                      <a:pt x="17" y="36"/>
                      <a:pt x="17" y="36"/>
                    </a:cubicBezTo>
                    <a:cubicBezTo>
                      <a:pt x="11" y="44"/>
                      <a:pt x="6" y="48"/>
                      <a:pt x="0" y="54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61" name="Freeform 36"/>
              <p:cNvSpPr>
                <a:spLocks/>
              </p:cNvSpPr>
              <p:nvPr/>
            </p:nvSpPr>
            <p:spPr bwMode="auto">
              <a:xfrm>
                <a:off x="507" y="2652"/>
                <a:ext cx="159" cy="145"/>
              </a:xfrm>
              <a:custGeom>
                <a:avLst/>
                <a:gdLst>
                  <a:gd name="T0" fmla="*/ 37 w 159"/>
                  <a:gd name="T1" fmla="*/ 0 h 151"/>
                  <a:gd name="T2" fmla="*/ 9 w 159"/>
                  <a:gd name="T3" fmla="*/ 12 h 151"/>
                  <a:gd name="T4" fmla="*/ 21 w 159"/>
                  <a:gd name="T5" fmla="*/ 12 h 151"/>
                  <a:gd name="T6" fmla="*/ 48 w 159"/>
                  <a:gd name="T7" fmla="*/ 12 h 151"/>
                  <a:gd name="T8" fmla="*/ 72 w 159"/>
                  <a:gd name="T9" fmla="*/ 12 h 151"/>
                  <a:gd name="T10" fmla="*/ 106 w 159"/>
                  <a:gd name="T11" fmla="*/ 12 h 151"/>
                  <a:gd name="T12" fmla="*/ 118 w 159"/>
                  <a:gd name="T13" fmla="*/ 12 h 151"/>
                  <a:gd name="T14" fmla="*/ 136 w 159"/>
                  <a:gd name="T15" fmla="*/ 13 h 151"/>
                  <a:gd name="T16" fmla="*/ 154 w 159"/>
                  <a:gd name="T17" fmla="*/ 12 h 151"/>
                  <a:gd name="T18" fmla="*/ 145 w 159"/>
                  <a:gd name="T19" fmla="*/ 12 h 151"/>
                  <a:gd name="T20" fmla="*/ 133 w 159"/>
                  <a:gd name="T21" fmla="*/ 12 h 151"/>
                  <a:gd name="T22" fmla="*/ 127 w 159"/>
                  <a:gd name="T23" fmla="*/ 12 h 151"/>
                  <a:gd name="T24" fmla="*/ 120 w 159"/>
                  <a:gd name="T25" fmla="*/ 12 h 151"/>
                  <a:gd name="T26" fmla="*/ 97 w 159"/>
                  <a:gd name="T27" fmla="*/ 12 h 151"/>
                  <a:gd name="T28" fmla="*/ 87 w 159"/>
                  <a:gd name="T29" fmla="*/ 12 h 151"/>
                  <a:gd name="T30" fmla="*/ 78 w 159"/>
                  <a:gd name="T31" fmla="*/ 10 h 151"/>
                  <a:gd name="T32" fmla="*/ 67 w 159"/>
                  <a:gd name="T33" fmla="*/ 0 h 151"/>
                  <a:gd name="T34" fmla="*/ 51 w 159"/>
                  <a:gd name="T35" fmla="*/ 4 h 151"/>
                  <a:gd name="T36" fmla="*/ 37 w 159"/>
                  <a:gd name="T37" fmla="*/ 0 h 15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59"/>
                  <a:gd name="T58" fmla="*/ 0 h 151"/>
                  <a:gd name="T59" fmla="*/ 159 w 159"/>
                  <a:gd name="T60" fmla="*/ 151 h 151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59" h="151">
                    <a:moveTo>
                      <a:pt x="37" y="0"/>
                    </a:moveTo>
                    <a:cubicBezTo>
                      <a:pt x="26" y="2"/>
                      <a:pt x="18" y="11"/>
                      <a:pt x="9" y="18"/>
                    </a:cubicBezTo>
                    <a:cubicBezTo>
                      <a:pt x="0" y="36"/>
                      <a:pt x="13" y="51"/>
                      <a:pt x="21" y="66"/>
                    </a:cubicBezTo>
                    <a:cubicBezTo>
                      <a:pt x="17" y="95"/>
                      <a:pt x="24" y="97"/>
                      <a:pt x="48" y="105"/>
                    </a:cubicBezTo>
                    <a:cubicBezTo>
                      <a:pt x="58" y="112"/>
                      <a:pt x="58" y="123"/>
                      <a:pt x="72" y="124"/>
                    </a:cubicBezTo>
                    <a:cubicBezTo>
                      <a:pt x="83" y="125"/>
                      <a:pt x="106" y="127"/>
                      <a:pt x="106" y="127"/>
                    </a:cubicBezTo>
                    <a:cubicBezTo>
                      <a:pt x="112" y="130"/>
                      <a:pt x="113" y="135"/>
                      <a:pt x="118" y="139"/>
                    </a:cubicBezTo>
                    <a:cubicBezTo>
                      <a:pt x="124" y="143"/>
                      <a:pt x="130" y="147"/>
                      <a:pt x="136" y="151"/>
                    </a:cubicBezTo>
                    <a:cubicBezTo>
                      <a:pt x="145" y="149"/>
                      <a:pt x="149" y="147"/>
                      <a:pt x="154" y="139"/>
                    </a:cubicBezTo>
                    <a:cubicBezTo>
                      <a:pt x="156" y="125"/>
                      <a:pt x="159" y="118"/>
                      <a:pt x="145" y="112"/>
                    </a:cubicBezTo>
                    <a:cubicBezTo>
                      <a:pt x="141" y="106"/>
                      <a:pt x="137" y="102"/>
                      <a:pt x="133" y="96"/>
                    </a:cubicBezTo>
                    <a:cubicBezTo>
                      <a:pt x="132" y="90"/>
                      <a:pt x="130" y="84"/>
                      <a:pt x="127" y="78"/>
                    </a:cubicBezTo>
                    <a:cubicBezTo>
                      <a:pt x="125" y="70"/>
                      <a:pt x="125" y="55"/>
                      <a:pt x="120" y="49"/>
                    </a:cubicBezTo>
                    <a:cubicBezTo>
                      <a:pt x="115" y="43"/>
                      <a:pt x="104" y="38"/>
                      <a:pt x="97" y="34"/>
                    </a:cubicBezTo>
                    <a:cubicBezTo>
                      <a:pt x="94" y="29"/>
                      <a:pt x="92" y="25"/>
                      <a:pt x="87" y="22"/>
                    </a:cubicBezTo>
                    <a:cubicBezTo>
                      <a:pt x="84" y="17"/>
                      <a:pt x="83" y="13"/>
                      <a:pt x="78" y="10"/>
                    </a:cubicBezTo>
                    <a:cubicBezTo>
                      <a:pt x="75" y="4"/>
                      <a:pt x="74" y="1"/>
                      <a:pt x="67" y="0"/>
                    </a:cubicBezTo>
                    <a:cubicBezTo>
                      <a:pt x="62" y="1"/>
                      <a:pt x="56" y="3"/>
                      <a:pt x="51" y="4"/>
                    </a:cubicBezTo>
                    <a:cubicBezTo>
                      <a:pt x="35" y="3"/>
                      <a:pt x="37" y="8"/>
                      <a:pt x="37" y="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62" name="Freeform 37"/>
              <p:cNvSpPr>
                <a:spLocks/>
              </p:cNvSpPr>
              <p:nvPr/>
            </p:nvSpPr>
            <p:spPr bwMode="auto">
              <a:xfrm>
                <a:off x="500" y="2735"/>
                <a:ext cx="144" cy="180"/>
              </a:xfrm>
              <a:custGeom>
                <a:avLst/>
                <a:gdLst>
                  <a:gd name="T0" fmla="*/ 29 w 144"/>
                  <a:gd name="T1" fmla="*/ 0 h 186"/>
                  <a:gd name="T2" fmla="*/ 14 w 144"/>
                  <a:gd name="T3" fmla="*/ 7 h 186"/>
                  <a:gd name="T4" fmla="*/ 5 w 144"/>
                  <a:gd name="T5" fmla="*/ 15 h 186"/>
                  <a:gd name="T6" fmla="*/ 13 w 144"/>
                  <a:gd name="T7" fmla="*/ 15 h 186"/>
                  <a:gd name="T8" fmla="*/ 52 w 144"/>
                  <a:gd name="T9" fmla="*/ 15 h 186"/>
                  <a:gd name="T10" fmla="*/ 61 w 144"/>
                  <a:gd name="T11" fmla="*/ 20 h 186"/>
                  <a:gd name="T12" fmla="*/ 70 w 144"/>
                  <a:gd name="T13" fmla="*/ 24 h 186"/>
                  <a:gd name="T14" fmla="*/ 82 w 144"/>
                  <a:gd name="T15" fmla="*/ 28 h 186"/>
                  <a:gd name="T16" fmla="*/ 89 w 144"/>
                  <a:gd name="T17" fmla="*/ 30 h 186"/>
                  <a:gd name="T18" fmla="*/ 121 w 144"/>
                  <a:gd name="T19" fmla="*/ 24 h 186"/>
                  <a:gd name="T20" fmla="*/ 133 w 144"/>
                  <a:gd name="T21" fmla="*/ 22 h 186"/>
                  <a:gd name="T22" fmla="*/ 143 w 144"/>
                  <a:gd name="T23" fmla="*/ 15 h 186"/>
                  <a:gd name="T24" fmla="*/ 122 w 144"/>
                  <a:gd name="T25" fmla="*/ 15 h 186"/>
                  <a:gd name="T26" fmla="*/ 116 w 144"/>
                  <a:gd name="T27" fmla="*/ 15 h 186"/>
                  <a:gd name="T28" fmla="*/ 74 w 144"/>
                  <a:gd name="T29" fmla="*/ 15 h 186"/>
                  <a:gd name="T30" fmla="*/ 59 w 144"/>
                  <a:gd name="T31" fmla="*/ 15 h 186"/>
                  <a:gd name="T32" fmla="*/ 47 w 144"/>
                  <a:gd name="T33" fmla="*/ 15 h 186"/>
                  <a:gd name="T34" fmla="*/ 34 w 144"/>
                  <a:gd name="T35" fmla="*/ 9 h 186"/>
                  <a:gd name="T36" fmla="*/ 29 w 144"/>
                  <a:gd name="T37" fmla="*/ 0 h 18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44"/>
                  <a:gd name="T58" fmla="*/ 0 h 186"/>
                  <a:gd name="T59" fmla="*/ 144 w 144"/>
                  <a:gd name="T60" fmla="*/ 186 h 18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44" h="186">
                    <a:moveTo>
                      <a:pt x="29" y="0"/>
                    </a:moveTo>
                    <a:cubicBezTo>
                      <a:pt x="22" y="1"/>
                      <a:pt x="20" y="4"/>
                      <a:pt x="14" y="7"/>
                    </a:cubicBezTo>
                    <a:cubicBezTo>
                      <a:pt x="11" y="12"/>
                      <a:pt x="8" y="16"/>
                      <a:pt x="5" y="21"/>
                    </a:cubicBezTo>
                    <a:cubicBezTo>
                      <a:pt x="3" y="34"/>
                      <a:pt x="0" y="47"/>
                      <a:pt x="13" y="55"/>
                    </a:cubicBezTo>
                    <a:cubicBezTo>
                      <a:pt x="25" y="75"/>
                      <a:pt x="38" y="96"/>
                      <a:pt x="52" y="115"/>
                    </a:cubicBezTo>
                    <a:cubicBezTo>
                      <a:pt x="53" y="123"/>
                      <a:pt x="61" y="136"/>
                      <a:pt x="61" y="136"/>
                    </a:cubicBezTo>
                    <a:cubicBezTo>
                      <a:pt x="62" y="143"/>
                      <a:pt x="67" y="148"/>
                      <a:pt x="70" y="154"/>
                    </a:cubicBezTo>
                    <a:cubicBezTo>
                      <a:pt x="72" y="162"/>
                      <a:pt x="77" y="170"/>
                      <a:pt x="82" y="177"/>
                    </a:cubicBezTo>
                    <a:cubicBezTo>
                      <a:pt x="84" y="180"/>
                      <a:pt x="89" y="186"/>
                      <a:pt x="89" y="186"/>
                    </a:cubicBezTo>
                    <a:cubicBezTo>
                      <a:pt x="100" y="175"/>
                      <a:pt x="107" y="164"/>
                      <a:pt x="121" y="156"/>
                    </a:cubicBezTo>
                    <a:cubicBezTo>
                      <a:pt x="124" y="150"/>
                      <a:pt x="127" y="148"/>
                      <a:pt x="133" y="145"/>
                    </a:cubicBezTo>
                    <a:cubicBezTo>
                      <a:pt x="144" y="130"/>
                      <a:pt x="142" y="108"/>
                      <a:pt x="143" y="90"/>
                    </a:cubicBezTo>
                    <a:cubicBezTo>
                      <a:pt x="142" y="63"/>
                      <a:pt x="142" y="61"/>
                      <a:pt x="122" y="49"/>
                    </a:cubicBezTo>
                    <a:cubicBezTo>
                      <a:pt x="118" y="44"/>
                      <a:pt x="122" y="43"/>
                      <a:pt x="116" y="42"/>
                    </a:cubicBezTo>
                    <a:cubicBezTo>
                      <a:pt x="105" y="37"/>
                      <a:pt x="85" y="38"/>
                      <a:pt x="74" y="37"/>
                    </a:cubicBezTo>
                    <a:cubicBezTo>
                      <a:pt x="67" y="32"/>
                      <a:pt x="65" y="26"/>
                      <a:pt x="59" y="22"/>
                    </a:cubicBezTo>
                    <a:cubicBezTo>
                      <a:pt x="55" y="17"/>
                      <a:pt x="53" y="16"/>
                      <a:pt x="47" y="15"/>
                    </a:cubicBezTo>
                    <a:cubicBezTo>
                      <a:pt x="42" y="13"/>
                      <a:pt x="38" y="12"/>
                      <a:pt x="34" y="9"/>
                    </a:cubicBezTo>
                    <a:cubicBezTo>
                      <a:pt x="33" y="8"/>
                      <a:pt x="27" y="0"/>
                      <a:pt x="29" y="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63" name="Freeform 38"/>
              <p:cNvSpPr>
                <a:spLocks/>
              </p:cNvSpPr>
              <p:nvPr/>
            </p:nvSpPr>
            <p:spPr bwMode="auto">
              <a:xfrm>
                <a:off x="785" y="2649"/>
                <a:ext cx="206" cy="130"/>
              </a:xfrm>
              <a:custGeom>
                <a:avLst/>
                <a:gdLst>
                  <a:gd name="T0" fmla="*/ 103 w 207"/>
                  <a:gd name="T1" fmla="*/ 3 h 135"/>
                  <a:gd name="T2" fmla="*/ 103 w 207"/>
                  <a:gd name="T3" fmla="*/ 4 h 135"/>
                  <a:gd name="T4" fmla="*/ 78 w 207"/>
                  <a:gd name="T5" fmla="*/ 9 h 135"/>
                  <a:gd name="T6" fmla="*/ 57 w 207"/>
                  <a:gd name="T7" fmla="*/ 1 h 135"/>
                  <a:gd name="T8" fmla="*/ 37 w 207"/>
                  <a:gd name="T9" fmla="*/ 9 h 135"/>
                  <a:gd name="T10" fmla="*/ 31 w 207"/>
                  <a:gd name="T11" fmla="*/ 13 h 135"/>
                  <a:gd name="T12" fmla="*/ 4 w 207"/>
                  <a:gd name="T13" fmla="*/ 13 h 135"/>
                  <a:gd name="T14" fmla="*/ 7 w 207"/>
                  <a:gd name="T15" fmla="*/ 13 h 135"/>
                  <a:gd name="T16" fmla="*/ 19 w 207"/>
                  <a:gd name="T17" fmla="*/ 13 h 135"/>
                  <a:gd name="T18" fmla="*/ 36 w 207"/>
                  <a:gd name="T19" fmla="*/ 13 h 135"/>
                  <a:gd name="T20" fmla="*/ 64 w 207"/>
                  <a:gd name="T21" fmla="*/ 13 h 135"/>
                  <a:gd name="T22" fmla="*/ 84 w 207"/>
                  <a:gd name="T23" fmla="*/ 13 h 135"/>
                  <a:gd name="T24" fmla="*/ 94 w 207"/>
                  <a:gd name="T25" fmla="*/ 13 h 135"/>
                  <a:gd name="T26" fmla="*/ 103 w 207"/>
                  <a:gd name="T27" fmla="*/ 13 h 135"/>
                  <a:gd name="T28" fmla="*/ 103 w 207"/>
                  <a:gd name="T29" fmla="*/ 13 h 135"/>
                  <a:gd name="T30" fmla="*/ 110 w 207"/>
                  <a:gd name="T31" fmla="*/ 13 h 135"/>
                  <a:gd name="T32" fmla="*/ 128 w 207"/>
                  <a:gd name="T33" fmla="*/ 13 h 135"/>
                  <a:gd name="T34" fmla="*/ 149 w 207"/>
                  <a:gd name="T35" fmla="*/ 13 h 135"/>
                  <a:gd name="T36" fmla="*/ 132 w 207"/>
                  <a:gd name="T37" fmla="*/ 13 h 135"/>
                  <a:gd name="T38" fmla="*/ 119 w 207"/>
                  <a:gd name="T39" fmla="*/ 13 h 135"/>
                  <a:gd name="T40" fmla="*/ 117 w 207"/>
                  <a:gd name="T41" fmla="*/ 13 h 135"/>
                  <a:gd name="T42" fmla="*/ 110 w 207"/>
                  <a:gd name="T43" fmla="*/ 13 h 135"/>
                  <a:gd name="T44" fmla="*/ 103 w 207"/>
                  <a:gd name="T45" fmla="*/ 13 h 135"/>
                  <a:gd name="T46" fmla="*/ 103 w 207"/>
                  <a:gd name="T47" fmla="*/ 13 h 135"/>
                  <a:gd name="T48" fmla="*/ 103 w 207"/>
                  <a:gd name="T49" fmla="*/ 3 h 13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07"/>
                  <a:gd name="T76" fmla="*/ 0 h 135"/>
                  <a:gd name="T77" fmla="*/ 207 w 207"/>
                  <a:gd name="T78" fmla="*/ 135 h 135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07" h="135">
                    <a:moveTo>
                      <a:pt x="132" y="3"/>
                    </a:moveTo>
                    <a:cubicBezTo>
                      <a:pt x="125" y="0"/>
                      <a:pt x="113" y="4"/>
                      <a:pt x="105" y="4"/>
                    </a:cubicBezTo>
                    <a:cubicBezTo>
                      <a:pt x="98" y="6"/>
                      <a:pt x="86" y="7"/>
                      <a:pt x="78" y="9"/>
                    </a:cubicBezTo>
                    <a:cubicBezTo>
                      <a:pt x="69" y="14"/>
                      <a:pt x="70" y="1"/>
                      <a:pt x="57" y="1"/>
                    </a:cubicBezTo>
                    <a:cubicBezTo>
                      <a:pt x="46" y="3"/>
                      <a:pt x="45" y="4"/>
                      <a:pt x="37" y="9"/>
                    </a:cubicBezTo>
                    <a:cubicBezTo>
                      <a:pt x="34" y="13"/>
                      <a:pt x="33" y="17"/>
                      <a:pt x="31" y="22"/>
                    </a:cubicBezTo>
                    <a:cubicBezTo>
                      <a:pt x="27" y="40"/>
                      <a:pt x="18" y="43"/>
                      <a:pt x="4" y="61"/>
                    </a:cubicBezTo>
                    <a:cubicBezTo>
                      <a:pt x="0" y="68"/>
                      <a:pt x="1" y="70"/>
                      <a:pt x="7" y="75"/>
                    </a:cubicBezTo>
                    <a:cubicBezTo>
                      <a:pt x="10" y="81"/>
                      <a:pt x="13" y="87"/>
                      <a:pt x="19" y="91"/>
                    </a:cubicBezTo>
                    <a:cubicBezTo>
                      <a:pt x="22" y="98"/>
                      <a:pt x="28" y="111"/>
                      <a:pt x="36" y="112"/>
                    </a:cubicBezTo>
                    <a:cubicBezTo>
                      <a:pt x="45" y="114"/>
                      <a:pt x="64" y="115"/>
                      <a:pt x="64" y="115"/>
                    </a:cubicBezTo>
                    <a:cubicBezTo>
                      <a:pt x="72" y="118"/>
                      <a:pt x="75" y="124"/>
                      <a:pt x="84" y="126"/>
                    </a:cubicBezTo>
                    <a:cubicBezTo>
                      <a:pt x="97" y="122"/>
                      <a:pt x="85" y="122"/>
                      <a:pt x="94" y="115"/>
                    </a:cubicBezTo>
                    <a:cubicBezTo>
                      <a:pt x="104" y="119"/>
                      <a:pt x="110" y="129"/>
                      <a:pt x="120" y="135"/>
                    </a:cubicBezTo>
                    <a:cubicBezTo>
                      <a:pt x="130" y="134"/>
                      <a:pt x="141" y="135"/>
                      <a:pt x="151" y="133"/>
                    </a:cubicBezTo>
                    <a:cubicBezTo>
                      <a:pt x="156" y="132"/>
                      <a:pt x="163" y="114"/>
                      <a:pt x="168" y="111"/>
                    </a:cubicBezTo>
                    <a:cubicBezTo>
                      <a:pt x="175" y="102"/>
                      <a:pt x="175" y="101"/>
                      <a:pt x="186" y="99"/>
                    </a:cubicBezTo>
                    <a:cubicBezTo>
                      <a:pt x="190" y="97"/>
                      <a:pt x="203" y="92"/>
                      <a:pt x="207" y="90"/>
                    </a:cubicBezTo>
                    <a:cubicBezTo>
                      <a:pt x="204" y="83"/>
                      <a:pt x="197" y="83"/>
                      <a:pt x="190" y="79"/>
                    </a:cubicBezTo>
                    <a:cubicBezTo>
                      <a:pt x="186" y="73"/>
                      <a:pt x="181" y="69"/>
                      <a:pt x="177" y="63"/>
                    </a:cubicBezTo>
                    <a:cubicBezTo>
                      <a:pt x="176" y="59"/>
                      <a:pt x="177" y="54"/>
                      <a:pt x="175" y="51"/>
                    </a:cubicBezTo>
                    <a:cubicBezTo>
                      <a:pt x="174" y="49"/>
                      <a:pt x="170" y="50"/>
                      <a:pt x="168" y="49"/>
                    </a:cubicBezTo>
                    <a:cubicBezTo>
                      <a:pt x="164" y="47"/>
                      <a:pt x="161" y="39"/>
                      <a:pt x="157" y="36"/>
                    </a:cubicBezTo>
                    <a:cubicBezTo>
                      <a:pt x="147" y="28"/>
                      <a:pt x="161" y="25"/>
                      <a:pt x="150" y="19"/>
                    </a:cubicBezTo>
                    <a:cubicBezTo>
                      <a:pt x="148" y="15"/>
                      <a:pt x="130" y="4"/>
                      <a:pt x="132" y="3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64" name="Freeform 39"/>
              <p:cNvSpPr>
                <a:spLocks/>
              </p:cNvSpPr>
              <p:nvPr/>
            </p:nvSpPr>
            <p:spPr bwMode="auto">
              <a:xfrm>
                <a:off x="664" y="2692"/>
                <a:ext cx="151" cy="154"/>
              </a:xfrm>
              <a:custGeom>
                <a:avLst/>
                <a:gdLst>
                  <a:gd name="T0" fmla="*/ 3 w 152"/>
                  <a:gd name="T1" fmla="*/ 13 h 160"/>
                  <a:gd name="T2" fmla="*/ 14 w 152"/>
                  <a:gd name="T3" fmla="*/ 13 h 160"/>
                  <a:gd name="T4" fmla="*/ 29 w 152"/>
                  <a:gd name="T5" fmla="*/ 13 h 160"/>
                  <a:gd name="T6" fmla="*/ 53 w 152"/>
                  <a:gd name="T7" fmla="*/ 13 h 160"/>
                  <a:gd name="T8" fmla="*/ 62 w 152"/>
                  <a:gd name="T9" fmla="*/ 13 h 160"/>
                  <a:gd name="T10" fmla="*/ 76 w 152"/>
                  <a:gd name="T11" fmla="*/ 16 h 160"/>
                  <a:gd name="T12" fmla="*/ 76 w 152"/>
                  <a:gd name="T13" fmla="*/ 16 h 160"/>
                  <a:gd name="T14" fmla="*/ 76 w 152"/>
                  <a:gd name="T15" fmla="*/ 13 h 160"/>
                  <a:gd name="T16" fmla="*/ 76 w 152"/>
                  <a:gd name="T17" fmla="*/ 13 h 160"/>
                  <a:gd name="T18" fmla="*/ 94 w 152"/>
                  <a:gd name="T19" fmla="*/ 13 h 160"/>
                  <a:gd name="T20" fmla="*/ 76 w 152"/>
                  <a:gd name="T21" fmla="*/ 13 h 160"/>
                  <a:gd name="T22" fmla="*/ 76 w 152"/>
                  <a:gd name="T23" fmla="*/ 13 h 160"/>
                  <a:gd name="T24" fmla="*/ 76 w 152"/>
                  <a:gd name="T25" fmla="*/ 13 h 160"/>
                  <a:gd name="T26" fmla="*/ 76 w 152"/>
                  <a:gd name="T27" fmla="*/ 13 h 160"/>
                  <a:gd name="T28" fmla="*/ 65 w 152"/>
                  <a:gd name="T29" fmla="*/ 10 h 160"/>
                  <a:gd name="T30" fmla="*/ 36 w 152"/>
                  <a:gd name="T31" fmla="*/ 13 h 160"/>
                  <a:gd name="T32" fmla="*/ 27 w 152"/>
                  <a:gd name="T33" fmla="*/ 13 h 160"/>
                  <a:gd name="T34" fmla="*/ 21 w 152"/>
                  <a:gd name="T35" fmla="*/ 13 h 160"/>
                  <a:gd name="T36" fmla="*/ 6 w 152"/>
                  <a:gd name="T37" fmla="*/ 13 h 160"/>
                  <a:gd name="T38" fmla="*/ 3 w 152"/>
                  <a:gd name="T39" fmla="*/ 13 h 16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52"/>
                  <a:gd name="T61" fmla="*/ 0 h 160"/>
                  <a:gd name="T62" fmla="*/ 152 w 152"/>
                  <a:gd name="T63" fmla="*/ 160 h 16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52" h="160">
                    <a:moveTo>
                      <a:pt x="3" y="82"/>
                    </a:moveTo>
                    <a:cubicBezTo>
                      <a:pt x="9" y="84"/>
                      <a:pt x="11" y="86"/>
                      <a:pt x="14" y="91"/>
                    </a:cubicBezTo>
                    <a:cubicBezTo>
                      <a:pt x="18" y="83"/>
                      <a:pt x="20" y="84"/>
                      <a:pt x="29" y="85"/>
                    </a:cubicBezTo>
                    <a:cubicBezTo>
                      <a:pt x="39" y="93"/>
                      <a:pt x="42" y="107"/>
                      <a:pt x="53" y="114"/>
                    </a:cubicBezTo>
                    <a:cubicBezTo>
                      <a:pt x="60" y="127"/>
                      <a:pt x="56" y="122"/>
                      <a:pt x="62" y="130"/>
                    </a:cubicBezTo>
                    <a:cubicBezTo>
                      <a:pt x="64" y="138"/>
                      <a:pt x="72" y="147"/>
                      <a:pt x="80" y="150"/>
                    </a:cubicBezTo>
                    <a:cubicBezTo>
                      <a:pt x="87" y="160"/>
                      <a:pt x="100" y="152"/>
                      <a:pt x="110" y="150"/>
                    </a:cubicBezTo>
                    <a:cubicBezTo>
                      <a:pt x="129" y="141"/>
                      <a:pt x="118" y="117"/>
                      <a:pt x="114" y="100"/>
                    </a:cubicBezTo>
                    <a:cubicBezTo>
                      <a:pt x="116" y="84"/>
                      <a:pt x="116" y="81"/>
                      <a:pt x="131" y="78"/>
                    </a:cubicBezTo>
                    <a:cubicBezTo>
                      <a:pt x="142" y="80"/>
                      <a:pt x="147" y="79"/>
                      <a:pt x="152" y="69"/>
                    </a:cubicBezTo>
                    <a:cubicBezTo>
                      <a:pt x="148" y="59"/>
                      <a:pt x="143" y="46"/>
                      <a:pt x="134" y="39"/>
                    </a:cubicBezTo>
                    <a:cubicBezTo>
                      <a:pt x="131" y="33"/>
                      <a:pt x="129" y="25"/>
                      <a:pt x="123" y="24"/>
                    </a:cubicBezTo>
                    <a:cubicBezTo>
                      <a:pt x="114" y="26"/>
                      <a:pt x="117" y="32"/>
                      <a:pt x="108" y="36"/>
                    </a:cubicBezTo>
                    <a:cubicBezTo>
                      <a:pt x="99" y="32"/>
                      <a:pt x="97" y="23"/>
                      <a:pt x="87" y="21"/>
                    </a:cubicBezTo>
                    <a:cubicBezTo>
                      <a:pt x="79" y="17"/>
                      <a:pt x="72" y="15"/>
                      <a:pt x="65" y="10"/>
                    </a:cubicBezTo>
                    <a:cubicBezTo>
                      <a:pt x="60" y="0"/>
                      <a:pt x="43" y="21"/>
                      <a:pt x="36" y="25"/>
                    </a:cubicBezTo>
                    <a:cubicBezTo>
                      <a:pt x="35" y="31"/>
                      <a:pt x="31" y="38"/>
                      <a:pt x="27" y="43"/>
                    </a:cubicBezTo>
                    <a:cubicBezTo>
                      <a:pt x="26" y="49"/>
                      <a:pt x="24" y="52"/>
                      <a:pt x="21" y="57"/>
                    </a:cubicBezTo>
                    <a:cubicBezTo>
                      <a:pt x="19" y="68"/>
                      <a:pt x="18" y="77"/>
                      <a:pt x="6" y="79"/>
                    </a:cubicBezTo>
                    <a:cubicBezTo>
                      <a:pt x="2" y="82"/>
                      <a:pt x="0" y="82"/>
                      <a:pt x="3" y="82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65" name="Freeform 40"/>
              <p:cNvSpPr>
                <a:spLocks/>
              </p:cNvSpPr>
              <p:nvPr/>
            </p:nvSpPr>
            <p:spPr bwMode="auto">
              <a:xfrm>
                <a:off x="583" y="2766"/>
                <a:ext cx="214" cy="201"/>
              </a:xfrm>
              <a:custGeom>
                <a:avLst/>
                <a:gdLst>
                  <a:gd name="T0" fmla="*/ 84 w 215"/>
                  <a:gd name="T1" fmla="*/ 0 h 208"/>
                  <a:gd name="T2" fmla="*/ 60 w 215"/>
                  <a:gd name="T3" fmla="*/ 14 h 208"/>
                  <a:gd name="T4" fmla="*/ 57 w 215"/>
                  <a:gd name="T5" fmla="*/ 14 h 208"/>
                  <a:gd name="T6" fmla="*/ 5 w 215"/>
                  <a:gd name="T7" fmla="*/ 22 h 208"/>
                  <a:gd name="T8" fmla="*/ 20 w 215"/>
                  <a:gd name="T9" fmla="*/ 26 h 208"/>
                  <a:gd name="T10" fmla="*/ 23 w 215"/>
                  <a:gd name="T11" fmla="*/ 30 h 208"/>
                  <a:gd name="T12" fmla="*/ 80 w 215"/>
                  <a:gd name="T13" fmla="*/ 30 h 208"/>
                  <a:gd name="T14" fmla="*/ 107 w 215"/>
                  <a:gd name="T15" fmla="*/ 25 h 208"/>
                  <a:gd name="T16" fmla="*/ 107 w 215"/>
                  <a:gd name="T17" fmla="*/ 23 h 208"/>
                  <a:gd name="T18" fmla="*/ 124 w 215"/>
                  <a:gd name="T19" fmla="*/ 24 h 208"/>
                  <a:gd name="T20" fmla="*/ 142 w 215"/>
                  <a:gd name="T21" fmla="*/ 25 h 208"/>
                  <a:gd name="T22" fmla="*/ 157 w 215"/>
                  <a:gd name="T23" fmla="*/ 23 h 208"/>
                  <a:gd name="T24" fmla="*/ 143 w 215"/>
                  <a:gd name="T25" fmla="*/ 14 h 208"/>
                  <a:gd name="T26" fmla="*/ 128 w 215"/>
                  <a:gd name="T27" fmla="*/ 14 h 208"/>
                  <a:gd name="T28" fmla="*/ 121 w 215"/>
                  <a:gd name="T29" fmla="*/ 14 h 208"/>
                  <a:gd name="T30" fmla="*/ 107 w 215"/>
                  <a:gd name="T31" fmla="*/ 14 h 208"/>
                  <a:gd name="T32" fmla="*/ 107 w 215"/>
                  <a:gd name="T33" fmla="*/ 5 h 208"/>
                  <a:gd name="T34" fmla="*/ 92 w 215"/>
                  <a:gd name="T35" fmla="*/ 12 h 208"/>
                  <a:gd name="T36" fmla="*/ 84 w 215"/>
                  <a:gd name="T37" fmla="*/ 0 h 20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15"/>
                  <a:gd name="T58" fmla="*/ 0 h 208"/>
                  <a:gd name="T59" fmla="*/ 215 w 215"/>
                  <a:gd name="T60" fmla="*/ 208 h 20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15" h="208">
                    <a:moveTo>
                      <a:pt x="84" y="0"/>
                    </a:moveTo>
                    <a:cubicBezTo>
                      <a:pt x="76" y="13"/>
                      <a:pt x="78" y="28"/>
                      <a:pt x="60" y="30"/>
                    </a:cubicBezTo>
                    <a:cubicBezTo>
                      <a:pt x="57" y="50"/>
                      <a:pt x="64" y="72"/>
                      <a:pt x="57" y="89"/>
                    </a:cubicBezTo>
                    <a:cubicBezTo>
                      <a:pt x="54" y="119"/>
                      <a:pt x="23" y="131"/>
                      <a:pt x="5" y="153"/>
                    </a:cubicBezTo>
                    <a:cubicBezTo>
                      <a:pt x="0" y="163"/>
                      <a:pt x="15" y="164"/>
                      <a:pt x="20" y="174"/>
                    </a:cubicBezTo>
                    <a:cubicBezTo>
                      <a:pt x="23" y="191"/>
                      <a:pt x="9" y="202"/>
                      <a:pt x="23" y="203"/>
                    </a:cubicBezTo>
                    <a:cubicBezTo>
                      <a:pt x="31" y="208"/>
                      <a:pt x="71" y="199"/>
                      <a:pt x="80" y="201"/>
                    </a:cubicBezTo>
                    <a:cubicBezTo>
                      <a:pt x="114" y="200"/>
                      <a:pt x="138" y="202"/>
                      <a:pt x="152" y="168"/>
                    </a:cubicBezTo>
                    <a:cubicBezTo>
                      <a:pt x="153" y="159"/>
                      <a:pt x="155" y="162"/>
                      <a:pt x="162" y="159"/>
                    </a:cubicBezTo>
                    <a:cubicBezTo>
                      <a:pt x="168" y="161"/>
                      <a:pt x="176" y="161"/>
                      <a:pt x="182" y="164"/>
                    </a:cubicBezTo>
                    <a:cubicBezTo>
                      <a:pt x="188" y="167"/>
                      <a:pt x="200" y="173"/>
                      <a:pt x="200" y="173"/>
                    </a:cubicBezTo>
                    <a:cubicBezTo>
                      <a:pt x="208" y="170"/>
                      <a:pt x="212" y="167"/>
                      <a:pt x="215" y="159"/>
                    </a:cubicBezTo>
                    <a:cubicBezTo>
                      <a:pt x="213" y="142"/>
                      <a:pt x="215" y="130"/>
                      <a:pt x="201" y="119"/>
                    </a:cubicBezTo>
                    <a:cubicBezTo>
                      <a:pt x="196" y="111"/>
                      <a:pt x="190" y="106"/>
                      <a:pt x="186" y="98"/>
                    </a:cubicBezTo>
                    <a:cubicBezTo>
                      <a:pt x="183" y="83"/>
                      <a:pt x="197" y="76"/>
                      <a:pt x="179" y="74"/>
                    </a:cubicBezTo>
                    <a:cubicBezTo>
                      <a:pt x="159" y="77"/>
                      <a:pt x="141" y="52"/>
                      <a:pt x="132" y="35"/>
                    </a:cubicBezTo>
                    <a:cubicBezTo>
                      <a:pt x="130" y="23"/>
                      <a:pt x="117" y="14"/>
                      <a:pt x="110" y="5"/>
                    </a:cubicBezTo>
                    <a:cubicBezTo>
                      <a:pt x="102" y="6"/>
                      <a:pt x="99" y="11"/>
                      <a:pt x="92" y="12"/>
                    </a:cubicBezTo>
                    <a:cubicBezTo>
                      <a:pt x="86" y="7"/>
                      <a:pt x="86" y="11"/>
                      <a:pt x="84" y="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66" name="Freeform 41"/>
              <p:cNvSpPr>
                <a:spLocks/>
              </p:cNvSpPr>
              <p:nvPr/>
            </p:nvSpPr>
            <p:spPr bwMode="auto">
              <a:xfrm>
                <a:off x="1157" y="2699"/>
                <a:ext cx="171" cy="125"/>
              </a:xfrm>
              <a:custGeom>
                <a:avLst/>
                <a:gdLst>
                  <a:gd name="T0" fmla="*/ 73 w 172"/>
                  <a:gd name="T1" fmla="*/ 11 h 130"/>
                  <a:gd name="T2" fmla="*/ 53 w 172"/>
                  <a:gd name="T3" fmla="*/ 11 h 130"/>
                  <a:gd name="T4" fmla="*/ 8 w 172"/>
                  <a:gd name="T5" fmla="*/ 12 h 130"/>
                  <a:gd name="T6" fmla="*/ 1 w 172"/>
                  <a:gd name="T7" fmla="*/ 13 h 130"/>
                  <a:gd name="T8" fmla="*/ 29 w 172"/>
                  <a:gd name="T9" fmla="*/ 13 h 130"/>
                  <a:gd name="T10" fmla="*/ 61 w 172"/>
                  <a:gd name="T11" fmla="*/ 13 h 130"/>
                  <a:gd name="T12" fmla="*/ 67 w 172"/>
                  <a:gd name="T13" fmla="*/ 13 h 130"/>
                  <a:gd name="T14" fmla="*/ 65 w 172"/>
                  <a:gd name="T15" fmla="*/ 13 h 130"/>
                  <a:gd name="T16" fmla="*/ 86 w 172"/>
                  <a:gd name="T17" fmla="*/ 13 h 130"/>
                  <a:gd name="T18" fmla="*/ 86 w 172"/>
                  <a:gd name="T19" fmla="*/ 13 h 130"/>
                  <a:gd name="T20" fmla="*/ 114 w 172"/>
                  <a:gd name="T21" fmla="*/ 13 h 130"/>
                  <a:gd name="T22" fmla="*/ 86 w 172"/>
                  <a:gd name="T23" fmla="*/ 13 h 130"/>
                  <a:gd name="T24" fmla="*/ 86 w 172"/>
                  <a:gd name="T25" fmla="*/ 13 h 130"/>
                  <a:gd name="T26" fmla="*/ 85 w 172"/>
                  <a:gd name="T27" fmla="*/ 13 h 130"/>
                  <a:gd name="T28" fmla="*/ 74 w 172"/>
                  <a:gd name="T29" fmla="*/ 13 h 130"/>
                  <a:gd name="T30" fmla="*/ 73 w 172"/>
                  <a:gd name="T31" fmla="*/ 11 h 13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72"/>
                  <a:gd name="T49" fmla="*/ 0 h 130"/>
                  <a:gd name="T50" fmla="*/ 172 w 172"/>
                  <a:gd name="T51" fmla="*/ 130 h 130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72" h="130">
                    <a:moveTo>
                      <a:pt x="73" y="11"/>
                    </a:moveTo>
                    <a:cubicBezTo>
                      <a:pt x="66" y="15"/>
                      <a:pt x="61" y="12"/>
                      <a:pt x="53" y="11"/>
                    </a:cubicBezTo>
                    <a:cubicBezTo>
                      <a:pt x="32" y="0"/>
                      <a:pt x="25" y="18"/>
                      <a:pt x="8" y="21"/>
                    </a:cubicBezTo>
                    <a:cubicBezTo>
                      <a:pt x="2" y="25"/>
                      <a:pt x="2" y="28"/>
                      <a:pt x="1" y="35"/>
                    </a:cubicBezTo>
                    <a:cubicBezTo>
                      <a:pt x="2" y="65"/>
                      <a:pt x="0" y="59"/>
                      <a:pt x="29" y="62"/>
                    </a:cubicBezTo>
                    <a:cubicBezTo>
                      <a:pt x="43" y="65"/>
                      <a:pt x="55" y="69"/>
                      <a:pt x="61" y="83"/>
                    </a:cubicBezTo>
                    <a:cubicBezTo>
                      <a:pt x="62" y="89"/>
                      <a:pt x="67" y="99"/>
                      <a:pt x="67" y="99"/>
                    </a:cubicBezTo>
                    <a:cubicBezTo>
                      <a:pt x="68" y="106"/>
                      <a:pt x="68" y="111"/>
                      <a:pt x="65" y="117"/>
                    </a:cubicBezTo>
                    <a:cubicBezTo>
                      <a:pt x="70" y="130"/>
                      <a:pt x="79" y="118"/>
                      <a:pt x="88" y="116"/>
                    </a:cubicBezTo>
                    <a:cubicBezTo>
                      <a:pt x="94" y="112"/>
                      <a:pt x="99" y="108"/>
                      <a:pt x="106" y="105"/>
                    </a:cubicBezTo>
                    <a:cubicBezTo>
                      <a:pt x="131" y="106"/>
                      <a:pt x="148" y="108"/>
                      <a:pt x="172" y="107"/>
                    </a:cubicBezTo>
                    <a:cubicBezTo>
                      <a:pt x="167" y="88"/>
                      <a:pt x="169" y="77"/>
                      <a:pt x="143" y="54"/>
                    </a:cubicBezTo>
                    <a:cubicBezTo>
                      <a:pt x="134" y="42"/>
                      <a:pt x="117" y="41"/>
                      <a:pt x="104" y="33"/>
                    </a:cubicBezTo>
                    <a:cubicBezTo>
                      <a:pt x="96" y="35"/>
                      <a:pt x="91" y="40"/>
                      <a:pt x="85" y="45"/>
                    </a:cubicBezTo>
                    <a:cubicBezTo>
                      <a:pt x="78" y="44"/>
                      <a:pt x="78" y="40"/>
                      <a:pt x="74" y="35"/>
                    </a:cubicBezTo>
                    <a:cubicBezTo>
                      <a:pt x="72" y="25"/>
                      <a:pt x="69" y="21"/>
                      <a:pt x="73" y="11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67" name="Freeform 42"/>
              <p:cNvSpPr>
                <a:spLocks/>
              </p:cNvSpPr>
              <p:nvPr/>
            </p:nvSpPr>
            <p:spPr bwMode="auto">
              <a:xfrm>
                <a:off x="1096" y="2752"/>
                <a:ext cx="127" cy="120"/>
              </a:xfrm>
              <a:custGeom>
                <a:avLst/>
                <a:gdLst>
                  <a:gd name="T0" fmla="*/ 11 w 127"/>
                  <a:gd name="T1" fmla="*/ 12 h 125"/>
                  <a:gd name="T2" fmla="*/ 17 w 127"/>
                  <a:gd name="T3" fmla="*/ 12 h 125"/>
                  <a:gd name="T4" fmla="*/ 9 w 127"/>
                  <a:gd name="T5" fmla="*/ 12 h 125"/>
                  <a:gd name="T6" fmla="*/ 21 w 127"/>
                  <a:gd name="T7" fmla="*/ 12 h 125"/>
                  <a:gd name="T8" fmla="*/ 50 w 127"/>
                  <a:gd name="T9" fmla="*/ 12 h 125"/>
                  <a:gd name="T10" fmla="*/ 93 w 127"/>
                  <a:gd name="T11" fmla="*/ 12 h 125"/>
                  <a:gd name="T12" fmla="*/ 125 w 127"/>
                  <a:gd name="T13" fmla="*/ 12 h 125"/>
                  <a:gd name="T14" fmla="*/ 123 w 127"/>
                  <a:gd name="T15" fmla="*/ 12 h 125"/>
                  <a:gd name="T16" fmla="*/ 98 w 127"/>
                  <a:gd name="T17" fmla="*/ 10 h 125"/>
                  <a:gd name="T18" fmla="*/ 72 w 127"/>
                  <a:gd name="T19" fmla="*/ 5 h 125"/>
                  <a:gd name="T20" fmla="*/ 62 w 127"/>
                  <a:gd name="T21" fmla="*/ 1 h 125"/>
                  <a:gd name="T22" fmla="*/ 45 w 127"/>
                  <a:gd name="T23" fmla="*/ 12 h 125"/>
                  <a:gd name="T24" fmla="*/ 30 w 127"/>
                  <a:gd name="T25" fmla="*/ 12 h 125"/>
                  <a:gd name="T26" fmla="*/ 11 w 127"/>
                  <a:gd name="T27" fmla="*/ 12 h 12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125"/>
                  <a:gd name="T44" fmla="*/ 127 w 127"/>
                  <a:gd name="T45" fmla="*/ 125 h 12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125">
                    <a:moveTo>
                      <a:pt x="11" y="52"/>
                    </a:moveTo>
                    <a:cubicBezTo>
                      <a:pt x="12" y="61"/>
                      <a:pt x="13" y="63"/>
                      <a:pt x="17" y="70"/>
                    </a:cubicBezTo>
                    <a:cubicBezTo>
                      <a:pt x="19" y="81"/>
                      <a:pt x="23" y="82"/>
                      <a:pt x="9" y="94"/>
                    </a:cubicBezTo>
                    <a:cubicBezTo>
                      <a:pt x="14" y="97"/>
                      <a:pt x="16" y="101"/>
                      <a:pt x="21" y="104"/>
                    </a:cubicBezTo>
                    <a:cubicBezTo>
                      <a:pt x="27" y="114"/>
                      <a:pt x="38" y="123"/>
                      <a:pt x="50" y="125"/>
                    </a:cubicBezTo>
                    <a:cubicBezTo>
                      <a:pt x="65" y="123"/>
                      <a:pt x="81" y="110"/>
                      <a:pt x="93" y="101"/>
                    </a:cubicBezTo>
                    <a:cubicBezTo>
                      <a:pt x="101" y="86"/>
                      <a:pt x="106" y="68"/>
                      <a:pt x="125" y="64"/>
                    </a:cubicBezTo>
                    <a:cubicBezTo>
                      <a:pt x="127" y="55"/>
                      <a:pt x="127" y="45"/>
                      <a:pt x="123" y="37"/>
                    </a:cubicBezTo>
                    <a:cubicBezTo>
                      <a:pt x="120" y="20"/>
                      <a:pt x="116" y="13"/>
                      <a:pt x="98" y="10"/>
                    </a:cubicBezTo>
                    <a:cubicBezTo>
                      <a:pt x="90" y="7"/>
                      <a:pt x="81" y="6"/>
                      <a:pt x="72" y="5"/>
                    </a:cubicBezTo>
                    <a:cubicBezTo>
                      <a:pt x="66" y="1"/>
                      <a:pt x="69" y="0"/>
                      <a:pt x="62" y="1"/>
                    </a:cubicBezTo>
                    <a:cubicBezTo>
                      <a:pt x="56" y="5"/>
                      <a:pt x="48" y="12"/>
                      <a:pt x="45" y="19"/>
                    </a:cubicBezTo>
                    <a:cubicBezTo>
                      <a:pt x="42" y="38"/>
                      <a:pt x="41" y="35"/>
                      <a:pt x="30" y="52"/>
                    </a:cubicBezTo>
                    <a:cubicBezTo>
                      <a:pt x="26" y="55"/>
                      <a:pt x="0" y="56"/>
                      <a:pt x="11" y="52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68" name="Freeform 43"/>
              <p:cNvSpPr>
                <a:spLocks/>
              </p:cNvSpPr>
              <p:nvPr/>
            </p:nvSpPr>
            <p:spPr bwMode="auto">
              <a:xfrm>
                <a:off x="1364" y="2739"/>
                <a:ext cx="161" cy="194"/>
              </a:xfrm>
              <a:custGeom>
                <a:avLst/>
                <a:gdLst>
                  <a:gd name="T0" fmla="*/ 0 w 162"/>
                  <a:gd name="T1" fmla="*/ 14 h 201"/>
                  <a:gd name="T2" fmla="*/ 31 w 162"/>
                  <a:gd name="T3" fmla="*/ 19 h 201"/>
                  <a:gd name="T4" fmla="*/ 55 w 162"/>
                  <a:gd name="T5" fmla="*/ 21 h 201"/>
                  <a:gd name="T6" fmla="*/ 63 w 162"/>
                  <a:gd name="T7" fmla="*/ 23 h 201"/>
                  <a:gd name="T8" fmla="*/ 54 w 162"/>
                  <a:gd name="T9" fmla="*/ 26 h 201"/>
                  <a:gd name="T10" fmla="*/ 66 w 162"/>
                  <a:gd name="T11" fmla="*/ 28 h 201"/>
                  <a:gd name="T12" fmla="*/ 81 w 162"/>
                  <a:gd name="T13" fmla="*/ 26 h 201"/>
                  <a:gd name="T14" fmla="*/ 81 w 162"/>
                  <a:gd name="T15" fmla="*/ 25 h 201"/>
                  <a:gd name="T16" fmla="*/ 81 w 162"/>
                  <a:gd name="T17" fmla="*/ 21 h 201"/>
                  <a:gd name="T18" fmla="*/ 81 w 162"/>
                  <a:gd name="T19" fmla="*/ 17 h 201"/>
                  <a:gd name="T20" fmla="*/ 81 w 162"/>
                  <a:gd name="T21" fmla="*/ 16 h 201"/>
                  <a:gd name="T22" fmla="*/ 89 w 162"/>
                  <a:gd name="T23" fmla="*/ 14 h 201"/>
                  <a:gd name="T24" fmla="*/ 99 w 162"/>
                  <a:gd name="T25" fmla="*/ 14 h 201"/>
                  <a:gd name="T26" fmla="*/ 104 w 162"/>
                  <a:gd name="T27" fmla="*/ 14 h 201"/>
                  <a:gd name="T28" fmla="*/ 81 w 162"/>
                  <a:gd name="T29" fmla="*/ 11 h 201"/>
                  <a:gd name="T30" fmla="*/ 81 w 162"/>
                  <a:gd name="T31" fmla="*/ 0 h 201"/>
                  <a:gd name="T32" fmla="*/ 76 w 162"/>
                  <a:gd name="T33" fmla="*/ 14 h 201"/>
                  <a:gd name="T34" fmla="*/ 55 w 162"/>
                  <a:gd name="T35" fmla="*/ 14 h 201"/>
                  <a:gd name="T36" fmla="*/ 42 w 162"/>
                  <a:gd name="T37" fmla="*/ 14 h 201"/>
                  <a:gd name="T38" fmla="*/ 33 w 162"/>
                  <a:gd name="T39" fmla="*/ 14 h 201"/>
                  <a:gd name="T40" fmla="*/ 22 w 162"/>
                  <a:gd name="T41" fmla="*/ 14 h 201"/>
                  <a:gd name="T42" fmla="*/ 7 w 162"/>
                  <a:gd name="T43" fmla="*/ 14 h 201"/>
                  <a:gd name="T44" fmla="*/ 0 w 162"/>
                  <a:gd name="T45" fmla="*/ 14 h 20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2"/>
                  <a:gd name="T70" fmla="*/ 0 h 201"/>
                  <a:gd name="T71" fmla="*/ 162 w 162"/>
                  <a:gd name="T72" fmla="*/ 201 h 20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2" h="201">
                    <a:moveTo>
                      <a:pt x="0" y="107"/>
                    </a:moveTo>
                    <a:cubicBezTo>
                      <a:pt x="2" y="125"/>
                      <a:pt x="12" y="144"/>
                      <a:pt x="31" y="147"/>
                    </a:cubicBezTo>
                    <a:cubicBezTo>
                      <a:pt x="40" y="151"/>
                      <a:pt x="47" y="153"/>
                      <a:pt x="55" y="159"/>
                    </a:cubicBezTo>
                    <a:cubicBezTo>
                      <a:pt x="57" y="164"/>
                      <a:pt x="60" y="168"/>
                      <a:pt x="63" y="173"/>
                    </a:cubicBezTo>
                    <a:cubicBezTo>
                      <a:pt x="62" y="180"/>
                      <a:pt x="54" y="192"/>
                      <a:pt x="54" y="192"/>
                    </a:cubicBezTo>
                    <a:cubicBezTo>
                      <a:pt x="58" y="198"/>
                      <a:pt x="59" y="200"/>
                      <a:pt x="66" y="201"/>
                    </a:cubicBezTo>
                    <a:cubicBezTo>
                      <a:pt x="86" y="199"/>
                      <a:pt x="75" y="195"/>
                      <a:pt x="90" y="188"/>
                    </a:cubicBezTo>
                    <a:cubicBezTo>
                      <a:pt x="97" y="185"/>
                      <a:pt x="114" y="183"/>
                      <a:pt x="114" y="183"/>
                    </a:cubicBezTo>
                    <a:cubicBezTo>
                      <a:pt x="118" y="173"/>
                      <a:pt x="105" y="165"/>
                      <a:pt x="100" y="156"/>
                    </a:cubicBezTo>
                    <a:cubicBezTo>
                      <a:pt x="98" y="142"/>
                      <a:pt x="114" y="141"/>
                      <a:pt x="124" y="140"/>
                    </a:cubicBezTo>
                    <a:cubicBezTo>
                      <a:pt x="129" y="138"/>
                      <a:pt x="133" y="135"/>
                      <a:pt x="138" y="132"/>
                    </a:cubicBezTo>
                    <a:cubicBezTo>
                      <a:pt x="147" y="120"/>
                      <a:pt x="144" y="113"/>
                      <a:pt x="147" y="98"/>
                    </a:cubicBezTo>
                    <a:cubicBezTo>
                      <a:pt x="148" y="94"/>
                      <a:pt x="155" y="78"/>
                      <a:pt x="157" y="74"/>
                    </a:cubicBezTo>
                    <a:cubicBezTo>
                      <a:pt x="157" y="56"/>
                      <a:pt x="156" y="48"/>
                      <a:pt x="162" y="33"/>
                    </a:cubicBezTo>
                    <a:cubicBezTo>
                      <a:pt x="145" y="30"/>
                      <a:pt x="139" y="23"/>
                      <a:pt x="121" y="11"/>
                    </a:cubicBezTo>
                    <a:cubicBezTo>
                      <a:pt x="115" y="7"/>
                      <a:pt x="110" y="3"/>
                      <a:pt x="103" y="0"/>
                    </a:cubicBezTo>
                    <a:cubicBezTo>
                      <a:pt x="88" y="3"/>
                      <a:pt x="83" y="3"/>
                      <a:pt x="76" y="17"/>
                    </a:cubicBezTo>
                    <a:cubicBezTo>
                      <a:pt x="82" y="37"/>
                      <a:pt x="74" y="51"/>
                      <a:pt x="55" y="54"/>
                    </a:cubicBezTo>
                    <a:cubicBezTo>
                      <a:pt x="49" y="60"/>
                      <a:pt x="46" y="51"/>
                      <a:pt x="42" y="50"/>
                    </a:cubicBezTo>
                    <a:cubicBezTo>
                      <a:pt x="38" y="49"/>
                      <a:pt x="36" y="47"/>
                      <a:pt x="33" y="50"/>
                    </a:cubicBezTo>
                    <a:cubicBezTo>
                      <a:pt x="21" y="54"/>
                      <a:pt x="28" y="61"/>
                      <a:pt x="22" y="71"/>
                    </a:cubicBezTo>
                    <a:cubicBezTo>
                      <a:pt x="20" y="85"/>
                      <a:pt x="20" y="98"/>
                      <a:pt x="7" y="107"/>
                    </a:cubicBezTo>
                    <a:cubicBezTo>
                      <a:pt x="2" y="111"/>
                      <a:pt x="4" y="111"/>
                      <a:pt x="0" y="107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69" name="Freeform 44"/>
              <p:cNvSpPr>
                <a:spLocks/>
              </p:cNvSpPr>
              <p:nvPr/>
            </p:nvSpPr>
            <p:spPr bwMode="auto">
              <a:xfrm>
                <a:off x="1347" y="2916"/>
                <a:ext cx="307" cy="369"/>
              </a:xfrm>
              <a:custGeom>
                <a:avLst/>
                <a:gdLst>
                  <a:gd name="T0" fmla="*/ 117 w 308"/>
                  <a:gd name="T1" fmla="*/ 44 h 383"/>
                  <a:gd name="T2" fmla="*/ 146 w 308"/>
                  <a:gd name="T3" fmla="*/ 42 h 383"/>
                  <a:gd name="T4" fmla="*/ 154 w 308"/>
                  <a:gd name="T5" fmla="*/ 39 h 383"/>
                  <a:gd name="T6" fmla="*/ 154 w 308"/>
                  <a:gd name="T7" fmla="*/ 37 h 383"/>
                  <a:gd name="T8" fmla="*/ 154 w 308"/>
                  <a:gd name="T9" fmla="*/ 36 h 383"/>
                  <a:gd name="T10" fmla="*/ 154 w 308"/>
                  <a:gd name="T11" fmla="*/ 34 h 383"/>
                  <a:gd name="T12" fmla="*/ 154 w 308"/>
                  <a:gd name="T13" fmla="*/ 32 h 383"/>
                  <a:gd name="T14" fmla="*/ 160 w 308"/>
                  <a:gd name="T15" fmla="*/ 31 h 383"/>
                  <a:gd name="T16" fmla="*/ 173 w 308"/>
                  <a:gd name="T17" fmla="*/ 31 h 383"/>
                  <a:gd name="T18" fmla="*/ 184 w 308"/>
                  <a:gd name="T19" fmla="*/ 29 h 383"/>
                  <a:gd name="T20" fmla="*/ 197 w 308"/>
                  <a:gd name="T21" fmla="*/ 30 h 383"/>
                  <a:gd name="T22" fmla="*/ 206 w 308"/>
                  <a:gd name="T23" fmla="*/ 28 h 383"/>
                  <a:gd name="T24" fmla="*/ 191 w 308"/>
                  <a:gd name="T25" fmla="*/ 26 h 383"/>
                  <a:gd name="T26" fmla="*/ 154 w 308"/>
                  <a:gd name="T27" fmla="*/ 24 h 383"/>
                  <a:gd name="T28" fmla="*/ 154 w 308"/>
                  <a:gd name="T29" fmla="*/ 22 h 383"/>
                  <a:gd name="T30" fmla="*/ 154 w 308"/>
                  <a:gd name="T31" fmla="*/ 19 h 383"/>
                  <a:gd name="T32" fmla="*/ 154 w 308"/>
                  <a:gd name="T33" fmla="*/ 15 h 383"/>
                  <a:gd name="T34" fmla="*/ 154 w 308"/>
                  <a:gd name="T35" fmla="*/ 13 h 383"/>
                  <a:gd name="T36" fmla="*/ 163 w 308"/>
                  <a:gd name="T37" fmla="*/ 15 h 383"/>
                  <a:gd name="T38" fmla="*/ 164 w 308"/>
                  <a:gd name="T39" fmla="*/ 18 h 383"/>
                  <a:gd name="T40" fmla="*/ 155 w 308"/>
                  <a:gd name="T41" fmla="*/ 20 h 383"/>
                  <a:gd name="T42" fmla="*/ 170 w 308"/>
                  <a:gd name="T43" fmla="*/ 22 h 383"/>
                  <a:gd name="T44" fmla="*/ 188 w 308"/>
                  <a:gd name="T45" fmla="*/ 21 h 383"/>
                  <a:gd name="T46" fmla="*/ 215 w 308"/>
                  <a:gd name="T47" fmla="*/ 18 h 383"/>
                  <a:gd name="T48" fmla="*/ 230 w 308"/>
                  <a:gd name="T49" fmla="*/ 16 h 383"/>
                  <a:gd name="T50" fmla="*/ 250 w 308"/>
                  <a:gd name="T51" fmla="*/ 13 h 383"/>
                  <a:gd name="T52" fmla="*/ 224 w 308"/>
                  <a:gd name="T53" fmla="*/ 13 h 383"/>
                  <a:gd name="T54" fmla="*/ 193 w 308"/>
                  <a:gd name="T55" fmla="*/ 13 h 383"/>
                  <a:gd name="T56" fmla="*/ 170 w 308"/>
                  <a:gd name="T57" fmla="*/ 13 h 383"/>
                  <a:gd name="T58" fmla="*/ 154 w 308"/>
                  <a:gd name="T59" fmla="*/ 13 h 383"/>
                  <a:gd name="T60" fmla="*/ 154 w 308"/>
                  <a:gd name="T61" fmla="*/ 13 h 383"/>
                  <a:gd name="T62" fmla="*/ 138 w 308"/>
                  <a:gd name="T63" fmla="*/ 11 h 383"/>
                  <a:gd name="T64" fmla="*/ 128 w 308"/>
                  <a:gd name="T65" fmla="*/ 0 h 383"/>
                  <a:gd name="T66" fmla="*/ 102 w 308"/>
                  <a:gd name="T67" fmla="*/ 6 h 383"/>
                  <a:gd name="T68" fmla="*/ 86 w 308"/>
                  <a:gd name="T69" fmla="*/ 13 h 383"/>
                  <a:gd name="T70" fmla="*/ 95 w 308"/>
                  <a:gd name="T71" fmla="*/ 13 h 383"/>
                  <a:gd name="T72" fmla="*/ 56 w 308"/>
                  <a:gd name="T73" fmla="*/ 13 h 383"/>
                  <a:gd name="T74" fmla="*/ 45 w 308"/>
                  <a:gd name="T75" fmla="*/ 13 h 383"/>
                  <a:gd name="T76" fmla="*/ 27 w 308"/>
                  <a:gd name="T77" fmla="*/ 13 h 383"/>
                  <a:gd name="T78" fmla="*/ 12 w 308"/>
                  <a:gd name="T79" fmla="*/ 13 h 383"/>
                  <a:gd name="T80" fmla="*/ 3 w 308"/>
                  <a:gd name="T81" fmla="*/ 13 h 383"/>
                  <a:gd name="T82" fmla="*/ 8 w 308"/>
                  <a:gd name="T83" fmla="*/ 22 h 383"/>
                  <a:gd name="T84" fmla="*/ 26 w 308"/>
                  <a:gd name="T85" fmla="*/ 27 h 383"/>
                  <a:gd name="T86" fmla="*/ 30 w 308"/>
                  <a:gd name="T87" fmla="*/ 29 h 383"/>
                  <a:gd name="T88" fmla="*/ 35 w 308"/>
                  <a:gd name="T89" fmla="*/ 33 h 383"/>
                  <a:gd name="T90" fmla="*/ 56 w 308"/>
                  <a:gd name="T91" fmla="*/ 35 h 383"/>
                  <a:gd name="T92" fmla="*/ 45 w 308"/>
                  <a:gd name="T93" fmla="*/ 39 h 383"/>
                  <a:gd name="T94" fmla="*/ 59 w 308"/>
                  <a:gd name="T95" fmla="*/ 42 h 383"/>
                  <a:gd name="T96" fmla="*/ 66 w 308"/>
                  <a:gd name="T97" fmla="*/ 43 h 383"/>
                  <a:gd name="T98" fmla="*/ 90 w 308"/>
                  <a:gd name="T99" fmla="*/ 42 h 383"/>
                  <a:gd name="T100" fmla="*/ 119 w 308"/>
                  <a:gd name="T101" fmla="*/ 43 h 383"/>
                  <a:gd name="T102" fmla="*/ 117 w 308"/>
                  <a:gd name="T103" fmla="*/ 44 h 383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308"/>
                  <a:gd name="T157" fmla="*/ 0 h 383"/>
                  <a:gd name="T158" fmla="*/ 308 w 308"/>
                  <a:gd name="T159" fmla="*/ 383 h 383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308" h="383">
                    <a:moveTo>
                      <a:pt x="117" y="383"/>
                    </a:moveTo>
                    <a:cubicBezTo>
                      <a:pt x="120" y="365"/>
                      <a:pt x="130" y="372"/>
                      <a:pt x="146" y="369"/>
                    </a:cubicBezTo>
                    <a:cubicBezTo>
                      <a:pt x="154" y="363"/>
                      <a:pt x="162" y="348"/>
                      <a:pt x="167" y="339"/>
                    </a:cubicBezTo>
                    <a:cubicBezTo>
                      <a:pt x="159" y="324"/>
                      <a:pt x="167" y="326"/>
                      <a:pt x="176" y="314"/>
                    </a:cubicBezTo>
                    <a:cubicBezTo>
                      <a:pt x="177" y="308"/>
                      <a:pt x="184" y="305"/>
                      <a:pt x="188" y="299"/>
                    </a:cubicBezTo>
                    <a:cubicBezTo>
                      <a:pt x="183" y="284"/>
                      <a:pt x="190" y="285"/>
                      <a:pt x="206" y="284"/>
                    </a:cubicBezTo>
                    <a:cubicBezTo>
                      <a:pt x="210" y="277"/>
                      <a:pt x="203" y="266"/>
                      <a:pt x="198" y="260"/>
                    </a:cubicBezTo>
                    <a:cubicBezTo>
                      <a:pt x="201" y="252"/>
                      <a:pt x="209" y="255"/>
                      <a:pt x="218" y="254"/>
                    </a:cubicBezTo>
                    <a:cubicBezTo>
                      <a:pt x="222" y="252"/>
                      <a:pt x="227" y="251"/>
                      <a:pt x="231" y="249"/>
                    </a:cubicBezTo>
                    <a:cubicBezTo>
                      <a:pt x="235" y="244"/>
                      <a:pt x="236" y="240"/>
                      <a:pt x="242" y="237"/>
                    </a:cubicBezTo>
                    <a:cubicBezTo>
                      <a:pt x="246" y="244"/>
                      <a:pt x="247" y="246"/>
                      <a:pt x="255" y="243"/>
                    </a:cubicBezTo>
                    <a:cubicBezTo>
                      <a:pt x="261" y="238"/>
                      <a:pt x="263" y="236"/>
                      <a:pt x="264" y="228"/>
                    </a:cubicBezTo>
                    <a:cubicBezTo>
                      <a:pt x="263" y="212"/>
                      <a:pt x="263" y="209"/>
                      <a:pt x="249" y="206"/>
                    </a:cubicBezTo>
                    <a:cubicBezTo>
                      <a:pt x="236" y="199"/>
                      <a:pt x="218" y="195"/>
                      <a:pt x="203" y="194"/>
                    </a:cubicBezTo>
                    <a:cubicBezTo>
                      <a:pt x="192" y="190"/>
                      <a:pt x="190" y="188"/>
                      <a:pt x="186" y="177"/>
                    </a:cubicBezTo>
                    <a:cubicBezTo>
                      <a:pt x="183" y="172"/>
                      <a:pt x="187" y="165"/>
                      <a:pt x="186" y="161"/>
                    </a:cubicBezTo>
                    <a:cubicBezTo>
                      <a:pt x="185" y="155"/>
                      <a:pt x="168" y="158"/>
                      <a:pt x="182" y="140"/>
                    </a:cubicBezTo>
                    <a:cubicBezTo>
                      <a:pt x="190" y="134"/>
                      <a:pt x="196" y="130"/>
                      <a:pt x="206" y="128"/>
                    </a:cubicBezTo>
                    <a:cubicBezTo>
                      <a:pt x="215" y="129"/>
                      <a:pt x="214" y="133"/>
                      <a:pt x="221" y="137"/>
                    </a:cubicBezTo>
                    <a:cubicBezTo>
                      <a:pt x="228" y="146"/>
                      <a:pt x="232" y="148"/>
                      <a:pt x="222" y="156"/>
                    </a:cubicBezTo>
                    <a:cubicBezTo>
                      <a:pt x="219" y="161"/>
                      <a:pt x="215" y="163"/>
                      <a:pt x="213" y="168"/>
                    </a:cubicBezTo>
                    <a:cubicBezTo>
                      <a:pt x="216" y="177"/>
                      <a:pt x="218" y="176"/>
                      <a:pt x="228" y="177"/>
                    </a:cubicBezTo>
                    <a:cubicBezTo>
                      <a:pt x="234" y="177"/>
                      <a:pt x="240" y="177"/>
                      <a:pt x="246" y="176"/>
                    </a:cubicBezTo>
                    <a:cubicBezTo>
                      <a:pt x="255" y="174"/>
                      <a:pt x="257" y="160"/>
                      <a:pt x="273" y="158"/>
                    </a:cubicBezTo>
                    <a:cubicBezTo>
                      <a:pt x="277" y="151"/>
                      <a:pt x="281" y="148"/>
                      <a:pt x="288" y="144"/>
                    </a:cubicBezTo>
                    <a:cubicBezTo>
                      <a:pt x="298" y="130"/>
                      <a:pt x="292" y="112"/>
                      <a:pt x="308" y="102"/>
                    </a:cubicBezTo>
                    <a:cubicBezTo>
                      <a:pt x="288" y="100"/>
                      <a:pt x="296" y="91"/>
                      <a:pt x="282" y="89"/>
                    </a:cubicBezTo>
                    <a:cubicBezTo>
                      <a:pt x="273" y="84"/>
                      <a:pt x="251" y="83"/>
                      <a:pt x="251" y="83"/>
                    </a:cubicBezTo>
                    <a:cubicBezTo>
                      <a:pt x="241" y="79"/>
                      <a:pt x="235" y="78"/>
                      <a:pt x="228" y="68"/>
                    </a:cubicBezTo>
                    <a:cubicBezTo>
                      <a:pt x="233" y="45"/>
                      <a:pt x="225" y="54"/>
                      <a:pt x="207" y="51"/>
                    </a:cubicBezTo>
                    <a:cubicBezTo>
                      <a:pt x="193" y="40"/>
                      <a:pt x="188" y="17"/>
                      <a:pt x="165" y="17"/>
                    </a:cubicBezTo>
                    <a:cubicBezTo>
                      <a:pt x="157" y="13"/>
                      <a:pt x="138" y="11"/>
                      <a:pt x="138" y="11"/>
                    </a:cubicBezTo>
                    <a:cubicBezTo>
                      <a:pt x="135" y="6"/>
                      <a:pt x="133" y="3"/>
                      <a:pt x="128" y="0"/>
                    </a:cubicBezTo>
                    <a:cubicBezTo>
                      <a:pt x="119" y="2"/>
                      <a:pt x="111" y="4"/>
                      <a:pt x="102" y="6"/>
                    </a:cubicBezTo>
                    <a:cubicBezTo>
                      <a:pt x="96" y="11"/>
                      <a:pt x="92" y="16"/>
                      <a:pt x="86" y="20"/>
                    </a:cubicBezTo>
                    <a:cubicBezTo>
                      <a:pt x="87" y="28"/>
                      <a:pt x="91" y="27"/>
                      <a:pt x="95" y="33"/>
                    </a:cubicBezTo>
                    <a:cubicBezTo>
                      <a:pt x="89" y="49"/>
                      <a:pt x="71" y="47"/>
                      <a:pt x="56" y="48"/>
                    </a:cubicBezTo>
                    <a:cubicBezTo>
                      <a:pt x="52" y="49"/>
                      <a:pt x="48" y="49"/>
                      <a:pt x="45" y="51"/>
                    </a:cubicBezTo>
                    <a:cubicBezTo>
                      <a:pt x="38" y="56"/>
                      <a:pt x="35" y="66"/>
                      <a:pt x="27" y="71"/>
                    </a:cubicBezTo>
                    <a:cubicBezTo>
                      <a:pt x="21" y="79"/>
                      <a:pt x="18" y="88"/>
                      <a:pt x="12" y="96"/>
                    </a:cubicBezTo>
                    <a:cubicBezTo>
                      <a:pt x="10" y="105"/>
                      <a:pt x="9" y="115"/>
                      <a:pt x="3" y="123"/>
                    </a:cubicBezTo>
                    <a:cubicBezTo>
                      <a:pt x="0" y="139"/>
                      <a:pt x="0" y="167"/>
                      <a:pt x="8" y="183"/>
                    </a:cubicBezTo>
                    <a:cubicBezTo>
                      <a:pt x="10" y="195"/>
                      <a:pt x="21" y="205"/>
                      <a:pt x="26" y="216"/>
                    </a:cubicBezTo>
                    <a:cubicBezTo>
                      <a:pt x="27" y="221"/>
                      <a:pt x="29" y="225"/>
                      <a:pt x="30" y="230"/>
                    </a:cubicBezTo>
                    <a:cubicBezTo>
                      <a:pt x="30" y="237"/>
                      <a:pt x="30" y="261"/>
                      <a:pt x="35" y="272"/>
                    </a:cubicBezTo>
                    <a:cubicBezTo>
                      <a:pt x="39" y="280"/>
                      <a:pt x="56" y="288"/>
                      <a:pt x="56" y="288"/>
                    </a:cubicBezTo>
                    <a:cubicBezTo>
                      <a:pt x="60" y="308"/>
                      <a:pt x="55" y="319"/>
                      <a:pt x="45" y="335"/>
                    </a:cubicBezTo>
                    <a:cubicBezTo>
                      <a:pt x="47" y="346"/>
                      <a:pt x="52" y="354"/>
                      <a:pt x="59" y="363"/>
                    </a:cubicBezTo>
                    <a:cubicBezTo>
                      <a:pt x="60" y="369"/>
                      <a:pt x="61" y="371"/>
                      <a:pt x="66" y="375"/>
                    </a:cubicBezTo>
                    <a:cubicBezTo>
                      <a:pt x="82" y="374"/>
                      <a:pt x="80" y="372"/>
                      <a:pt x="90" y="362"/>
                    </a:cubicBezTo>
                    <a:cubicBezTo>
                      <a:pt x="110" y="363"/>
                      <a:pt x="109" y="362"/>
                      <a:pt x="119" y="375"/>
                    </a:cubicBezTo>
                    <a:cubicBezTo>
                      <a:pt x="120" y="381"/>
                      <a:pt x="121" y="379"/>
                      <a:pt x="117" y="383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70" name="Freeform 45"/>
              <p:cNvSpPr>
                <a:spLocks/>
              </p:cNvSpPr>
              <p:nvPr/>
            </p:nvSpPr>
            <p:spPr bwMode="auto">
              <a:xfrm>
                <a:off x="1159" y="2990"/>
                <a:ext cx="429" cy="415"/>
              </a:xfrm>
              <a:custGeom>
                <a:avLst/>
                <a:gdLst>
                  <a:gd name="T0" fmla="*/ 139 w 431"/>
                  <a:gd name="T1" fmla="*/ 14 h 430"/>
                  <a:gd name="T2" fmla="*/ 107 w 431"/>
                  <a:gd name="T3" fmla="*/ 10 h 430"/>
                  <a:gd name="T4" fmla="*/ 107 w 431"/>
                  <a:gd name="T5" fmla="*/ 14 h 430"/>
                  <a:gd name="T6" fmla="*/ 107 w 431"/>
                  <a:gd name="T7" fmla="*/ 14 h 430"/>
                  <a:gd name="T8" fmla="*/ 107 w 431"/>
                  <a:gd name="T9" fmla="*/ 14 h 430"/>
                  <a:gd name="T10" fmla="*/ 96 w 431"/>
                  <a:gd name="T11" fmla="*/ 14 h 430"/>
                  <a:gd name="T12" fmla="*/ 60 w 431"/>
                  <a:gd name="T13" fmla="*/ 14 h 430"/>
                  <a:gd name="T14" fmla="*/ 36 w 431"/>
                  <a:gd name="T15" fmla="*/ 14 h 430"/>
                  <a:gd name="T16" fmla="*/ 0 w 431"/>
                  <a:gd name="T17" fmla="*/ 19 h 430"/>
                  <a:gd name="T18" fmla="*/ 36 w 431"/>
                  <a:gd name="T19" fmla="*/ 25 h 430"/>
                  <a:gd name="T20" fmla="*/ 53 w 431"/>
                  <a:gd name="T21" fmla="*/ 26 h 430"/>
                  <a:gd name="T22" fmla="*/ 86 w 431"/>
                  <a:gd name="T23" fmla="*/ 29 h 430"/>
                  <a:gd name="T24" fmla="*/ 96 w 431"/>
                  <a:gd name="T25" fmla="*/ 31 h 430"/>
                  <a:gd name="T26" fmla="*/ 107 w 431"/>
                  <a:gd name="T27" fmla="*/ 36 h 430"/>
                  <a:gd name="T28" fmla="*/ 107 w 431"/>
                  <a:gd name="T29" fmla="*/ 37 h 430"/>
                  <a:gd name="T30" fmla="*/ 107 w 431"/>
                  <a:gd name="T31" fmla="*/ 39 h 430"/>
                  <a:gd name="T32" fmla="*/ 107 w 431"/>
                  <a:gd name="T33" fmla="*/ 41 h 430"/>
                  <a:gd name="T34" fmla="*/ 112 w 431"/>
                  <a:gd name="T35" fmla="*/ 41 h 430"/>
                  <a:gd name="T36" fmla="*/ 133 w 431"/>
                  <a:gd name="T37" fmla="*/ 40 h 430"/>
                  <a:gd name="T38" fmla="*/ 191 w 431"/>
                  <a:gd name="T39" fmla="*/ 42 h 430"/>
                  <a:gd name="T40" fmla="*/ 215 w 431"/>
                  <a:gd name="T41" fmla="*/ 42 h 430"/>
                  <a:gd name="T42" fmla="*/ 233 w 431"/>
                  <a:gd name="T43" fmla="*/ 45 h 430"/>
                  <a:gd name="T44" fmla="*/ 241 w 431"/>
                  <a:gd name="T45" fmla="*/ 49 h 430"/>
                  <a:gd name="T46" fmla="*/ 268 w 431"/>
                  <a:gd name="T47" fmla="*/ 51 h 430"/>
                  <a:gd name="T48" fmla="*/ 281 w 431"/>
                  <a:gd name="T49" fmla="*/ 53 h 430"/>
                  <a:gd name="T50" fmla="*/ 290 w 431"/>
                  <a:gd name="T51" fmla="*/ 54 h 430"/>
                  <a:gd name="T52" fmla="*/ 316 w 431"/>
                  <a:gd name="T53" fmla="*/ 54 h 430"/>
                  <a:gd name="T54" fmla="*/ 317 w 431"/>
                  <a:gd name="T55" fmla="*/ 52 h 430"/>
                  <a:gd name="T56" fmla="*/ 316 w 431"/>
                  <a:gd name="T57" fmla="*/ 49 h 430"/>
                  <a:gd name="T58" fmla="*/ 312 w 431"/>
                  <a:gd name="T59" fmla="*/ 46 h 430"/>
                  <a:gd name="T60" fmla="*/ 307 w 431"/>
                  <a:gd name="T61" fmla="*/ 44 h 430"/>
                  <a:gd name="T62" fmla="*/ 292 w 431"/>
                  <a:gd name="T63" fmla="*/ 41 h 430"/>
                  <a:gd name="T64" fmla="*/ 292 w 431"/>
                  <a:gd name="T65" fmla="*/ 41 h 430"/>
                  <a:gd name="T66" fmla="*/ 297 w 431"/>
                  <a:gd name="T67" fmla="*/ 40 h 430"/>
                  <a:gd name="T68" fmla="*/ 308 w 431"/>
                  <a:gd name="T69" fmla="*/ 39 h 430"/>
                  <a:gd name="T70" fmla="*/ 303 w 431"/>
                  <a:gd name="T71" fmla="*/ 37 h 430"/>
                  <a:gd name="T72" fmla="*/ 285 w 431"/>
                  <a:gd name="T73" fmla="*/ 35 h 430"/>
                  <a:gd name="T74" fmla="*/ 279 w 431"/>
                  <a:gd name="T75" fmla="*/ 36 h 430"/>
                  <a:gd name="T76" fmla="*/ 256 w 431"/>
                  <a:gd name="T77" fmla="*/ 38 h 430"/>
                  <a:gd name="T78" fmla="*/ 247 w 431"/>
                  <a:gd name="T79" fmla="*/ 40 h 430"/>
                  <a:gd name="T80" fmla="*/ 244 w 431"/>
                  <a:gd name="T81" fmla="*/ 39 h 430"/>
                  <a:gd name="T82" fmla="*/ 233 w 431"/>
                  <a:gd name="T83" fmla="*/ 37 h 430"/>
                  <a:gd name="T84" fmla="*/ 205 w 431"/>
                  <a:gd name="T85" fmla="*/ 39 h 430"/>
                  <a:gd name="T86" fmla="*/ 178 w 431"/>
                  <a:gd name="T87" fmla="*/ 36 h 430"/>
                  <a:gd name="T88" fmla="*/ 185 w 431"/>
                  <a:gd name="T89" fmla="*/ 33 h 430"/>
                  <a:gd name="T90" fmla="*/ 184 w 431"/>
                  <a:gd name="T91" fmla="*/ 29 h 430"/>
                  <a:gd name="T92" fmla="*/ 161 w 431"/>
                  <a:gd name="T93" fmla="*/ 25 h 430"/>
                  <a:gd name="T94" fmla="*/ 158 w 431"/>
                  <a:gd name="T95" fmla="*/ 18 h 430"/>
                  <a:gd name="T96" fmla="*/ 148 w 431"/>
                  <a:gd name="T97" fmla="*/ 14 h 430"/>
                  <a:gd name="T98" fmla="*/ 137 w 431"/>
                  <a:gd name="T99" fmla="*/ 14 h 430"/>
                  <a:gd name="T100" fmla="*/ 139 w 431"/>
                  <a:gd name="T101" fmla="*/ 14 h 43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31"/>
                  <a:gd name="T154" fmla="*/ 0 h 430"/>
                  <a:gd name="T155" fmla="*/ 431 w 431"/>
                  <a:gd name="T156" fmla="*/ 430 h 43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31" h="430">
                    <a:moveTo>
                      <a:pt x="197" y="30"/>
                    </a:moveTo>
                    <a:cubicBezTo>
                      <a:pt x="186" y="26"/>
                      <a:pt x="173" y="17"/>
                      <a:pt x="164" y="10"/>
                    </a:cubicBezTo>
                    <a:cubicBezTo>
                      <a:pt x="159" y="0"/>
                      <a:pt x="144" y="24"/>
                      <a:pt x="138" y="28"/>
                    </a:cubicBezTo>
                    <a:cubicBezTo>
                      <a:pt x="132" y="35"/>
                      <a:pt x="124" y="40"/>
                      <a:pt x="120" y="49"/>
                    </a:cubicBezTo>
                    <a:cubicBezTo>
                      <a:pt x="119" y="57"/>
                      <a:pt x="115" y="60"/>
                      <a:pt x="108" y="64"/>
                    </a:cubicBezTo>
                    <a:cubicBezTo>
                      <a:pt x="104" y="66"/>
                      <a:pt x="96" y="70"/>
                      <a:pt x="96" y="70"/>
                    </a:cubicBezTo>
                    <a:cubicBezTo>
                      <a:pt x="85" y="84"/>
                      <a:pt x="79" y="85"/>
                      <a:pt x="60" y="88"/>
                    </a:cubicBezTo>
                    <a:cubicBezTo>
                      <a:pt x="53" y="97"/>
                      <a:pt x="45" y="108"/>
                      <a:pt x="36" y="115"/>
                    </a:cubicBezTo>
                    <a:cubicBezTo>
                      <a:pt x="26" y="131"/>
                      <a:pt x="14" y="137"/>
                      <a:pt x="0" y="148"/>
                    </a:cubicBezTo>
                    <a:cubicBezTo>
                      <a:pt x="6" y="167"/>
                      <a:pt x="14" y="178"/>
                      <a:pt x="36" y="181"/>
                    </a:cubicBezTo>
                    <a:cubicBezTo>
                      <a:pt x="42" y="184"/>
                      <a:pt x="46" y="186"/>
                      <a:pt x="53" y="187"/>
                    </a:cubicBezTo>
                    <a:cubicBezTo>
                      <a:pt x="63" y="195"/>
                      <a:pt x="75" y="201"/>
                      <a:pt x="86" y="208"/>
                    </a:cubicBezTo>
                    <a:cubicBezTo>
                      <a:pt x="96" y="221"/>
                      <a:pt x="94" y="214"/>
                      <a:pt x="96" y="226"/>
                    </a:cubicBezTo>
                    <a:cubicBezTo>
                      <a:pt x="97" y="245"/>
                      <a:pt x="94" y="264"/>
                      <a:pt x="116" y="268"/>
                    </a:cubicBezTo>
                    <a:cubicBezTo>
                      <a:pt x="121" y="270"/>
                      <a:pt x="129" y="277"/>
                      <a:pt x="129" y="277"/>
                    </a:cubicBezTo>
                    <a:cubicBezTo>
                      <a:pt x="135" y="286"/>
                      <a:pt x="134" y="285"/>
                      <a:pt x="132" y="298"/>
                    </a:cubicBezTo>
                    <a:cubicBezTo>
                      <a:pt x="134" y="313"/>
                      <a:pt x="137" y="323"/>
                      <a:pt x="153" y="325"/>
                    </a:cubicBezTo>
                    <a:cubicBezTo>
                      <a:pt x="159" y="325"/>
                      <a:pt x="165" y="326"/>
                      <a:pt x="170" y="324"/>
                    </a:cubicBezTo>
                    <a:cubicBezTo>
                      <a:pt x="183" y="319"/>
                      <a:pt x="171" y="309"/>
                      <a:pt x="191" y="306"/>
                    </a:cubicBezTo>
                    <a:cubicBezTo>
                      <a:pt x="223" y="308"/>
                      <a:pt x="224" y="333"/>
                      <a:pt x="249" y="337"/>
                    </a:cubicBezTo>
                    <a:cubicBezTo>
                      <a:pt x="262" y="336"/>
                      <a:pt x="262" y="332"/>
                      <a:pt x="273" y="330"/>
                    </a:cubicBezTo>
                    <a:cubicBezTo>
                      <a:pt x="294" y="331"/>
                      <a:pt x="294" y="331"/>
                      <a:pt x="291" y="352"/>
                    </a:cubicBezTo>
                    <a:cubicBezTo>
                      <a:pt x="292" y="366"/>
                      <a:pt x="289" y="374"/>
                      <a:pt x="299" y="382"/>
                    </a:cubicBezTo>
                    <a:cubicBezTo>
                      <a:pt x="307" y="398"/>
                      <a:pt x="312" y="396"/>
                      <a:pt x="330" y="397"/>
                    </a:cubicBezTo>
                    <a:cubicBezTo>
                      <a:pt x="340" y="399"/>
                      <a:pt x="347" y="400"/>
                      <a:pt x="356" y="406"/>
                    </a:cubicBezTo>
                    <a:cubicBezTo>
                      <a:pt x="363" y="410"/>
                      <a:pt x="366" y="416"/>
                      <a:pt x="374" y="418"/>
                    </a:cubicBezTo>
                    <a:cubicBezTo>
                      <a:pt x="390" y="426"/>
                      <a:pt x="396" y="430"/>
                      <a:pt x="425" y="418"/>
                    </a:cubicBezTo>
                    <a:cubicBezTo>
                      <a:pt x="431" y="416"/>
                      <a:pt x="428" y="399"/>
                      <a:pt x="428" y="399"/>
                    </a:cubicBezTo>
                    <a:cubicBezTo>
                      <a:pt x="427" y="392"/>
                      <a:pt x="427" y="385"/>
                      <a:pt x="425" y="379"/>
                    </a:cubicBezTo>
                    <a:cubicBezTo>
                      <a:pt x="423" y="373"/>
                      <a:pt x="417" y="363"/>
                      <a:pt x="417" y="363"/>
                    </a:cubicBezTo>
                    <a:cubicBezTo>
                      <a:pt x="416" y="356"/>
                      <a:pt x="415" y="349"/>
                      <a:pt x="408" y="348"/>
                    </a:cubicBezTo>
                    <a:cubicBezTo>
                      <a:pt x="398" y="340"/>
                      <a:pt x="384" y="337"/>
                      <a:pt x="377" y="327"/>
                    </a:cubicBezTo>
                    <a:cubicBezTo>
                      <a:pt x="377" y="324"/>
                      <a:pt x="377" y="321"/>
                      <a:pt x="378" y="319"/>
                    </a:cubicBezTo>
                    <a:cubicBezTo>
                      <a:pt x="380" y="316"/>
                      <a:pt x="387" y="312"/>
                      <a:pt x="387" y="312"/>
                    </a:cubicBezTo>
                    <a:cubicBezTo>
                      <a:pt x="392" y="303"/>
                      <a:pt x="402" y="300"/>
                      <a:pt x="410" y="295"/>
                    </a:cubicBezTo>
                    <a:cubicBezTo>
                      <a:pt x="407" y="290"/>
                      <a:pt x="405" y="281"/>
                      <a:pt x="399" y="279"/>
                    </a:cubicBezTo>
                    <a:cubicBezTo>
                      <a:pt x="387" y="264"/>
                      <a:pt x="383" y="265"/>
                      <a:pt x="363" y="261"/>
                    </a:cubicBezTo>
                    <a:cubicBezTo>
                      <a:pt x="356" y="258"/>
                      <a:pt x="354" y="261"/>
                      <a:pt x="351" y="267"/>
                    </a:cubicBezTo>
                    <a:cubicBezTo>
                      <a:pt x="348" y="293"/>
                      <a:pt x="333" y="289"/>
                      <a:pt x="314" y="294"/>
                    </a:cubicBezTo>
                    <a:cubicBezTo>
                      <a:pt x="312" y="297"/>
                      <a:pt x="308" y="307"/>
                      <a:pt x="305" y="306"/>
                    </a:cubicBezTo>
                    <a:cubicBezTo>
                      <a:pt x="303" y="305"/>
                      <a:pt x="303" y="296"/>
                      <a:pt x="302" y="295"/>
                    </a:cubicBezTo>
                    <a:cubicBezTo>
                      <a:pt x="299" y="289"/>
                      <a:pt x="297" y="284"/>
                      <a:pt x="291" y="283"/>
                    </a:cubicBezTo>
                    <a:cubicBezTo>
                      <a:pt x="279" y="284"/>
                      <a:pt x="272" y="290"/>
                      <a:pt x="263" y="297"/>
                    </a:cubicBezTo>
                    <a:cubicBezTo>
                      <a:pt x="252" y="298"/>
                      <a:pt x="239" y="277"/>
                      <a:pt x="236" y="268"/>
                    </a:cubicBezTo>
                    <a:cubicBezTo>
                      <a:pt x="234" y="257"/>
                      <a:pt x="236" y="253"/>
                      <a:pt x="243" y="243"/>
                    </a:cubicBezTo>
                    <a:cubicBezTo>
                      <a:pt x="244" y="218"/>
                      <a:pt x="251" y="234"/>
                      <a:pt x="242" y="211"/>
                    </a:cubicBezTo>
                    <a:cubicBezTo>
                      <a:pt x="233" y="204"/>
                      <a:pt x="223" y="190"/>
                      <a:pt x="219" y="183"/>
                    </a:cubicBezTo>
                    <a:cubicBezTo>
                      <a:pt x="218" y="169"/>
                      <a:pt x="222" y="155"/>
                      <a:pt x="216" y="142"/>
                    </a:cubicBezTo>
                    <a:cubicBezTo>
                      <a:pt x="213" y="136"/>
                      <a:pt x="209" y="128"/>
                      <a:pt x="206" y="121"/>
                    </a:cubicBezTo>
                    <a:cubicBezTo>
                      <a:pt x="198" y="111"/>
                      <a:pt x="199" y="107"/>
                      <a:pt x="195" y="100"/>
                    </a:cubicBezTo>
                    <a:cubicBezTo>
                      <a:pt x="185" y="67"/>
                      <a:pt x="193" y="53"/>
                      <a:pt x="197" y="3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71" name="Freeform 46"/>
              <p:cNvSpPr>
                <a:spLocks/>
              </p:cNvSpPr>
              <p:nvPr/>
            </p:nvSpPr>
            <p:spPr bwMode="auto">
              <a:xfrm>
                <a:off x="1152" y="2799"/>
                <a:ext cx="296" cy="221"/>
              </a:xfrm>
              <a:custGeom>
                <a:avLst/>
                <a:gdLst>
                  <a:gd name="T0" fmla="*/ 148 w 297"/>
                  <a:gd name="T1" fmla="*/ 3 h 229"/>
                  <a:gd name="T2" fmla="*/ 103 w 297"/>
                  <a:gd name="T3" fmla="*/ 4 h 229"/>
                  <a:gd name="T4" fmla="*/ 79 w 297"/>
                  <a:gd name="T5" fmla="*/ 14 h 229"/>
                  <a:gd name="T6" fmla="*/ 37 w 297"/>
                  <a:gd name="T7" fmla="*/ 14 h 229"/>
                  <a:gd name="T8" fmla="*/ 4 w 297"/>
                  <a:gd name="T9" fmla="*/ 14 h 229"/>
                  <a:gd name="T10" fmla="*/ 19 w 297"/>
                  <a:gd name="T11" fmla="*/ 14 h 229"/>
                  <a:gd name="T12" fmla="*/ 40 w 297"/>
                  <a:gd name="T13" fmla="*/ 14 h 229"/>
                  <a:gd name="T14" fmla="*/ 49 w 297"/>
                  <a:gd name="T15" fmla="*/ 14 h 229"/>
                  <a:gd name="T16" fmla="*/ 78 w 297"/>
                  <a:gd name="T17" fmla="*/ 15 h 229"/>
                  <a:gd name="T18" fmla="*/ 93 w 297"/>
                  <a:gd name="T19" fmla="*/ 19 h 229"/>
                  <a:gd name="T20" fmla="*/ 106 w 297"/>
                  <a:gd name="T21" fmla="*/ 23 h 229"/>
                  <a:gd name="T22" fmla="*/ 126 w 297"/>
                  <a:gd name="T23" fmla="*/ 22 h 229"/>
                  <a:gd name="T24" fmla="*/ 148 w 297"/>
                  <a:gd name="T25" fmla="*/ 26 h 229"/>
                  <a:gd name="T26" fmla="*/ 148 w 297"/>
                  <a:gd name="T27" fmla="*/ 29 h 229"/>
                  <a:gd name="T28" fmla="*/ 149 w 297"/>
                  <a:gd name="T29" fmla="*/ 31 h 229"/>
                  <a:gd name="T30" fmla="*/ 168 w 297"/>
                  <a:gd name="T31" fmla="*/ 26 h 229"/>
                  <a:gd name="T32" fmla="*/ 197 w 297"/>
                  <a:gd name="T33" fmla="*/ 23 h 229"/>
                  <a:gd name="T34" fmla="*/ 233 w 297"/>
                  <a:gd name="T35" fmla="*/ 20 h 229"/>
                  <a:gd name="T36" fmla="*/ 212 w 297"/>
                  <a:gd name="T37" fmla="*/ 15 h 229"/>
                  <a:gd name="T38" fmla="*/ 215 w 297"/>
                  <a:gd name="T39" fmla="*/ 14 h 229"/>
                  <a:gd name="T40" fmla="*/ 182 w 297"/>
                  <a:gd name="T41" fmla="*/ 14 h 229"/>
                  <a:gd name="T42" fmla="*/ 167 w 297"/>
                  <a:gd name="T43" fmla="*/ 14 h 229"/>
                  <a:gd name="T44" fmla="*/ 164 w 297"/>
                  <a:gd name="T45" fmla="*/ 14 h 229"/>
                  <a:gd name="T46" fmla="*/ 159 w 297"/>
                  <a:gd name="T47" fmla="*/ 14 h 229"/>
                  <a:gd name="T48" fmla="*/ 148 w 297"/>
                  <a:gd name="T49" fmla="*/ 14 h 229"/>
                  <a:gd name="T50" fmla="*/ 148 w 297"/>
                  <a:gd name="T51" fmla="*/ 14 h 229"/>
                  <a:gd name="T52" fmla="*/ 148 w 297"/>
                  <a:gd name="T53" fmla="*/ 3 h 229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97"/>
                  <a:gd name="T82" fmla="*/ 0 h 229"/>
                  <a:gd name="T83" fmla="*/ 297 w 297"/>
                  <a:gd name="T84" fmla="*/ 229 h 229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97" h="229">
                    <a:moveTo>
                      <a:pt x="180" y="3"/>
                    </a:moveTo>
                    <a:cubicBezTo>
                      <a:pt x="152" y="2"/>
                      <a:pt x="130" y="0"/>
                      <a:pt x="103" y="4"/>
                    </a:cubicBezTo>
                    <a:cubicBezTo>
                      <a:pt x="95" y="10"/>
                      <a:pt x="89" y="17"/>
                      <a:pt x="79" y="19"/>
                    </a:cubicBezTo>
                    <a:cubicBezTo>
                      <a:pt x="52" y="16"/>
                      <a:pt x="51" y="27"/>
                      <a:pt x="37" y="46"/>
                    </a:cubicBezTo>
                    <a:cubicBezTo>
                      <a:pt x="35" y="58"/>
                      <a:pt x="13" y="66"/>
                      <a:pt x="4" y="75"/>
                    </a:cubicBezTo>
                    <a:cubicBezTo>
                      <a:pt x="0" y="84"/>
                      <a:pt x="12" y="80"/>
                      <a:pt x="19" y="85"/>
                    </a:cubicBezTo>
                    <a:cubicBezTo>
                      <a:pt x="23" y="92"/>
                      <a:pt x="32" y="93"/>
                      <a:pt x="40" y="96"/>
                    </a:cubicBezTo>
                    <a:cubicBezTo>
                      <a:pt x="44" y="97"/>
                      <a:pt x="49" y="103"/>
                      <a:pt x="49" y="103"/>
                    </a:cubicBezTo>
                    <a:cubicBezTo>
                      <a:pt x="56" y="115"/>
                      <a:pt x="64" y="126"/>
                      <a:pt x="78" y="132"/>
                    </a:cubicBezTo>
                    <a:cubicBezTo>
                      <a:pt x="85" y="139"/>
                      <a:pt x="87" y="143"/>
                      <a:pt x="93" y="151"/>
                    </a:cubicBezTo>
                    <a:cubicBezTo>
                      <a:pt x="95" y="160"/>
                      <a:pt x="99" y="167"/>
                      <a:pt x="106" y="172"/>
                    </a:cubicBezTo>
                    <a:cubicBezTo>
                      <a:pt x="113" y="184"/>
                      <a:pt x="117" y="166"/>
                      <a:pt x="126" y="165"/>
                    </a:cubicBezTo>
                    <a:cubicBezTo>
                      <a:pt x="145" y="167"/>
                      <a:pt x="151" y="184"/>
                      <a:pt x="163" y="196"/>
                    </a:cubicBezTo>
                    <a:cubicBezTo>
                      <a:pt x="166" y="202"/>
                      <a:pt x="168" y="210"/>
                      <a:pt x="174" y="211"/>
                    </a:cubicBezTo>
                    <a:cubicBezTo>
                      <a:pt x="184" y="218"/>
                      <a:pt x="195" y="227"/>
                      <a:pt x="207" y="229"/>
                    </a:cubicBezTo>
                    <a:cubicBezTo>
                      <a:pt x="213" y="214"/>
                      <a:pt x="210" y="204"/>
                      <a:pt x="226" y="192"/>
                    </a:cubicBezTo>
                    <a:cubicBezTo>
                      <a:pt x="231" y="171"/>
                      <a:pt x="244" y="173"/>
                      <a:pt x="255" y="171"/>
                    </a:cubicBezTo>
                    <a:cubicBezTo>
                      <a:pt x="262" y="167"/>
                      <a:pt x="285" y="168"/>
                      <a:pt x="291" y="156"/>
                    </a:cubicBezTo>
                    <a:cubicBezTo>
                      <a:pt x="297" y="146"/>
                      <a:pt x="276" y="147"/>
                      <a:pt x="270" y="130"/>
                    </a:cubicBezTo>
                    <a:cubicBezTo>
                      <a:pt x="268" y="119"/>
                      <a:pt x="277" y="110"/>
                      <a:pt x="273" y="99"/>
                    </a:cubicBezTo>
                    <a:cubicBezTo>
                      <a:pt x="270" y="92"/>
                      <a:pt x="247" y="88"/>
                      <a:pt x="240" y="87"/>
                    </a:cubicBezTo>
                    <a:cubicBezTo>
                      <a:pt x="234" y="83"/>
                      <a:pt x="225" y="72"/>
                      <a:pt x="225" y="72"/>
                    </a:cubicBezTo>
                    <a:cubicBezTo>
                      <a:pt x="224" y="70"/>
                      <a:pt x="224" y="68"/>
                      <a:pt x="222" y="67"/>
                    </a:cubicBezTo>
                    <a:cubicBezTo>
                      <a:pt x="221" y="66"/>
                      <a:pt x="218" y="67"/>
                      <a:pt x="217" y="66"/>
                    </a:cubicBezTo>
                    <a:cubicBezTo>
                      <a:pt x="208" y="57"/>
                      <a:pt x="224" y="45"/>
                      <a:pt x="204" y="42"/>
                    </a:cubicBezTo>
                    <a:cubicBezTo>
                      <a:pt x="198" y="39"/>
                      <a:pt x="197" y="35"/>
                      <a:pt x="193" y="30"/>
                    </a:cubicBezTo>
                    <a:cubicBezTo>
                      <a:pt x="191" y="20"/>
                      <a:pt x="187" y="10"/>
                      <a:pt x="180" y="3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72" name="Freeform 47"/>
              <p:cNvSpPr>
                <a:spLocks/>
              </p:cNvSpPr>
              <p:nvPr/>
            </p:nvSpPr>
            <p:spPr bwMode="auto">
              <a:xfrm>
                <a:off x="1039" y="2843"/>
                <a:ext cx="204" cy="173"/>
              </a:xfrm>
              <a:custGeom>
                <a:avLst/>
                <a:gdLst>
                  <a:gd name="T0" fmla="*/ 19 w 205"/>
                  <a:gd name="T1" fmla="*/ 14 h 179"/>
                  <a:gd name="T2" fmla="*/ 0 w 205"/>
                  <a:gd name="T3" fmla="*/ 17 h 179"/>
                  <a:gd name="T4" fmla="*/ 30 w 205"/>
                  <a:gd name="T5" fmla="*/ 22 h 179"/>
                  <a:gd name="T6" fmla="*/ 45 w 205"/>
                  <a:gd name="T7" fmla="*/ 24 h 179"/>
                  <a:gd name="T8" fmla="*/ 66 w 205"/>
                  <a:gd name="T9" fmla="*/ 23 h 179"/>
                  <a:gd name="T10" fmla="*/ 70 w 205"/>
                  <a:gd name="T11" fmla="*/ 19 h 179"/>
                  <a:gd name="T12" fmla="*/ 84 w 205"/>
                  <a:gd name="T13" fmla="*/ 14 h 179"/>
                  <a:gd name="T14" fmla="*/ 102 w 205"/>
                  <a:gd name="T15" fmla="*/ 14 h 179"/>
                  <a:gd name="T16" fmla="*/ 102 w 205"/>
                  <a:gd name="T17" fmla="*/ 17 h 179"/>
                  <a:gd name="T18" fmla="*/ 122 w 205"/>
                  <a:gd name="T19" fmla="*/ 17 h 179"/>
                  <a:gd name="T20" fmla="*/ 137 w 205"/>
                  <a:gd name="T21" fmla="*/ 16 h 179"/>
                  <a:gd name="T22" fmla="*/ 147 w 205"/>
                  <a:gd name="T23" fmla="*/ 14 h 179"/>
                  <a:gd name="T24" fmla="*/ 140 w 205"/>
                  <a:gd name="T25" fmla="*/ 14 h 179"/>
                  <a:gd name="T26" fmla="*/ 114 w 205"/>
                  <a:gd name="T27" fmla="*/ 14 h 179"/>
                  <a:gd name="T28" fmla="*/ 102 w 205"/>
                  <a:gd name="T29" fmla="*/ 14 h 179"/>
                  <a:gd name="T30" fmla="*/ 102 w 205"/>
                  <a:gd name="T31" fmla="*/ 14 h 179"/>
                  <a:gd name="T32" fmla="*/ 102 w 205"/>
                  <a:gd name="T33" fmla="*/ 14 h 179"/>
                  <a:gd name="T34" fmla="*/ 102 w 205"/>
                  <a:gd name="T35" fmla="*/ 14 h 179"/>
                  <a:gd name="T36" fmla="*/ 88 w 205"/>
                  <a:gd name="T37" fmla="*/ 14 h 179"/>
                  <a:gd name="T38" fmla="*/ 76 w 205"/>
                  <a:gd name="T39" fmla="*/ 9 h 179"/>
                  <a:gd name="T40" fmla="*/ 69 w 205"/>
                  <a:gd name="T41" fmla="*/ 0 h 179"/>
                  <a:gd name="T42" fmla="*/ 54 w 205"/>
                  <a:gd name="T43" fmla="*/ 11 h 179"/>
                  <a:gd name="T44" fmla="*/ 27 w 205"/>
                  <a:gd name="T45" fmla="*/ 14 h 179"/>
                  <a:gd name="T46" fmla="*/ 19 w 205"/>
                  <a:gd name="T47" fmla="*/ 14 h 17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05"/>
                  <a:gd name="T73" fmla="*/ 0 h 179"/>
                  <a:gd name="T74" fmla="*/ 205 w 205"/>
                  <a:gd name="T75" fmla="*/ 179 h 17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05" h="179">
                    <a:moveTo>
                      <a:pt x="19" y="33"/>
                    </a:moveTo>
                    <a:cubicBezTo>
                      <a:pt x="18" y="69"/>
                      <a:pt x="26" y="103"/>
                      <a:pt x="0" y="129"/>
                    </a:cubicBezTo>
                    <a:cubicBezTo>
                      <a:pt x="2" y="153"/>
                      <a:pt x="8" y="151"/>
                      <a:pt x="30" y="153"/>
                    </a:cubicBezTo>
                    <a:cubicBezTo>
                      <a:pt x="35" y="157"/>
                      <a:pt x="39" y="162"/>
                      <a:pt x="45" y="165"/>
                    </a:cubicBezTo>
                    <a:cubicBezTo>
                      <a:pt x="48" y="179"/>
                      <a:pt x="58" y="163"/>
                      <a:pt x="66" y="161"/>
                    </a:cubicBezTo>
                    <a:cubicBezTo>
                      <a:pt x="73" y="152"/>
                      <a:pt x="72" y="153"/>
                      <a:pt x="70" y="140"/>
                    </a:cubicBezTo>
                    <a:cubicBezTo>
                      <a:pt x="72" y="111"/>
                      <a:pt x="67" y="120"/>
                      <a:pt x="84" y="114"/>
                    </a:cubicBezTo>
                    <a:cubicBezTo>
                      <a:pt x="93" y="97"/>
                      <a:pt x="114" y="115"/>
                      <a:pt x="136" y="114"/>
                    </a:cubicBezTo>
                    <a:cubicBezTo>
                      <a:pt x="140" y="114"/>
                      <a:pt x="153" y="126"/>
                      <a:pt x="157" y="128"/>
                    </a:cubicBezTo>
                    <a:cubicBezTo>
                      <a:pt x="159" y="129"/>
                      <a:pt x="172" y="126"/>
                      <a:pt x="180" y="131"/>
                    </a:cubicBezTo>
                    <a:cubicBezTo>
                      <a:pt x="185" y="128"/>
                      <a:pt x="190" y="128"/>
                      <a:pt x="195" y="125"/>
                    </a:cubicBezTo>
                    <a:cubicBezTo>
                      <a:pt x="198" y="119"/>
                      <a:pt x="204" y="112"/>
                      <a:pt x="205" y="105"/>
                    </a:cubicBezTo>
                    <a:cubicBezTo>
                      <a:pt x="204" y="99"/>
                      <a:pt x="202" y="95"/>
                      <a:pt x="198" y="90"/>
                    </a:cubicBezTo>
                    <a:cubicBezTo>
                      <a:pt x="197" y="83"/>
                      <a:pt x="175" y="77"/>
                      <a:pt x="172" y="68"/>
                    </a:cubicBezTo>
                    <a:cubicBezTo>
                      <a:pt x="166" y="58"/>
                      <a:pt x="160" y="49"/>
                      <a:pt x="148" y="47"/>
                    </a:cubicBezTo>
                    <a:cubicBezTo>
                      <a:pt x="139" y="42"/>
                      <a:pt x="129" y="36"/>
                      <a:pt x="118" y="35"/>
                    </a:cubicBezTo>
                    <a:cubicBezTo>
                      <a:pt x="114" y="33"/>
                      <a:pt x="108" y="36"/>
                      <a:pt x="105" y="33"/>
                    </a:cubicBezTo>
                    <a:cubicBezTo>
                      <a:pt x="104" y="32"/>
                      <a:pt x="106" y="34"/>
                      <a:pt x="105" y="33"/>
                    </a:cubicBezTo>
                    <a:cubicBezTo>
                      <a:pt x="102" y="28"/>
                      <a:pt x="93" y="24"/>
                      <a:pt x="88" y="23"/>
                    </a:cubicBezTo>
                    <a:cubicBezTo>
                      <a:pt x="84" y="17"/>
                      <a:pt x="80" y="15"/>
                      <a:pt x="76" y="9"/>
                    </a:cubicBezTo>
                    <a:cubicBezTo>
                      <a:pt x="74" y="6"/>
                      <a:pt x="69" y="0"/>
                      <a:pt x="69" y="0"/>
                    </a:cubicBezTo>
                    <a:cubicBezTo>
                      <a:pt x="61" y="2"/>
                      <a:pt x="61" y="7"/>
                      <a:pt x="54" y="11"/>
                    </a:cubicBezTo>
                    <a:cubicBezTo>
                      <a:pt x="50" y="20"/>
                      <a:pt x="36" y="15"/>
                      <a:pt x="27" y="18"/>
                    </a:cubicBezTo>
                    <a:cubicBezTo>
                      <a:pt x="25" y="20"/>
                      <a:pt x="12" y="38"/>
                      <a:pt x="19" y="33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73" name="Freeform 48"/>
              <p:cNvSpPr>
                <a:spLocks/>
              </p:cNvSpPr>
              <p:nvPr/>
            </p:nvSpPr>
            <p:spPr bwMode="auto">
              <a:xfrm>
                <a:off x="1081" y="2944"/>
                <a:ext cx="236" cy="188"/>
              </a:xfrm>
              <a:custGeom>
                <a:avLst/>
                <a:gdLst>
                  <a:gd name="T0" fmla="*/ 150 w 238"/>
                  <a:gd name="T1" fmla="*/ 13 h 195"/>
                  <a:gd name="T2" fmla="*/ 129 w 238"/>
                  <a:gd name="T3" fmla="*/ 13 h 195"/>
                  <a:gd name="T4" fmla="*/ 122 w 238"/>
                  <a:gd name="T5" fmla="*/ 13 h 195"/>
                  <a:gd name="T6" fmla="*/ 105 w 238"/>
                  <a:gd name="T7" fmla="*/ 3 h 195"/>
                  <a:gd name="T8" fmla="*/ 101 w 238"/>
                  <a:gd name="T9" fmla="*/ 12 h 195"/>
                  <a:gd name="T10" fmla="*/ 83 w 238"/>
                  <a:gd name="T11" fmla="*/ 13 h 195"/>
                  <a:gd name="T12" fmla="*/ 59 w 238"/>
                  <a:gd name="T13" fmla="*/ 13 h 195"/>
                  <a:gd name="T14" fmla="*/ 59 w 238"/>
                  <a:gd name="T15" fmla="*/ 12 h 195"/>
                  <a:gd name="T16" fmla="*/ 59 w 238"/>
                  <a:gd name="T17" fmla="*/ 6 h 195"/>
                  <a:gd name="T18" fmla="*/ 45 w 238"/>
                  <a:gd name="T19" fmla="*/ 6 h 195"/>
                  <a:gd name="T20" fmla="*/ 30 w 238"/>
                  <a:gd name="T21" fmla="*/ 13 h 195"/>
                  <a:gd name="T22" fmla="*/ 6 w 238"/>
                  <a:gd name="T23" fmla="*/ 13 h 195"/>
                  <a:gd name="T24" fmla="*/ 18 w 238"/>
                  <a:gd name="T25" fmla="*/ 13 h 195"/>
                  <a:gd name="T26" fmla="*/ 36 w 238"/>
                  <a:gd name="T27" fmla="*/ 13 h 195"/>
                  <a:gd name="T28" fmla="*/ 59 w 238"/>
                  <a:gd name="T29" fmla="*/ 17 h 195"/>
                  <a:gd name="T30" fmla="*/ 59 w 238"/>
                  <a:gd name="T31" fmla="*/ 22 h 195"/>
                  <a:gd name="T32" fmla="*/ 59 w 238"/>
                  <a:gd name="T33" fmla="*/ 25 h 195"/>
                  <a:gd name="T34" fmla="*/ 59 w 238"/>
                  <a:gd name="T35" fmla="*/ 23 h 195"/>
                  <a:gd name="T36" fmla="*/ 60 w 238"/>
                  <a:gd name="T37" fmla="*/ 20 h 195"/>
                  <a:gd name="T38" fmla="*/ 74 w 238"/>
                  <a:gd name="T39" fmla="*/ 17 h 195"/>
                  <a:gd name="T40" fmla="*/ 89 w 238"/>
                  <a:gd name="T41" fmla="*/ 15 h 195"/>
                  <a:gd name="T42" fmla="*/ 113 w 238"/>
                  <a:gd name="T43" fmla="*/ 13 h 195"/>
                  <a:gd name="T44" fmla="*/ 130 w 238"/>
                  <a:gd name="T45" fmla="*/ 13 h 195"/>
                  <a:gd name="T46" fmla="*/ 144 w 238"/>
                  <a:gd name="T47" fmla="*/ 13 h 195"/>
                  <a:gd name="T48" fmla="*/ 149 w 238"/>
                  <a:gd name="T49" fmla="*/ 13 h 195"/>
                  <a:gd name="T50" fmla="*/ 150 w 238"/>
                  <a:gd name="T51" fmla="*/ 13 h 19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38"/>
                  <a:gd name="T79" fmla="*/ 0 h 195"/>
                  <a:gd name="T80" fmla="*/ 238 w 238"/>
                  <a:gd name="T81" fmla="*/ 195 h 19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38" h="195">
                    <a:moveTo>
                      <a:pt x="238" y="51"/>
                    </a:moveTo>
                    <a:cubicBezTo>
                      <a:pt x="229" y="37"/>
                      <a:pt x="213" y="18"/>
                      <a:pt x="196" y="15"/>
                    </a:cubicBezTo>
                    <a:cubicBezTo>
                      <a:pt x="186" y="17"/>
                      <a:pt x="192" y="24"/>
                      <a:pt x="183" y="28"/>
                    </a:cubicBezTo>
                    <a:cubicBezTo>
                      <a:pt x="172" y="22"/>
                      <a:pt x="170" y="13"/>
                      <a:pt x="163" y="3"/>
                    </a:cubicBezTo>
                    <a:cubicBezTo>
                      <a:pt x="161" y="6"/>
                      <a:pt x="161" y="9"/>
                      <a:pt x="159" y="12"/>
                    </a:cubicBezTo>
                    <a:cubicBezTo>
                      <a:pt x="155" y="17"/>
                      <a:pt x="147" y="21"/>
                      <a:pt x="141" y="25"/>
                    </a:cubicBezTo>
                    <a:cubicBezTo>
                      <a:pt x="132" y="25"/>
                      <a:pt x="123" y="25"/>
                      <a:pt x="114" y="24"/>
                    </a:cubicBezTo>
                    <a:cubicBezTo>
                      <a:pt x="107" y="23"/>
                      <a:pt x="103" y="15"/>
                      <a:pt x="97" y="12"/>
                    </a:cubicBezTo>
                    <a:cubicBezTo>
                      <a:pt x="89" y="7"/>
                      <a:pt x="79" y="8"/>
                      <a:pt x="70" y="6"/>
                    </a:cubicBezTo>
                    <a:cubicBezTo>
                      <a:pt x="62" y="0"/>
                      <a:pt x="53" y="2"/>
                      <a:pt x="45" y="6"/>
                    </a:cubicBezTo>
                    <a:cubicBezTo>
                      <a:pt x="42" y="12"/>
                      <a:pt x="35" y="14"/>
                      <a:pt x="30" y="18"/>
                    </a:cubicBezTo>
                    <a:cubicBezTo>
                      <a:pt x="27" y="49"/>
                      <a:pt x="39" y="57"/>
                      <a:pt x="6" y="66"/>
                    </a:cubicBezTo>
                    <a:cubicBezTo>
                      <a:pt x="0" y="77"/>
                      <a:pt x="9" y="84"/>
                      <a:pt x="18" y="85"/>
                    </a:cubicBezTo>
                    <a:cubicBezTo>
                      <a:pt x="27" y="89"/>
                      <a:pt x="32" y="94"/>
                      <a:pt x="36" y="103"/>
                    </a:cubicBezTo>
                    <a:cubicBezTo>
                      <a:pt x="41" y="127"/>
                      <a:pt x="36" y="136"/>
                      <a:pt x="60" y="144"/>
                    </a:cubicBezTo>
                    <a:cubicBezTo>
                      <a:pt x="67" y="153"/>
                      <a:pt x="64" y="165"/>
                      <a:pt x="69" y="175"/>
                    </a:cubicBezTo>
                    <a:cubicBezTo>
                      <a:pt x="71" y="186"/>
                      <a:pt x="74" y="190"/>
                      <a:pt x="84" y="195"/>
                    </a:cubicBezTo>
                    <a:cubicBezTo>
                      <a:pt x="89" y="187"/>
                      <a:pt x="91" y="181"/>
                      <a:pt x="100" y="180"/>
                    </a:cubicBezTo>
                    <a:cubicBezTo>
                      <a:pt x="108" y="177"/>
                      <a:pt x="111" y="166"/>
                      <a:pt x="118" y="162"/>
                    </a:cubicBezTo>
                    <a:cubicBezTo>
                      <a:pt x="122" y="156"/>
                      <a:pt x="126" y="148"/>
                      <a:pt x="132" y="144"/>
                    </a:cubicBezTo>
                    <a:cubicBezTo>
                      <a:pt x="136" y="137"/>
                      <a:pt x="139" y="136"/>
                      <a:pt x="147" y="135"/>
                    </a:cubicBezTo>
                    <a:cubicBezTo>
                      <a:pt x="154" y="132"/>
                      <a:pt x="164" y="127"/>
                      <a:pt x="171" y="126"/>
                    </a:cubicBezTo>
                    <a:cubicBezTo>
                      <a:pt x="178" y="115"/>
                      <a:pt x="191" y="111"/>
                      <a:pt x="198" y="103"/>
                    </a:cubicBezTo>
                    <a:cubicBezTo>
                      <a:pt x="207" y="87"/>
                      <a:pt x="214" y="75"/>
                      <a:pt x="226" y="66"/>
                    </a:cubicBezTo>
                    <a:cubicBezTo>
                      <a:pt x="229" y="61"/>
                      <a:pt x="233" y="59"/>
                      <a:pt x="237" y="54"/>
                    </a:cubicBezTo>
                    <a:cubicBezTo>
                      <a:pt x="238" y="48"/>
                      <a:pt x="238" y="47"/>
                      <a:pt x="238" y="51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74" name="Freeform 49"/>
              <p:cNvSpPr>
                <a:spLocks/>
              </p:cNvSpPr>
              <p:nvPr/>
            </p:nvSpPr>
            <p:spPr bwMode="auto">
              <a:xfrm>
                <a:off x="765" y="2756"/>
                <a:ext cx="138" cy="148"/>
              </a:xfrm>
              <a:custGeom>
                <a:avLst/>
                <a:gdLst>
                  <a:gd name="T0" fmla="*/ 51 w 139"/>
                  <a:gd name="T1" fmla="*/ 0 h 154"/>
                  <a:gd name="T2" fmla="*/ 20 w 139"/>
                  <a:gd name="T3" fmla="*/ 12 h 154"/>
                  <a:gd name="T4" fmla="*/ 15 w 139"/>
                  <a:gd name="T5" fmla="*/ 12 h 154"/>
                  <a:gd name="T6" fmla="*/ 15 w 139"/>
                  <a:gd name="T7" fmla="*/ 12 h 154"/>
                  <a:gd name="T8" fmla="*/ 0 w 139"/>
                  <a:gd name="T9" fmla="*/ 12 h 154"/>
                  <a:gd name="T10" fmla="*/ 3 w 139"/>
                  <a:gd name="T11" fmla="*/ 12 h 154"/>
                  <a:gd name="T12" fmla="*/ 32 w 139"/>
                  <a:gd name="T13" fmla="*/ 14 h 154"/>
                  <a:gd name="T14" fmla="*/ 66 w 139"/>
                  <a:gd name="T15" fmla="*/ 14 h 154"/>
                  <a:gd name="T16" fmla="*/ 69 w 139"/>
                  <a:gd name="T17" fmla="*/ 14 h 154"/>
                  <a:gd name="T18" fmla="*/ 69 w 139"/>
                  <a:gd name="T19" fmla="*/ 12 h 154"/>
                  <a:gd name="T20" fmla="*/ 69 w 139"/>
                  <a:gd name="T21" fmla="*/ 12 h 154"/>
                  <a:gd name="T22" fmla="*/ 79 w 139"/>
                  <a:gd name="T23" fmla="*/ 12 h 154"/>
                  <a:gd name="T24" fmla="*/ 69 w 139"/>
                  <a:gd name="T25" fmla="*/ 6 h 154"/>
                  <a:gd name="T26" fmla="*/ 69 w 139"/>
                  <a:gd name="T27" fmla="*/ 12 h 154"/>
                  <a:gd name="T28" fmla="*/ 69 w 139"/>
                  <a:gd name="T29" fmla="*/ 3 h 154"/>
                  <a:gd name="T30" fmla="*/ 51 w 139"/>
                  <a:gd name="T31" fmla="*/ 0 h 1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9"/>
                  <a:gd name="T49" fmla="*/ 0 h 154"/>
                  <a:gd name="T50" fmla="*/ 139 w 139"/>
                  <a:gd name="T51" fmla="*/ 154 h 15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9" h="154">
                    <a:moveTo>
                      <a:pt x="51" y="0"/>
                    </a:moveTo>
                    <a:cubicBezTo>
                      <a:pt x="40" y="15"/>
                      <a:pt x="48" y="12"/>
                      <a:pt x="20" y="13"/>
                    </a:cubicBezTo>
                    <a:cubicBezTo>
                      <a:pt x="18" y="18"/>
                      <a:pt x="17" y="22"/>
                      <a:pt x="15" y="27"/>
                    </a:cubicBezTo>
                    <a:cubicBezTo>
                      <a:pt x="13" y="36"/>
                      <a:pt x="13" y="41"/>
                      <a:pt x="15" y="51"/>
                    </a:cubicBezTo>
                    <a:cubicBezTo>
                      <a:pt x="27" y="91"/>
                      <a:pt x="7" y="74"/>
                      <a:pt x="0" y="88"/>
                    </a:cubicBezTo>
                    <a:cubicBezTo>
                      <a:pt x="3" y="94"/>
                      <a:pt x="11" y="93"/>
                      <a:pt x="3" y="108"/>
                    </a:cubicBezTo>
                    <a:cubicBezTo>
                      <a:pt x="5" y="120"/>
                      <a:pt x="23" y="132"/>
                      <a:pt x="32" y="150"/>
                    </a:cubicBezTo>
                    <a:cubicBezTo>
                      <a:pt x="43" y="154"/>
                      <a:pt x="55" y="152"/>
                      <a:pt x="66" y="153"/>
                    </a:cubicBezTo>
                    <a:cubicBezTo>
                      <a:pt x="73" y="154"/>
                      <a:pt x="77" y="153"/>
                      <a:pt x="84" y="150"/>
                    </a:cubicBezTo>
                    <a:cubicBezTo>
                      <a:pt x="91" y="139"/>
                      <a:pt x="98" y="132"/>
                      <a:pt x="110" y="129"/>
                    </a:cubicBezTo>
                    <a:cubicBezTo>
                      <a:pt x="112" y="119"/>
                      <a:pt x="118" y="112"/>
                      <a:pt x="126" y="106"/>
                    </a:cubicBezTo>
                    <a:cubicBezTo>
                      <a:pt x="138" y="81"/>
                      <a:pt x="123" y="51"/>
                      <a:pt x="137" y="28"/>
                    </a:cubicBezTo>
                    <a:cubicBezTo>
                      <a:pt x="139" y="16"/>
                      <a:pt x="125" y="18"/>
                      <a:pt x="117" y="6"/>
                    </a:cubicBezTo>
                    <a:cubicBezTo>
                      <a:pt x="108" y="8"/>
                      <a:pt x="112" y="11"/>
                      <a:pt x="104" y="15"/>
                    </a:cubicBezTo>
                    <a:cubicBezTo>
                      <a:pt x="94" y="13"/>
                      <a:pt x="88" y="5"/>
                      <a:pt x="78" y="3"/>
                    </a:cubicBezTo>
                    <a:cubicBezTo>
                      <a:pt x="68" y="4"/>
                      <a:pt x="61" y="3"/>
                      <a:pt x="51" y="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75" name="Freeform 50"/>
              <p:cNvSpPr>
                <a:spLocks/>
              </p:cNvSpPr>
              <p:nvPr/>
            </p:nvSpPr>
            <p:spPr bwMode="auto">
              <a:xfrm>
                <a:off x="866" y="2780"/>
                <a:ext cx="194" cy="185"/>
              </a:xfrm>
              <a:custGeom>
                <a:avLst/>
                <a:gdLst>
                  <a:gd name="T0" fmla="*/ 40 w 195"/>
                  <a:gd name="T1" fmla="*/ 0 h 192"/>
                  <a:gd name="T2" fmla="*/ 31 w 195"/>
                  <a:gd name="T3" fmla="*/ 13 h 192"/>
                  <a:gd name="T4" fmla="*/ 16 w 195"/>
                  <a:gd name="T5" fmla="*/ 13 h 192"/>
                  <a:gd name="T6" fmla="*/ 1 w 195"/>
                  <a:gd name="T7" fmla="*/ 13 h 192"/>
                  <a:gd name="T8" fmla="*/ 24 w 195"/>
                  <a:gd name="T9" fmla="*/ 13 h 192"/>
                  <a:gd name="T10" fmla="*/ 48 w 195"/>
                  <a:gd name="T11" fmla="*/ 13 h 192"/>
                  <a:gd name="T12" fmla="*/ 61 w 195"/>
                  <a:gd name="T13" fmla="*/ 15 h 192"/>
                  <a:gd name="T14" fmla="*/ 84 w 195"/>
                  <a:gd name="T15" fmla="*/ 18 h 192"/>
                  <a:gd name="T16" fmla="*/ 97 w 195"/>
                  <a:gd name="T17" fmla="*/ 20 h 192"/>
                  <a:gd name="T18" fmla="*/ 97 w 195"/>
                  <a:gd name="T19" fmla="*/ 23 h 192"/>
                  <a:gd name="T20" fmla="*/ 110 w 195"/>
                  <a:gd name="T21" fmla="*/ 24 h 192"/>
                  <a:gd name="T22" fmla="*/ 131 w 195"/>
                  <a:gd name="T23" fmla="*/ 22 h 192"/>
                  <a:gd name="T24" fmla="*/ 137 w 195"/>
                  <a:gd name="T25" fmla="*/ 16 h 192"/>
                  <a:gd name="T26" fmla="*/ 135 w 195"/>
                  <a:gd name="T27" fmla="*/ 13 h 192"/>
                  <a:gd name="T28" fmla="*/ 122 w 195"/>
                  <a:gd name="T29" fmla="*/ 13 h 192"/>
                  <a:gd name="T30" fmla="*/ 97 w 195"/>
                  <a:gd name="T31" fmla="*/ 13 h 192"/>
                  <a:gd name="T32" fmla="*/ 97 w 195"/>
                  <a:gd name="T33" fmla="*/ 13 h 192"/>
                  <a:gd name="T34" fmla="*/ 97 w 195"/>
                  <a:gd name="T35" fmla="*/ 13 h 192"/>
                  <a:gd name="T36" fmla="*/ 67 w 195"/>
                  <a:gd name="T37" fmla="*/ 13 h 192"/>
                  <a:gd name="T38" fmla="*/ 40 w 195"/>
                  <a:gd name="T39" fmla="*/ 0 h 19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95"/>
                  <a:gd name="T61" fmla="*/ 0 h 192"/>
                  <a:gd name="T62" fmla="*/ 195 w 195"/>
                  <a:gd name="T63" fmla="*/ 192 h 192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95" h="192">
                    <a:moveTo>
                      <a:pt x="40" y="0"/>
                    </a:moveTo>
                    <a:cubicBezTo>
                      <a:pt x="39" y="7"/>
                      <a:pt x="36" y="9"/>
                      <a:pt x="31" y="14"/>
                    </a:cubicBezTo>
                    <a:cubicBezTo>
                      <a:pt x="30" y="22"/>
                      <a:pt x="37" y="71"/>
                      <a:pt x="16" y="92"/>
                    </a:cubicBezTo>
                    <a:cubicBezTo>
                      <a:pt x="15" y="93"/>
                      <a:pt x="0" y="108"/>
                      <a:pt x="1" y="111"/>
                    </a:cubicBezTo>
                    <a:cubicBezTo>
                      <a:pt x="2" y="114"/>
                      <a:pt x="21" y="124"/>
                      <a:pt x="24" y="125"/>
                    </a:cubicBezTo>
                    <a:cubicBezTo>
                      <a:pt x="32" y="127"/>
                      <a:pt x="40" y="127"/>
                      <a:pt x="48" y="129"/>
                    </a:cubicBezTo>
                    <a:cubicBezTo>
                      <a:pt x="53" y="132"/>
                      <a:pt x="57" y="134"/>
                      <a:pt x="61" y="138"/>
                    </a:cubicBezTo>
                    <a:cubicBezTo>
                      <a:pt x="65" y="149"/>
                      <a:pt x="73" y="154"/>
                      <a:pt x="84" y="156"/>
                    </a:cubicBezTo>
                    <a:cubicBezTo>
                      <a:pt x="94" y="161"/>
                      <a:pt x="103" y="162"/>
                      <a:pt x="112" y="170"/>
                    </a:cubicBezTo>
                    <a:cubicBezTo>
                      <a:pt x="119" y="177"/>
                      <a:pt x="128" y="187"/>
                      <a:pt x="138" y="189"/>
                    </a:cubicBezTo>
                    <a:cubicBezTo>
                      <a:pt x="149" y="187"/>
                      <a:pt x="158" y="190"/>
                      <a:pt x="168" y="192"/>
                    </a:cubicBezTo>
                    <a:cubicBezTo>
                      <a:pt x="179" y="191"/>
                      <a:pt x="182" y="184"/>
                      <a:pt x="189" y="177"/>
                    </a:cubicBezTo>
                    <a:cubicBezTo>
                      <a:pt x="191" y="166"/>
                      <a:pt x="192" y="154"/>
                      <a:pt x="195" y="143"/>
                    </a:cubicBezTo>
                    <a:cubicBezTo>
                      <a:pt x="194" y="129"/>
                      <a:pt x="195" y="115"/>
                      <a:pt x="193" y="101"/>
                    </a:cubicBezTo>
                    <a:cubicBezTo>
                      <a:pt x="193" y="99"/>
                      <a:pt x="182" y="92"/>
                      <a:pt x="180" y="90"/>
                    </a:cubicBezTo>
                    <a:cubicBezTo>
                      <a:pt x="168" y="82"/>
                      <a:pt x="166" y="68"/>
                      <a:pt x="144" y="66"/>
                    </a:cubicBezTo>
                    <a:cubicBezTo>
                      <a:pt x="139" y="68"/>
                      <a:pt x="136" y="71"/>
                      <a:pt x="130" y="72"/>
                    </a:cubicBezTo>
                    <a:cubicBezTo>
                      <a:pt x="124" y="75"/>
                      <a:pt x="123" y="69"/>
                      <a:pt x="118" y="65"/>
                    </a:cubicBezTo>
                    <a:cubicBezTo>
                      <a:pt x="115" y="49"/>
                      <a:pt x="81" y="35"/>
                      <a:pt x="67" y="27"/>
                    </a:cubicBezTo>
                    <a:cubicBezTo>
                      <a:pt x="59" y="17"/>
                      <a:pt x="44" y="12"/>
                      <a:pt x="40" y="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76" name="Freeform 51"/>
              <p:cNvSpPr>
                <a:spLocks/>
              </p:cNvSpPr>
              <p:nvPr/>
            </p:nvSpPr>
            <p:spPr bwMode="auto">
              <a:xfrm>
                <a:off x="789" y="2884"/>
                <a:ext cx="369" cy="286"/>
              </a:xfrm>
              <a:custGeom>
                <a:avLst/>
                <a:gdLst>
                  <a:gd name="T0" fmla="*/ 0 w 371"/>
                  <a:gd name="T1" fmla="*/ 13 h 297"/>
                  <a:gd name="T2" fmla="*/ 47 w 371"/>
                  <a:gd name="T3" fmla="*/ 13 h 297"/>
                  <a:gd name="T4" fmla="*/ 62 w 371"/>
                  <a:gd name="T5" fmla="*/ 13 h 297"/>
                  <a:gd name="T6" fmla="*/ 92 w 371"/>
                  <a:gd name="T7" fmla="*/ 13 h 297"/>
                  <a:gd name="T8" fmla="*/ 90 w 371"/>
                  <a:gd name="T9" fmla="*/ 17 h 297"/>
                  <a:gd name="T10" fmla="*/ 92 w 371"/>
                  <a:gd name="T11" fmla="*/ 20 h 297"/>
                  <a:gd name="T12" fmla="*/ 92 w 371"/>
                  <a:gd name="T13" fmla="*/ 21 h 297"/>
                  <a:gd name="T14" fmla="*/ 92 w 371"/>
                  <a:gd name="T15" fmla="*/ 24 h 297"/>
                  <a:gd name="T16" fmla="*/ 92 w 371"/>
                  <a:gd name="T17" fmla="*/ 26 h 297"/>
                  <a:gd name="T18" fmla="*/ 100 w 371"/>
                  <a:gd name="T19" fmla="*/ 28 h 297"/>
                  <a:gd name="T20" fmla="*/ 112 w 371"/>
                  <a:gd name="T21" fmla="*/ 30 h 297"/>
                  <a:gd name="T22" fmla="*/ 124 w 371"/>
                  <a:gd name="T23" fmla="*/ 34 h 297"/>
                  <a:gd name="T24" fmla="*/ 157 w 371"/>
                  <a:gd name="T25" fmla="*/ 32 h 297"/>
                  <a:gd name="T26" fmla="*/ 190 w 371"/>
                  <a:gd name="T27" fmla="*/ 31 h 297"/>
                  <a:gd name="T28" fmla="*/ 208 w 371"/>
                  <a:gd name="T29" fmla="*/ 30 h 297"/>
                  <a:gd name="T30" fmla="*/ 232 w 371"/>
                  <a:gd name="T31" fmla="*/ 30 h 297"/>
                  <a:gd name="T32" fmla="*/ 260 w 371"/>
                  <a:gd name="T33" fmla="*/ 30 h 297"/>
                  <a:gd name="T34" fmla="*/ 262 w 371"/>
                  <a:gd name="T35" fmla="*/ 28 h 297"/>
                  <a:gd name="T36" fmla="*/ 253 w 371"/>
                  <a:gd name="T37" fmla="*/ 24 h 297"/>
                  <a:gd name="T38" fmla="*/ 247 w 371"/>
                  <a:gd name="T39" fmla="*/ 21 h 297"/>
                  <a:gd name="T40" fmla="*/ 235 w 371"/>
                  <a:gd name="T41" fmla="*/ 16 h 297"/>
                  <a:gd name="T42" fmla="*/ 229 w 371"/>
                  <a:gd name="T43" fmla="*/ 14 h 297"/>
                  <a:gd name="T44" fmla="*/ 225 w 371"/>
                  <a:gd name="T45" fmla="*/ 13 h 297"/>
                  <a:gd name="T46" fmla="*/ 203 w 371"/>
                  <a:gd name="T47" fmla="*/ 13 h 297"/>
                  <a:gd name="T48" fmla="*/ 194 w 371"/>
                  <a:gd name="T49" fmla="*/ 13 h 297"/>
                  <a:gd name="T50" fmla="*/ 151 w 371"/>
                  <a:gd name="T51" fmla="*/ 13 h 297"/>
                  <a:gd name="T52" fmla="*/ 134 w 371"/>
                  <a:gd name="T53" fmla="*/ 13 h 297"/>
                  <a:gd name="T54" fmla="*/ 110 w 371"/>
                  <a:gd name="T55" fmla="*/ 13 h 297"/>
                  <a:gd name="T56" fmla="*/ 92 w 371"/>
                  <a:gd name="T57" fmla="*/ 13 h 297"/>
                  <a:gd name="T58" fmla="*/ 92 w 371"/>
                  <a:gd name="T59" fmla="*/ 13 h 297"/>
                  <a:gd name="T60" fmla="*/ 80 w 371"/>
                  <a:gd name="T61" fmla="*/ 0 h 297"/>
                  <a:gd name="T62" fmla="*/ 48 w 371"/>
                  <a:gd name="T63" fmla="*/ 13 h 297"/>
                  <a:gd name="T64" fmla="*/ 18 w 371"/>
                  <a:gd name="T65" fmla="*/ 13 h 297"/>
                  <a:gd name="T66" fmla="*/ 6 w 371"/>
                  <a:gd name="T67" fmla="*/ 13 h 297"/>
                  <a:gd name="T68" fmla="*/ 0 w 371"/>
                  <a:gd name="T69" fmla="*/ 13 h 29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71"/>
                  <a:gd name="T106" fmla="*/ 0 h 297"/>
                  <a:gd name="T107" fmla="*/ 371 w 371"/>
                  <a:gd name="T108" fmla="*/ 297 h 29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71" h="297">
                    <a:moveTo>
                      <a:pt x="0" y="50"/>
                    </a:moveTo>
                    <a:cubicBezTo>
                      <a:pt x="19" y="60"/>
                      <a:pt x="25" y="86"/>
                      <a:pt x="47" y="90"/>
                    </a:cubicBezTo>
                    <a:cubicBezTo>
                      <a:pt x="52" y="92"/>
                      <a:pt x="57" y="93"/>
                      <a:pt x="62" y="95"/>
                    </a:cubicBezTo>
                    <a:cubicBezTo>
                      <a:pt x="75" y="108"/>
                      <a:pt x="84" y="123"/>
                      <a:pt x="99" y="134"/>
                    </a:cubicBezTo>
                    <a:cubicBezTo>
                      <a:pt x="103" y="141"/>
                      <a:pt x="95" y="147"/>
                      <a:pt x="90" y="152"/>
                    </a:cubicBezTo>
                    <a:cubicBezTo>
                      <a:pt x="93" y="165"/>
                      <a:pt x="90" y="159"/>
                      <a:pt x="99" y="170"/>
                    </a:cubicBezTo>
                    <a:cubicBezTo>
                      <a:pt x="101" y="173"/>
                      <a:pt x="108" y="177"/>
                      <a:pt x="108" y="177"/>
                    </a:cubicBezTo>
                    <a:cubicBezTo>
                      <a:pt x="119" y="196"/>
                      <a:pt x="110" y="202"/>
                      <a:pt x="137" y="204"/>
                    </a:cubicBezTo>
                    <a:cubicBezTo>
                      <a:pt x="143" y="207"/>
                      <a:pt x="146" y="215"/>
                      <a:pt x="149" y="221"/>
                    </a:cubicBezTo>
                    <a:cubicBezTo>
                      <a:pt x="150" y="229"/>
                      <a:pt x="151" y="235"/>
                      <a:pt x="158" y="239"/>
                    </a:cubicBezTo>
                    <a:cubicBezTo>
                      <a:pt x="163" y="246"/>
                      <a:pt x="167" y="249"/>
                      <a:pt x="170" y="257"/>
                    </a:cubicBezTo>
                    <a:cubicBezTo>
                      <a:pt x="171" y="270"/>
                      <a:pt x="170" y="289"/>
                      <a:pt x="182" y="296"/>
                    </a:cubicBezTo>
                    <a:cubicBezTo>
                      <a:pt x="223" y="291"/>
                      <a:pt x="203" y="297"/>
                      <a:pt x="215" y="272"/>
                    </a:cubicBezTo>
                    <a:cubicBezTo>
                      <a:pt x="217" y="262"/>
                      <a:pt x="239" y="261"/>
                      <a:pt x="248" y="260"/>
                    </a:cubicBezTo>
                    <a:cubicBezTo>
                      <a:pt x="254" y="258"/>
                      <a:pt x="260" y="255"/>
                      <a:pt x="266" y="254"/>
                    </a:cubicBezTo>
                    <a:cubicBezTo>
                      <a:pt x="277" y="249"/>
                      <a:pt x="290" y="252"/>
                      <a:pt x="302" y="252"/>
                    </a:cubicBezTo>
                    <a:cubicBezTo>
                      <a:pt x="322" y="259"/>
                      <a:pt x="335" y="255"/>
                      <a:pt x="359" y="254"/>
                    </a:cubicBezTo>
                    <a:cubicBezTo>
                      <a:pt x="371" y="251"/>
                      <a:pt x="368" y="249"/>
                      <a:pt x="363" y="239"/>
                    </a:cubicBezTo>
                    <a:cubicBezTo>
                      <a:pt x="360" y="223"/>
                      <a:pt x="359" y="209"/>
                      <a:pt x="345" y="200"/>
                    </a:cubicBezTo>
                    <a:cubicBezTo>
                      <a:pt x="340" y="194"/>
                      <a:pt x="333" y="197"/>
                      <a:pt x="333" y="182"/>
                    </a:cubicBezTo>
                    <a:cubicBezTo>
                      <a:pt x="330" y="167"/>
                      <a:pt x="326" y="149"/>
                      <a:pt x="309" y="146"/>
                    </a:cubicBezTo>
                    <a:cubicBezTo>
                      <a:pt x="304" y="143"/>
                      <a:pt x="301" y="142"/>
                      <a:pt x="297" y="137"/>
                    </a:cubicBezTo>
                    <a:cubicBezTo>
                      <a:pt x="301" y="126"/>
                      <a:pt x="297" y="122"/>
                      <a:pt x="288" y="116"/>
                    </a:cubicBezTo>
                    <a:cubicBezTo>
                      <a:pt x="281" y="107"/>
                      <a:pt x="272" y="108"/>
                      <a:pt x="261" y="107"/>
                    </a:cubicBezTo>
                    <a:cubicBezTo>
                      <a:pt x="256" y="104"/>
                      <a:pt x="255" y="100"/>
                      <a:pt x="252" y="95"/>
                    </a:cubicBezTo>
                    <a:cubicBezTo>
                      <a:pt x="248" y="76"/>
                      <a:pt x="224" y="80"/>
                      <a:pt x="209" y="78"/>
                    </a:cubicBezTo>
                    <a:cubicBezTo>
                      <a:pt x="203" y="70"/>
                      <a:pt x="203" y="68"/>
                      <a:pt x="192" y="66"/>
                    </a:cubicBezTo>
                    <a:cubicBezTo>
                      <a:pt x="183" y="60"/>
                      <a:pt x="180" y="55"/>
                      <a:pt x="168" y="53"/>
                    </a:cubicBezTo>
                    <a:cubicBezTo>
                      <a:pt x="162" y="50"/>
                      <a:pt x="156" y="48"/>
                      <a:pt x="150" y="47"/>
                    </a:cubicBezTo>
                    <a:cubicBezTo>
                      <a:pt x="132" y="25"/>
                      <a:pt x="132" y="23"/>
                      <a:pt x="104" y="18"/>
                    </a:cubicBezTo>
                    <a:cubicBezTo>
                      <a:pt x="98" y="14"/>
                      <a:pt x="84" y="6"/>
                      <a:pt x="80" y="0"/>
                    </a:cubicBezTo>
                    <a:cubicBezTo>
                      <a:pt x="67" y="5"/>
                      <a:pt x="63" y="19"/>
                      <a:pt x="48" y="21"/>
                    </a:cubicBezTo>
                    <a:cubicBezTo>
                      <a:pt x="33" y="24"/>
                      <a:pt x="18" y="20"/>
                      <a:pt x="18" y="20"/>
                    </a:cubicBezTo>
                    <a:cubicBezTo>
                      <a:pt x="12" y="17"/>
                      <a:pt x="10" y="19"/>
                      <a:pt x="6" y="24"/>
                    </a:cubicBezTo>
                    <a:cubicBezTo>
                      <a:pt x="9" y="32"/>
                      <a:pt x="8" y="45"/>
                      <a:pt x="0" y="5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77" name="Freeform 52"/>
              <p:cNvSpPr>
                <a:spLocks/>
              </p:cNvSpPr>
              <p:nvPr/>
            </p:nvSpPr>
            <p:spPr bwMode="auto">
              <a:xfrm>
                <a:off x="706" y="3172"/>
                <a:ext cx="160" cy="238"/>
              </a:xfrm>
              <a:custGeom>
                <a:avLst/>
                <a:gdLst>
                  <a:gd name="T0" fmla="*/ 47 w 160"/>
                  <a:gd name="T1" fmla="*/ 6 h 246"/>
                  <a:gd name="T2" fmla="*/ 58 w 160"/>
                  <a:gd name="T3" fmla="*/ 15 h 246"/>
                  <a:gd name="T4" fmla="*/ 71 w 160"/>
                  <a:gd name="T5" fmla="*/ 15 h 246"/>
                  <a:gd name="T6" fmla="*/ 55 w 160"/>
                  <a:gd name="T7" fmla="*/ 15 h 246"/>
                  <a:gd name="T8" fmla="*/ 50 w 160"/>
                  <a:gd name="T9" fmla="*/ 17 h 246"/>
                  <a:gd name="T10" fmla="*/ 64 w 160"/>
                  <a:gd name="T11" fmla="*/ 21 h 246"/>
                  <a:gd name="T12" fmla="*/ 71 w 160"/>
                  <a:gd name="T13" fmla="*/ 23 h 246"/>
                  <a:gd name="T14" fmla="*/ 49 w 160"/>
                  <a:gd name="T15" fmla="*/ 25 h 246"/>
                  <a:gd name="T16" fmla="*/ 44 w 160"/>
                  <a:gd name="T17" fmla="*/ 26 h 246"/>
                  <a:gd name="T18" fmla="*/ 40 w 160"/>
                  <a:gd name="T19" fmla="*/ 27 h 246"/>
                  <a:gd name="T20" fmla="*/ 31 w 160"/>
                  <a:gd name="T21" fmla="*/ 28 h 246"/>
                  <a:gd name="T22" fmla="*/ 11 w 160"/>
                  <a:gd name="T23" fmla="*/ 33 h 246"/>
                  <a:gd name="T24" fmla="*/ 23 w 160"/>
                  <a:gd name="T25" fmla="*/ 37 h 246"/>
                  <a:gd name="T26" fmla="*/ 56 w 160"/>
                  <a:gd name="T27" fmla="*/ 37 h 246"/>
                  <a:gd name="T28" fmla="*/ 83 w 160"/>
                  <a:gd name="T29" fmla="*/ 38 h 246"/>
                  <a:gd name="T30" fmla="*/ 100 w 160"/>
                  <a:gd name="T31" fmla="*/ 36 h 246"/>
                  <a:gd name="T32" fmla="*/ 130 w 160"/>
                  <a:gd name="T33" fmla="*/ 32 h 246"/>
                  <a:gd name="T34" fmla="*/ 148 w 160"/>
                  <a:gd name="T35" fmla="*/ 29 h 246"/>
                  <a:gd name="T36" fmla="*/ 160 w 160"/>
                  <a:gd name="T37" fmla="*/ 27 h 246"/>
                  <a:gd name="T38" fmla="*/ 152 w 160"/>
                  <a:gd name="T39" fmla="*/ 18 h 246"/>
                  <a:gd name="T40" fmla="*/ 134 w 160"/>
                  <a:gd name="T41" fmla="*/ 15 h 246"/>
                  <a:gd name="T42" fmla="*/ 122 w 160"/>
                  <a:gd name="T43" fmla="*/ 15 h 246"/>
                  <a:gd name="T44" fmla="*/ 131 w 160"/>
                  <a:gd name="T45" fmla="*/ 15 h 246"/>
                  <a:gd name="T46" fmla="*/ 131 w 160"/>
                  <a:gd name="T47" fmla="*/ 15 h 246"/>
                  <a:gd name="T48" fmla="*/ 124 w 160"/>
                  <a:gd name="T49" fmla="*/ 15 h 246"/>
                  <a:gd name="T50" fmla="*/ 130 w 160"/>
                  <a:gd name="T51" fmla="*/ 4 h 246"/>
                  <a:gd name="T52" fmla="*/ 97 w 160"/>
                  <a:gd name="T53" fmla="*/ 0 h 246"/>
                  <a:gd name="T54" fmla="*/ 56 w 160"/>
                  <a:gd name="T55" fmla="*/ 1 h 246"/>
                  <a:gd name="T56" fmla="*/ 47 w 160"/>
                  <a:gd name="T57" fmla="*/ 6 h 24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60"/>
                  <a:gd name="T88" fmla="*/ 0 h 246"/>
                  <a:gd name="T89" fmla="*/ 160 w 160"/>
                  <a:gd name="T90" fmla="*/ 246 h 24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60" h="246">
                    <a:moveTo>
                      <a:pt x="47" y="6"/>
                    </a:moveTo>
                    <a:cubicBezTo>
                      <a:pt x="51" y="14"/>
                      <a:pt x="53" y="21"/>
                      <a:pt x="58" y="28"/>
                    </a:cubicBezTo>
                    <a:cubicBezTo>
                      <a:pt x="62" y="50"/>
                      <a:pt x="51" y="79"/>
                      <a:pt x="71" y="94"/>
                    </a:cubicBezTo>
                    <a:cubicBezTo>
                      <a:pt x="70" y="106"/>
                      <a:pt x="64" y="104"/>
                      <a:pt x="55" y="111"/>
                    </a:cubicBezTo>
                    <a:cubicBezTo>
                      <a:pt x="53" y="115"/>
                      <a:pt x="52" y="120"/>
                      <a:pt x="50" y="124"/>
                    </a:cubicBezTo>
                    <a:cubicBezTo>
                      <a:pt x="53" y="132"/>
                      <a:pt x="59" y="136"/>
                      <a:pt x="64" y="142"/>
                    </a:cubicBezTo>
                    <a:cubicBezTo>
                      <a:pt x="67" y="145"/>
                      <a:pt x="71" y="151"/>
                      <a:pt x="71" y="151"/>
                    </a:cubicBezTo>
                    <a:cubicBezTo>
                      <a:pt x="69" y="161"/>
                      <a:pt x="58" y="160"/>
                      <a:pt x="49" y="162"/>
                    </a:cubicBezTo>
                    <a:cubicBezTo>
                      <a:pt x="47" y="163"/>
                      <a:pt x="46" y="164"/>
                      <a:pt x="44" y="166"/>
                    </a:cubicBezTo>
                    <a:cubicBezTo>
                      <a:pt x="42" y="168"/>
                      <a:pt x="42" y="170"/>
                      <a:pt x="40" y="171"/>
                    </a:cubicBezTo>
                    <a:cubicBezTo>
                      <a:pt x="37" y="174"/>
                      <a:pt x="31" y="178"/>
                      <a:pt x="31" y="178"/>
                    </a:cubicBezTo>
                    <a:cubicBezTo>
                      <a:pt x="22" y="192"/>
                      <a:pt x="30" y="205"/>
                      <a:pt x="11" y="208"/>
                    </a:cubicBezTo>
                    <a:cubicBezTo>
                      <a:pt x="0" y="216"/>
                      <a:pt x="11" y="233"/>
                      <a:pt x="23" y="235"/>
                    </a:cubicBezTo>
                    <a:cubicBezTo>
                      <a:pt x="34" y="236"/>
                      <a:pt x="45" y="236"/>
                      <a:pt x="56" y="237"/>
                    </a:cubicBezTo>
                    <a:cubicBezTo>
                      <a:pt x="65" y="239"/>
                      <a:pt x="74" y="243"/>
                      <a:pt x="83" y="246"/>
                    </a:cubicBezTo>
                    <a:cubicBezTo>
                      <a:pt x="93" y="243"/>
                      <a:pt x="94" y="239"/>
                      <a:pt x="100" y="231"/>
                    </a:cubicBezTo>
                    <a:cubicBezTo>
                      <a:pt x="103" y="215"/>
                      <a:pt x="120" y="209"/>
                      <a:pt x="130" y="199"/>
                    </a:cubicBezTo>
                    <a:cubicBezTo>
                      <a:pt x="132" y="189"/>
                      <a:pt x="139" y="185"/>
                      <a:pt x="148" y="183"/>
                    </a:cubicBezTo>
                    <a:cubicBezTo>
                      <a:pt x="152" y="178"/>
                      <a:pt x="156" y="176"/>
                      <a:pt x="160" y="171"/>
                    </a:cubicBezTo>
                    <a:cubicBezTo>
                      <a:pt x="158" y="156"/>
                      <a:pt x="158" y="141"/>
                      <a:pt x="152" y="127"/>
                    </a:cubicBezTo>
                    <a:cubicBezTo>
                      <a:pt x="151" y="118"/>
                      <a:pt x="142" y="110"/>
                      <a:pt x="134" y="105"/>
                    </a:cubicBezTo>
                    <a:cubicBezTo>
                      <a:pt x="130" y="100"/>
                      <a:pt x="126" y="98"/>
                      <a:pt x="122" y="93"/>
                    </a:cubicBezTo>
                    <a:cubicBezTo>
                      <a:pt x="124" y="87"/>
                      <a:pt x="126" y="85"/>
                      <a:pt x="131" y="82"/>
                    </a:cubicBezTo>
                    <a:cubicBezTo>
                      <a:pt x="139" y="71"/>
                      <a:pt x="143" y="58"/>
                      <a:pt x="131" y="48"/>
                    </a:cubicBezTo>
                    <a:cubicBezTo>
                      <a:pt x="128" y="43"/>
                      <a:pt x="125" y="40"/>
                      <a:pt x="124" y="34"/>
                    </a:cubicBezTo>
                    <a:cubicBezTo>
                      <a:pt x="125" y="24"/>
                      <a:pt x="127" y="14"/>
                      <a:pt x="130" y="4"/>
                    </a:cubicBezTo>
                    <a:cubicBezTo>
                      <a:pt x="119" y="2"/>
                      <a:pt x="108" y="1"/>
                      <a:pt x="97" y="0"/>
                    </a:cubicBezTo>
                    <a:cubicBezTo>
                      <a:pt x="83" y="0"/>
                      <a:pt x="70" y="0"/>
                      <a:pt x="56" y="1"/>
                    </a:cubicBezTo>
                    <a:cubicBezTo>
                      <a:pt x="53" y="1"/>
                      <a:pt x="47" y="6"/>
                      <a:pt x="47" y="6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78" name="Freeform 53"/>
              <p:cNvSpPr>
                <a:spLocks/>
              </p:cNvSpPr>
              <p:nvPr/>
            </p:nvSpPr>
            <p:spPr bwMode="auto">
              <a:xfrm>
                <a:off x="578" y="3161"/>
                <a:ext cx="199" cy="267"/>
              </a:xfrm>
              <a:custGeom>
                <a:avLst/>
                <a:gdLst>
                  <a:gd name="T0" fmla="*/ 76 w 200"/>
                  <a:gd name="T1" fmla="*/ 13 h 277"/>
                  <a:gd name="T2" fmla="*/ 100 w 200"/>
                  <a:gd name="T3" fmla="*/ 13 h 277"/>
                  <a:gd name="T4" fmla="*/ 88 w 200"/>
                  <a:gd name="T5" fmla="*/ 13 h 277"/>
                  <a:gd name="T6" fmla="*/ 50 w 200"/>
                  <a:gd name="T7" fmla="*/ 13 h 277"/>
                  <a:gd name="T8" fmla="*/ 46 w 200"/>
                  <a:gd name="T9" fmla="*/ 13 h 277"/>
                  <a:gd name="T10" fmla="*/ 14 w 200"/>
                  <a:gd name="T11" fmla="*/ 13 h 277"/>
                  <a:gd name="T12" fmla="*/ 5 w 200"/>
                  <a:gd name="T13" fmla="*/ 13 h 277"/>
                  <a:gd name="T14" fmla="*/ 7 w 200"/>
                  <a:gd name="T15" fmla="*/ 14 h 277"/>
                  <a:gd name="T16" fmla="*/ 13 w 200"/>
                  <a:gd name="T17" fmla="*/ 18 h 277"/>
                  <a:gd name="T18" fmla="*/ 28 w 200"/>
                  <a:gd name="T19" fmla="*/ 22 h 277"/>
                  <a:gd name="T20" fmla="*/ 56 w 200"/>
                  <a:gd name="T21" fmla="*/ 27 h 277"/>
                  <a:gd name="T22" fmla="*/ 46 w 200"/>
                  <a:gd name="T23" fmla="*/ 30 h 277"/>
                  <a:gd name="T24" fmla="*/ 56 w 200"/>
                  <a:gd name="T25" fmla="*/ 31 h 277"/>
                  <a:gd name="T26" fmla="*/ 100 w 200"/>
                  <a:gd name="T27" fmla="*/ 34 h 277"/>
                  <a:gd name="T28" fmla="*/ 100 w 200"/>
                  <a:gd name="T29" fmla="*/ 34 h 277"/>
                  <a:gd name="T30" fmla="*/ 100 w 200"/>
                  <a:gd name="T31" fmla="*/ 33 h 277"/>
                  <a:gd name="T32" fmla="*/ 100 w 200"/>
                  <a:gd name="T33" fmla="*/ 31 h 277"/>
                  <a:gd name="T34" fmla="*/ 100 w 200"/>
                  <a:gd name="T35" fmla="*/ 29 h 277"/>
                  <a:gd name="T36" fmla="*/ 100 w 200"/>
                  <a:gd name="T37" fmla="*/ 28 h 277"/>
                  <a:gd name="T38" fmla="*/ 108 w 200"/>
                  <a:gd name="T39" fmla="*/ 24 h 277"/>
                  <a:gd name="T40" fmla="*/ 130 w 200"/>
                  <a:gd name="T41" fmla="*/ 21 h 277"/>
                  <a:gd name="T42" fmla="*/ 142 w 200"/>
                  <a:gd name="T43" fmla="*/ 20 h 277"/>
                  <a:gd name="T44" fmla="*/ 124 w 200"/>
                  <a:gd name="T45" fmla="*/ 15 h 277"/>
                  <a:gd name="T46" fmla="*/ 130 w 200"/>
                  <a:gd name="T47" fmla="*/ 13 h 277"/>
                  <a:gd name="T48" fmla="*/ 142 w 200"/>
                  <a:gd name="T49" fmla="*/ 13 h 277"/>
                  <a:gd name="T50" fmla="*/ 129 w 200"/>
                  <a:gd name="T51" fmla="*/ 13 h 277"/>
                  <a:gd name="T52" fmla="*/ 124 w 200"/>
                  <a:gd name="T53" fmla="*/ 13 h 277"/>
                  <a:gd name="T54" fmla="*/ 100 w 200"/>
                  <a:gd name="T55" fmla="*/ 0 h 277"/>
                  <a:gd name="T56" fmla="*/ 100 w 200"/>
                  <a:gd name="T57" fmla="*/ 1 h 277"/>
                  <a:gd name="T58" fmla="*/ 100 w 200"/>
                  <a:gd name="T59" fmla="*/ 13 h 277"/>
                  <a:gd name="T60" fmla="*/ 98 w 200"/>
                  <a:gd name="T61" fmla="*/ 10 h 277"/>
                  <a:gd name="T62" fmla="*/ 76 w 200"/>
                  <a:gd name="T63" fmla="*/ 13 h 277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0"/>
                  <a:gd name="T97" fmla="*/ 0 h 277"/>
                  <a:gd name="T98" fmla="*/ 200 w 200"/>
                  <a:gd name="T99" fmla="*/ 277 h 277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0" h="277">
                    <a:moveTo>
                      <a:pt x="76" y="21"/>
                    </a:moveTo>
                    <a:cubicBezTo>
                      <a:pt x="88" y="23"/>
                      <a:pt x="95" y="32"/>
                      <a:pt x="104" y="39"/>
                    </a:cubicBezTo>
                    <a:cubicBezTo>
                      <a:pt x="109" y="48"/>
                      <a:pt x="95" y="59"/>
                      <a:pt x="88" y="64"/>
                    </a:cubicBezTo>
                    <a:cubicBezTo>
                      <a:pt x="73" y="61"/>
                      <a:pt x="68" y="61"/>
                      <a:pt x="50" y="63"/>
                    </a:cubicBezTo>
                    <a:cubicBezTo>
                      <a:pt x="43" y="72"/>
                      <a:pt x="51" y="61"/>
                      <a:pt x="46" y="75"/>
                    </a:cubicBezTo>
                    <a:cubicBezTo>
                      <a:pt x="42" y="86"/>
                      <a:pt x="23" y="90"/>
                      <a:pt x="14" y="91"/>
                    </a:cubicBezTo>
                    <a:cubicBezTo>
                      <a:pt x="9" y="94"/>
                      <a:pt x="7" y="96"/>
                      <a:pt x="5" y="102"/>
                    </a:cubicBezTo>
                    <a:cubicBezTo>
                      <a:pt x="3" y="114"/>
                      <a:pt x="0" y="117"/>
                      <a:pt x="7" y="129"/>
                    </a:cubicBezTo>
                    <a:cubicBezTo>
                      <a:pt x="8" y="137"/>
                      <a:pt x="10" y="146"/>
                      <a:pt x="13" y="153"/>
                    </a:cubicBezTo>
                    <a:cubicBezTo>
                      <a:pt x="14" y="162"/>
                      <a:pt x="22" y="167"/>
                      <a:pt x="28" y="174"/>
                    </a:cubicBezTo>
                    <a:cubicBezTo>
                      <a:pt x="39" y="186"/>
                      <a:pt x="46" y="201"/>
                      <a:pt x="56" y="214"/>
                    </a:cubicBezTo>
                    <a:cubicBezTo>
                      <a:pt x="55" y="223"/>
                      <a:pt x="53" y="228"/>
                      <a:pt x="46" y="235"/>
                    </a:cubicBezTo>
                    <a:cubicBezTo>
                      <a:pt x="47" y="243"/>
                      <a:pt x="50" y="243"/>
                      <a:pt x="56" y="247"/>
                    </a:cubicBezTo>
                    <a:cubicBezTo>
                      <a:pt x="67" y="265"/>
                      <a:pt x="82" y="271"/>
                      <a:pt x="103" y="274"/>
                    </a:cubicBezTo>
                    <a:cubicBezTo>
                      <a:pt x="109" y="277"/>
                      <a:pt x="112" y="274"/>
                      <a:pt x="118" y="273"/>
                    </a:cubicBezTo>
                    <a:cubicBezTo>
                      <a:pt x="124" y="268"/>
                      <a:pt x="134" y="263"/>
                      <a:pt x="142" y="261"/>
                    </a:cubicBezTo>
                    <a:cubicBezTo>
                      <a:pt x="154" y="252"/>
                      <a:pt x="152" y="247"/>
                      <a:pt x="140" y="240"/>
                    </a:cubicBezTo>
                    <a:cubicBezTo>
                      <a:pt x="139" y="235"/>
                      <a:pt x="137" y="231"/>
                      <a:pt x="136" y="226"/>
                    </a:cubicBezTo>
                    <a:cubicBezTo>
                      <a:pt x="140" y="221"/>
                      <a:pt x="142" y="220"/>
                      <a:pt x="148" y="219"/>
                    </a:cubicBezTo>
                    <a:cubicBezTo>
                      <a:pt x="159" y="210"/>
                      <a:pt x="153" y="194"/>
                      <a:pt x="166" y="186"/>
                    </a:cubicBezTo>
                    <a:cubicBezTo>
                      <a:pt x="172" y="177"/>
                      <a:pt x="177" y="173"/>
                      <a:pt x="188" y="171"/>
                    </a:cubicBezTo>
                    <a:cubicBezTo>
                      <a:pt x="195" y="168"/>
                      <a:pt x="198" y="171"/>
                      <a:pt x="200" y="163"/>
                    </a:cubicBezTo>
                    <a:cubicBezTo>
                      <a:pt x="194" y="154"/>
                      <a:pt x="188" y="145"/>
                      <a:pt x="182" y="136"/>
                    </a:cubicBezTo>
                    <a:cubicBezTo>
                      <a:pt x="184" y="126"/>
                      <a:pt x="180" y="123"/>
                      <a:pt x="188" y="118"/>
                    </a:cubicBezTo>
                    <a:cubicBezTo>
                      <a:pt x="192" y="113"/>
                      <a:pt x="199" y="113"/>
                      <a:pt x="200" y="106"/>
                    </a:cubicBezTo>
                    <a:cubicBezTo>
                      <a:pt x="195" y="96"/>
                      <a:pt x="189" y="91"/>
                      <a:pt x="187" y="79"/>
                    </a:cubicBezTo>
                    <a:cubicBezTo>
                      <a:pt x="186" y="63"/>
                      <a:pt x="190" y="42"/>
                      <a:pt x="182" y="27"/>
                    </a:cubicBezTo>
                    <a:cubicBezTo>
                      <a:pt x="181" y="20"/>
                      <a:pt x="165" y="1"/>
                      <a:pt x="158" y="0"/>
                    </a:cubicBezTo>
                    <a:cubicBezTo>
                      <a:pt x="152" y="0"/>
                      <a:pt x="146" y="0"/>
                      <a:pt x="140" y="1"/>
                    </a:cubicBezTo>
                    <a:cubicBezTo>
                      <a:pt x="133" y="2"/>
                      <a:pt x="136" y="15"/>
                      <a:pt x="128" y="16"/>
                    </a:cubicBezTo>
                    <a:cubicBezTo>
                      <a:pt x="117" y="17"/>
                      <a:pt x="112" y="4"/>
                      <a:pt x="98" y="10"/>
                    </a:cubicBezTo>
                    <a:cubicBezTo>
                      <a:pt x="93" y="13"/>
                      <a:pt x="82" y="23"/>
                      <a:pt x="76" y="21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79" name="Freeform 54"/>
              <p:cNvSpPr>
                <a:spLocks/>
              </p:cNvSpPr>
              <p:nvPr/>
            </p:nvSpPr>
            <p:spPr bwMode="auto">
              <a:xfrm>
                <a:off x="358" y="3170"/>
                <a:ext cx="92" cy="104"/>
              </a:xfrm>
              <a:custGeom>
                <a:avLst/>
                <a:gdLst>
                  <a:gd name="T0" fmla="*/ 76 w 92"/>
                  <a:gd name="T1" fmla="*/ 17 h 107"/>
                  <a:gd name="T2" fmla="*/ 90 w 92"/>
                  <a:gd name="T3" fmla="*/ 17 h 107"/>
                  <a:gd name="T4" fmla="*/ 72 w 92"/>
                  <a:gd name="T5" fmla="*/ 19 h 107"/>
                  <a:gd name="T6" fmla="*/ 49 w 92"/>
                  <a:gd name="T7" fmla="*/ 17 h 107"/>
                  <a:gd name="T8" fmla="*/ 36 w 92"/>
                  <a:gd name="T9" fmla="*/ 17 h 107"/>
                  <a:gd name="T10" fmla="*/ 24 w 92"/>
                  <a:gd name="T11" fmla="*/ 17 h 107"/>
                  <a:gd name="T12" fmla="*/ 24 w 92"/>
                  <a:gd name="T13" fmla="*/ 17 h 107"/>
                  <a:gd name="T14" fmla="*/ 16 w 92"/>
                  <a:gd name="T15" fmla="*/ 17 h 107"/>
                  <a:gd name="T16" fmla="*/ 4 w 92"/>
                  <a:gd name="T17" fmla="*/ 17 h 107"/>
                  <a:gd name="T18" fmla="*/ 13 w 92"/>
                  <a:gd name="T19" fmla="*/ 0 h 107"/>
                  <a:gd name="T20" fmla="*/ 34 w 92"/>
                  <a:gd name="T21" fmla="*/ 5 h 107"/>
                  <a:gd name="T22" fmla="*/ 57 w 92"/>
                  <a:gd name="T23" fmla="*/ 17 h 107"/>
                  <a:gd name="T24" fmla="*/ 69 w 92"/>
                  <a:gd name="T25" fmla="*/ 17 h 107"/>
                  <a:gd name="T26" fmla="*/ 76 w 92"/>
                  <a:gd name="T27" fmla="*/ 17 h 10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92"/>
                  <a:gd name="T43" fmla="*/ 0 h 107"/>
                  <a:gd name="T44" fmla="*/ 92 w 92"/>
                  <a:gd name="T45" fmla="*/ 107 h 10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92" h="107">
                    <a:moveTo>
                      <a:pt x="76" y="45"/>
                    </a:moveTo>
                    <a:cubicBezTo>
                      <a:pt x="80" y="56"/>
                      <a:pt x="84" y="64"/>
                      <a:pt x="90" y="74"/>
                    </a:cubicBezTo>
                    <a:cubicBezTo>
                      <a:pt x="92" y="88"/>
                      <a:pt x="79" y="95"/>
                      <a:pt x="72" y="107"/>
                    </a:cubicBezTo>
                    <a:cubicBezTo>
                      <a:pt x="63" y="105"/>
                      <a:pt x="57" y="100"/>
                      <a:pt x="49" y="98"/>
                    </a:cubicBezTo>
                    <a:cubicBezTo>
                      <a:pt x="45" y="95"/>
                      <a:pt x="41" y="92"/>
                      <a:pt x="36" y="90"/>
                    </a:cubicBezTo>
                    <a:cubicBezTo>
                      <a:pt x="34" y="87"/>
                      <a:pt x="27" y="84"/>
                      <a:pt x="24" y="83"/>
                    </a:cubicBezTo>
                    <a:cubicBezTo>
                      <a:pt x="22" y="80"/>
                      <a:pt x="19" y="75"/>
                      <a:pt x="24" y="69"/>
                    </a:cubicBezTo>
                    <a:cubicBezTo>
                      <a:pt x="21" y="60"/>
                      <a:pt x="21" y="50"/>
                      <a:pt x="16" y="42"/>
                    </a:cubicBezTo>
                    <a:cubicBezTo>
                      <a:pt x="14" y="30"/>
                      <a:pt x="13" y="25"/>
                      <a:pt x="4" y="18"/>
                    </a:cubicBezTo>
                    <a:cubicBezTo>
                      <a:pt x="0" y="9"/>
                      <a:pt x="6" y="5"/>
                      <a:pt x="13" y="0"/>
                    </a:cubicBezTo>
                    <a:cubicBezTo>
                      <a:pt x="21" y="1"/>
                      <a:pt x="27" y="2"/>
                      <a:pt x="34" y="5"/>
                    </a:cubicBezTo>
                    <a:cubicBezTo>
                      <a:pt x="40" y="14"/>
                      <a:pt x="48" y="24"/>
                      <a:pt x="57" y="30"/>
                    </a:cubicBezTo>
                    <a:cubicBezTo>
                      <a:pt x="61" y="36"/>
                      <a:pt x="63" y="37"/>
                      <a:pt x="69" y="41"/>
                    </a:cubicBezTo>
                    <a:cubicBezTo>
                      <a:pt x="71" y="42"/>
                      <a:pt x="81" y="45"/>
                      <a:pt x="76" y="45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80" name="Freeform 55"/>
              <p:cNvSpPr>
                <a:spLocks/>
              </p:cNvSpPr>
              <p:nvPr/>
            </p:nvSpPr>
            <p:spPr bwMode="auto">
              <a:xfrm>
                <a:off x="383" y="3292"/>
                <a:ext cx="68" cy="61"/>
              </a:xfrm>
              <a:custGeom>
                <a:avLst/>
                <a:gdLst>
                  <a:gd name="T0" fmla="*/ 39 w 68"/>
                  <a:gd name="T1" fmla="*/ 15 h 63"/>
                  <a:gd name="T2" fmla="*/ 6 w 68"/>
                  <a:gd name="T3" fmla="*/ 15 h 63"/>
                  <a:gd name="T4" fmla="*/ 0 w 68"/>
                  <a:gd name="T5" fmla="*/ 15 h 63"/>
                  <a:gd name="T6" fmla="*/ 41 w 68"/>
                  <a:gd name="T7" fmla="*/ 0 h 63"/>
                  <a:gd name="T8" fmla="*/ 68 w 68"/>
                  <a:gd name="T9" fmla="*/ 15 h 63"/>
                  <a:gd name="T10" fmla="*/ 51 w 68"/>
                  <a:gd name="T11" fmla="*/ 15 h 63"/>
                  <a:gd name="T12" fmla="*/ 39 w 68"/>
                  <a:gd name="T13" fmla="*/ 15 h 6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8"/>
                  <a:gd name="T22" fmla="*/ 0 h 63"/>
                  <a:gd name="T23" fmla="*/ 68 w 68"/>
                  <a:gd name="T24" fmla="*/ 63 h 6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8" h="63">
                    <a:moveTo>
                      <a:pt x="39" y="59"/>
                    </a:moveTo>
                    <a:cubicBezTo>
                      <a:pt x="26" y="51"/>
                      <a:pt x="18" y="52"/>
                      <a:pt x="6" y="51"/>
                    </a:cubicBezTo>
                    <a:cubicBezTo>
                      <a:pt x="5" y="44"/>
                      <a:pt x="2" y="36"/>
                      <a:pt x="0" y="29"/>
                    </a:cubicBezTo>
                    <a:cubicBezTo>
                      <a:pt x="6" y="0"/>
                      <a:pt x="16" y="8"/>
                      <a:pt x="41" y="0"/>
                    </a:cubicBezTo>
                    <a:cubicBezTo>
                      <a:pt x="50" y="5"/>
                      <a:pt x="59" y="9"/>
                      <a:pt x="68" y="15"/>
                    </a:cubicBezTo>
                    <a:cubicBezTo>
                      <a:pt x="65" y="27"/>
                      <a:pt x="64" y="33"/>
                      <a:pt x="51" y="36"/>
                    </a:cubicBezTo>
                    <a:cubicBezTo>
                      <a:pt x="50" y="40"/>
                      <a:pt x="43" y="63"/>
                      <a:pt x="39" y="5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81" name="Freeform 56"/>
              <p:cNvSpPr>
                <a:spLocks/>
              </p:cNvSpPr>
              <p:nvPr/>
            </p:nvSpPr>
            <p:spPr bwMode="auto">
              <a:xfrm>
                <a:off x="416" y="3341"/>
                <a:ext cx="142" cy="148"/>
              </a:xfrm>
              <a:custGeom>
                <a:avLst/>
                <a:gdLst>
                  <a:gd name="T0" fmla="*/ 0 w 143"/>
                  <a:gd name="T1" fmla="*/ 15 h 153"/>
                  <a:gd name="T2" fmla="*/ 17 w 143"/>
                  <a:gd name="T3" fmla="*/ 15 h 153"/>
                  <a:gd name="T4" fmla="*/ 24 w 143"/>
                  <a:gd name="T5" fmla="*/ 15 h 153"/>
                  <a:gd name="T6" fmla="*/ 65 w 143"/>
                  <a:gd name="T7" fmla="*/ 22 h 153"/>
                  <a:gd name="T8" fmla="*/ 71 w 143"/>
                  <a:gd name="T9" fmla="*/ 22 h 153"/>
                  <a:gd name="T10" fmla="*/ 71 w 143"/>
                  <a:gd name="T11" fmla="*/ 20 h 153"/>
                  <a:gd name="T12" fmla="*/ 71 w 143"/>
                  <a:gd name="T13" fmla="*/ 20 h 153"/>
                  <a:gd name="T14" fmla="*/ 71 w 143"/>
                  <a:gd name="T15" fmla="*/ 17 h 153"/>
                  <a:gd name="T16" fmla="*/ 80 w 143"/>
                  <a:gd name="T17" fmla="*/ 15 h 153"/>
                  <a:gd name="T18" fmla="*/ 71 w 143"/>
                  <a:gd name="T19" fmla="*/ 15 h 153"/>
                  <a:gd name="T20" fmla="*/ 71 w 143"/>
                  <a:gd name="T21" fmla="*/ 15 h 153"/>
                  <a:gd name="T22" fmla="*/ 71 w 143"/>
                  <a:gd name="T23" fmla="*/ 15 h 153"/>
                  <a:gd name="T24" fmla="*/ 71 w 143"/>
                  <a:gd name="T25" fmla="*/ 15 h 153"/>
                  <a:gd name="T26" fmla="*/ 57 w 143"/>
                  <a:gd name="T27" fmla="*/ 15 h 153"/>
                  <a:gd name="T28" fmla="*/ 21 w 143"/>
                  <a:gd name="T29" fmla="*/ 11 h 153"/>
                  <a:gd name="T30" fmla="*/ 11 w 143"/>
                  <a:gd name="T31" fmla="*/ 0 h 153"/>
                  <a:gd name="T32" fmla="*/ 17 w 143"/>
                  <a:gd name="T33" fmla="*/ 15 h 153"/>
                  <a:gd name="T34" fmla="*/ 24 w 143"/>
                  <a:gd name="T35" fmla="*/ 15 h 153"/>
                  <a:gd name="T36" fmla="*/ 0 w 143"/>
                  <a:gd name="T37" fmla="*/ 15 h 15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43"/>
                  <a:gd name="T58" fmla="*/ 0 h 153"/>
                  <a:gd name="T59" fmla="*/ 143 w 143"/>
                  <a:gd name="T60" fmla="*/ 153 h 153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43" h="153">
                    <a:moveTo>
                      <a:pt x="0" y="57"/>
                    </a:moveTo>
                    <a:cubicBezTo>
                      <a:pt x="2" y="70"/>
                      <a:pt x="6" y="77"/>
                      <a:pt x="17" y="84"/>
                    </a:cubicBezTo>
                    <a:cubicBezTo>
                      <a:pt x="24" y="96"/>
                      <a:pt x="22" y="97"/>
                      <a:pt x="24" y="114"/>
                    </a:cubicBezTo>
                    <a:cubicBezTo>
                      <a:pt x="25" y="125"/>
                      <a:pt x="54" y="148"/>
                      <a:pt x="65" y="150"/>
                    </a:cubicBezTo>
                    <a:cubicBezTo>
                      <a:pt x="71" y="153"/>
                      <a:pt x="74" y="150"/>
                      <a:pt x="80" y="149"/>
                    </a:cubicBezTo>
                    <a:cubicBezTo>
                      <a:pt x="84" y="144"/>
                      <a:pt x="89" y="141"/>
                      <a:pt x="93" y="137"/>
                    </a:cubicBezTo>
                    <a:cubicBezTo>
                      <a:pt x="100" y="138"/>
                      <a:pt x="104" y="140"/>
                      <a:pt x="110" y="141"/>
                    </a:cubicBezTo>
                    <a:cubicBezTo>
                      <a:pt x="116" y="135"/>
                      <a:pt x="120" y="132"/>
                      <a:pt x="125" y="125"/>
                    </a:cubicBezTo>
                    <a:cubicBezTo>
                      <a:pt x="126" y="119"/>
                      <a:pt x="132" y="114"/>
                      <a:pt x="138" y="111"/>
                    </a:cubicBezTo>
                    <a:cubicBezTo>
                      <a:pt x="143" y="100"/>
                      <a:pt x="134" y="87"/>
                      <a:pt x="126" y="80"/>
                    </a:cubicBezTo>
                    <a:cubicBezTo>
                      <a:pt x="125" y="74"/>
                      <a:pt x="118" y="69"/>
                      <a:pt x="113" y="65"/>
                    </a:cubicBezTo>
                    <a:cubicBezTo>
                      <a:pt x="110" y="57"/>
                      <a:pt x="105" y="49"/>
                      <a:pt x="96" y="47"/>
                    </a:cubicBezTo>
                    <a:cubicBezTo>
                      <a:pt x="91" y="44"/>
                      <a:pt x="87" y="42"/>
                      <a:pt x="81" y="41"/>
                    </a:cubicBezTo>
                    <a:cubicBezTo>
                      <a:pt x="74" y="37"/>
                      <a:pt x="74" y="27"/>
                      <a:pt x="57" y="32"/>
                    </a:cubicBezTo>
                    <a:cubicBezTo>
                      <a:pt x="44" y="26"/>
                      <a:pt x="33" y="18"/>
                      <a:pt x="21" y="11"/>
                    </a:cubicBezTo>
                    <a:cubicBezTo>
                      <a:pt x="18" y="6"/>
                      <a:pt x="16" y="3"/>
                      <a:pt x="11" y="0"/>
                    </a:cubicBezTo>
                    <a:cubicBezTo>
                      <a:pt x="13" y="9"/>
                      <a:pt x="13" y="19"/>
                      <a:pt x="17" y="27"/>
                    </a:cubicBezTo>
                    <a:cubicBezTo>
                      <a:pt x="26" y="41"/>
                      <a:pt x="22" y="49"/>
                      <a:pt x="24" y="60"/>
                    </a:cubicBezTo>
                    <a:cubicBezTo>
                      <a:pt x="17" y="68"/>
                      <a:pt x="5" y="65"/>
                      <a:pt x="0" y="57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82" name="Freeform 57"/>
              <p:cNvSpPr>
                <a:spLocks/>
              </p:cNvSpPr>
              <p:nvPr/>
            </p:nvSpPr>
            <p:spPr bwMode="auto">
              <a:xfrm>
                <a:off x="564" y="3386"/>
                <a:ext cx="114" cy="132"/>
              </a:xfrm>
              <a:custGeom>
                <a:avLst/>
                <a:gdLst>
                  <a:gd name="T0" fmla="*/ 0 w 114"/>
                  <a:gd name="T1" fmla="*/ 13 h 137"/>
                  <a:gd name="T2" fmla="*/ 12 w 114"/>
                  <a:gd name="T3" fmla="*/ 13 h 137"/>
                  <a:gd name="T4" fmla="*/ 39 w 114"/>
                  <a:gd name="T5" fmla="*/ 13 h 137"/>
                  <a:gd name="T6" fmla="*/ 54 w 114"/>
                  <a:gd name="T7" fmla="*/ 13 h 137"/>
                  <a:gd name="T8" fmla="*/ 76 w 114"/>
                  <a:gd name="T9" fmla="*/ 14 h 137"/>
                  <a:gd name="T10" fmla="*/ 99 w 114"/>
                  <a:gd name="T11" fmla="*/ 13 h 137"/>
                  <a:gd name="T12" fmla="*/ 100 w 114"/>
                  <a:gd name="T13" fmla="*/ 13 h 137"/>
                  <a:gd name="T14" fmla="*/ 94 w 114"/>
                  <a:gd name="T15" fmla="*/ 13 h 137"/>
                  <a:gd name="T16" fmla="*/ 109 w 114"/>
                  <a:gd name="T17" fmla="*/ 13 h 137"/>
                  <a:gd name="T18" fmla="*/ 100 w 114"/>
                  <a:gd name="T19" fmla="*/ 13 h 137"/>
                  <a:gd name="T20" fmla="*/ 61 w 114"/>
                  <a:gd name="T21" fmla="*/ 10 h 137"/>
                  <a:gd name="T22" fmla="*/ 19 w 114"/>
                  <a:gd name="T23" fmla="*/ 13 h 137"/>
                  <a:gd name="T24" fmla="*/ 9 w 114"/>
                  <a:gd name="T25" fmla="*/ 13 h 137"/>
                  <a:gd name="T26" fmla="*/ 0 w 114"/>
                  <a:gd name="T27" fmla="*/ 13 h 13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4"/>
                  <a:gd name="T43" fmla="*/ 0 h 137"/>
                  <a:gd name="T44" fmla="*/ 114 w 114"/>
                  <a:gd name="T45" fmla="*/ 137 h 13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4" h="137">
                    <a:moveTo>
                      <a:pt x="0" y="40"/>
                    </a:moveTo>
                    <a:cubicBezTo>
                      <a:pt x="4" y="48"/>
                      <a:pt x="3" y="54"/>
                      <a:pt x="12" y="59"/>
                    </a:cubicBezTo>
                    <a:cubicBezTo>
                      <a:pt x="16" y="66"/>
                      <a:pt x="31" y="71"/>
                      <a:pt x="39" y="76"/>
                    </a:cubicBezTo>
                    <a:cubicBezTo>
                      <a:pt x="44" y="86"/>
                      <a:pt x="50" y="96"/>
                      <a:pt x="54" y="106"/>
                    </a:cubicBezTo>
                    <a:cubicBezTo>
                      <a:pt x="57" y="121"/>
                      <a:pt x="60" y="131"/>
                      <a:pt x="76" y="134"/>
                    </a:cubicBezTo>
                    <a:cubicBezTo>
                      <a:pt x="84" y="137"/>
                      <a:pt x="92" y="135"/>
                      <a:pt x="99" y="131"/>
                    </a:cubicBezTo>
                    <a:cubicBezTo>
                      <a:pt x="100" y="124"/>
                      <a:pt x="103" y="122"/>
                      <a:pt x="100" y="116"/>
                    </a:cubicBezTo>
                    <a:cubicBezTo>
                      <a:pt x="99" y="106"/>
                      <a:pt x="99" y="94"/>
                      <a:pt x="94" y="85"/>
                    </a:cubicBezTo>
                    <a:cubicBezTo>
                      <a:pt x="96" y="69"/>
                      <a:pt x="97" y="65"/>
                      <a:pt x="109" y="56"/>
                    </a:cubicBezTo>
                    <a:cubicBezTo>
                      <a:pt x="114" y="46"/>
                      <a:pt x="110" y="39"/>
                      <a:pt x="100" y="37"/>
                    </a:cubicBezTo>
                    <a:cubicBezTo>
                      <a:pt x="90" y="37"/>
                      <a:pt x="79" y="20"/>
                      <a:pt x="61" y="10"/>
                    </a:cubicBezTo>
                    <a:cubicBezTo>
                      <a:pt x="47" y="0"/>
                      <a:pt x="32" y="6"/>
                      <a:pt x="19" y="14"/>
                    </a:cubicBezTo>
                    <a:cubicBezTo>
                      <a:pt x="16" y="19"/>
                      <a:pt x="14" y="22"/>
                      <a:pt x="9" y="26"/>
                    </a:cubicBezTo>
                    <a:cubicBezTo>
                      <a:pt x="8" y="29"/>
                      <a:pt x="3" y="40"/>
                      <a:pt x="0" y="4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83" name="Freeform 58"/>
              <p:cNvSpPr>
                <a:spLocks/>
              </p:cNvSpPr>
              <p:nvPr/>
            </p:nvSpPr>
            <p:spPr bwMode="auto">
              <a:xfrm>
                <a:off x="522" y="3428"/>
                <a:ext cx="91" cy="96"/>
              </a:xfrm>
              <a:custGeom>
                <a:avLst/>
                <a:gdLst>
                  <a:gd name="T0" fmla="*/ 6 w 91"/>
                  <a:gd name="T1" fmla="*/ 16 h 99"/>
                  <a:gd name="T2" fmla="*/ 0 w 91"/>
                  <a:gd name="T3" fmla="*/ 16 h 99"/>
                  <a:gd name="T4" fmla="*/ 39 w 91"/>
                  <a:gd name="T5" fmla="*/ 16 h 99"/>
                  <a:gd name="T6" fmla="*/ 76 w 91"/>
                  <a:gd name="T7" fmla="*/ 16 h 99"/>
                  <a:gd name="T8" fmla="*/ 90 w 91"/>
                  <a:gd name="T9" fmla="*/ 16 h 99"/>
                  <a:gd name="T10" fmla="*/ 73 w 91"/>
                  <a:gd name="T11" fmla="*/ 16 h 99"/>
                  <a:gd name="T12" fmla="*/ 55 w 91"/>
                  <a:gd name="T13" fmla="*/ 16 h 99"/>
                  <a:gd name="T14" fmla="*/ 43 w 91"/>
                  <a:gd name="T15" fmla="*/ 0 h 99"/>
                  <a:gd name="T16" fmla="*/ 30 w 91"/>
                  <a:gd name="T17" fmla="*/ 11 h 99"/>
                  <a:gd name="T18" fmla="*/ 19 w 91"/>
                  <a:gd name="T19" fmla="*/ 16 h 99"/>
                  <a:gd name="T20" fmla="*/ 10 w 91"/>
                  <a:gd name="T21" fmla="*/ 16 h 99"/>
                  <a:gd name="T22" fmla="*/ 3 w 91"/>
                  <a:gd name="T23" fmla="*/ 16 h 99"/>
                  <a:gd name="T24" fmla="*/ 6 w 91"/>
                  <a:gd name="T25" fmla="*/ 16 h 9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1"/>
                  <a:gd name="T40" fmla="*/ 0 h 99"/>
                  <a:gd name="T41" fmla="*/ 91 w 91"/>
                  <a:gd name="T42" fmla="*/ 99 h 9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1" h="99">
                    <a:moveTo>
                      <a:pt x="6" y="53"/>
                    </a:moveTo>
                    <a:cubicBezTo>
                      <a:pt x="2" y="58"/>
                      <a:pt x="1" y="62"/>
                      <a:pt x="0" y="68"/>
                    </a:cubicBezTo>
                    <a:cubicBezTo>
                      <a:pt x="2" y="79"/>
                      <a:pt x="27" y="97"/>
                      <a:pt x="39" y="99"/>
                    </a:cubicBezTo>
                    <a:cubicBezTo>
                      <a:pt x="54" y="97"/>
                      <a:pt x="61" y="79"/>
                      <a:pt x="76" y="72"/>
                    </a:cubicBezTo>
                    <a:cubicBezTo>
                      <a:pt x="80" y="67"/>
                      <a:pt x="86" y="61"/>
                      <a:pt x="90" y="56"/>
                    </a:cubicBezTo>
                    <a:cubicBezTo>
                      <a:pt x="91" y="47"/>
                      <a:pt x="87" y="29"/>
                      <a:pt x="73" y="26"/>
                    </a:cubicBezTo>
                    <a:cubicBezTo>
                      <a:pt x="67" y="23"/>
                      <a:pt x="61" y="21"/>
                      <a:pt x="55" y="17"/>
                    </a:cubicBezTo>
                    <a:cubicBezTo>
                      <a:pt x="51" y="11"/>
                      <a:pt x="47" y="6"/>
                      <a:pt x="43" y="0"/>
                    </a:cubicBezTo>
                    <a:cubicBezTo>
                      <a:pt x="36" y="2"/>
                      <a:pt x="34" y="5"/>
                      <a:pt x="30" y="11"/>
                    </a:cubicBezTo>
                    <a:cubicBezTo>
                      <a:pt x="31" y="23"/>
                      <a:pt x="29" y="27"/>
                      <a:pt x="19" y="33"/>
                    </a:cubicBezTo>
                    <a:cubicBezTo>
                      <a:pt x="16" y="37"/>
                      <a:pt x="14" y="43"/>
                      <a:pt x="10" y="47"/>
                    </a:cubicBezTo>
                    <a:cubicBezTo>
                      <a:pt x="9" y="49"/>
                      <a:pt x="3" y="51"/>
                      <a:pt x="3" y="54"/>
                    </a:cubicBezTo>
                    <a:cubicBezTo>
                      <a:pt x="3" y="55"/>
                      <a:pt x="5" y="53"/>
                      <a:pt x="6" y="53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84" name="Freeform 59"/>
              <p:cNvSpPr>
                <a:spLocks/>
              </p:cNvSpPr>
              <p:nvPr/>
            </p:nvSpPr>
            <p:spPr bwMode="auto">
              <a:xfrm>
                <a:off x="3391" y="1453"/>
                <a:ext cx="1443" cy="1530"/>
              </a:xfrm>
              <a:custGeom>
                <a:avLst/>
                <a:gdLst>
                  <a:gd name="T0" fmla="*/ 103 w 1450"/>
                  <a:gd name="T1" fmla="*/ 83 h 1587"/>
                  <a:gd name="T2" fmla="*/ 98 w 1450"/>
                  <a:gd name="T3" fmla="*/ 92 h 1587"/>
                  <a:gd name="T4" fmla="*/ 18 w 1450"/>
                  <a:gd name="T5" fmla="*/ 102 h 1587"/>
                  <a:gd name="T6" fmla="*/ 81 w 1450"/>
                  <a:gd name="T7" fmla="*/ 130 h 1587"/>
                  <a:gd name="T8" fmla="*/ 100 w 1450"/>
                  <a:gd name="T9" fmla="*/ 147 h 1587"/>
                  <a:gd name="T10" fmla="*/ 152 w 1450"/>
                  <a:gd name="T11" fmla="*/ 150 h 1587"/>
                  <a:gd name="T12" fmla="*/ 224 w 1450"/>
                  <a:gd name="T13" fmla="*/ 162 h 1587"/>
                  <a:gd name="T14" fmla="*/ 264 w 1450"/>
                  <a:gd name="T15" fmla="*/ 188 h 1587"/>
                  <a:gd name="T16" fmla="*/ 306 w 1450"/>
                  <a:gd name="T17" fmla="*/ 186 h 1587"/>
                  <a:gd name="T18" fmla="*/ 439 w 1450"/>
                  <a:gd name="T19" fmla="*/ 168 h 1587"/>
                  <a:gd name="T20" fmla="*/ 569 w 1450"/>
                  <a:gd name="T21" fmla="*/ 186 h 1587"/>
                  <a:gd name="T22" fmla="*/ 638 w 1450"/>
                  <a:gd name="T23" fmla="*/ 187 h 1587"/>
                  <a:gd name="T24" fmla="*/ 813 w 1450"/>
                  <a:gd name="T25" fmla="*/ 188 h 1587"/>
                  <a:gd name="T26" fmla="*/ 944 w 1450"/>
                  <a:gd name="T27" fmla="*/ 175 h 1587"/>
                  <a:gd name="T28" fmla="*/ 917 w 1450"/>
                  <a:gd name="T29" fmla="*/ 162 h 1587"/>
                  <a:gd name="T30" fmla="*/ 899 w 1450"/>
                  <a:gd name="T31" fmla="*/ 142 h 1587"/>
                  <a:gd name="T32" fmla="*/ 944 w 1450"/>
                  <a:gd name="T33" fmla="*/ 138 h 1587"/>
                  <a:gd name="T34" fmla="*/ 994 w 1450"/>
                  <a:gd name="T35" fmla="*/ 124 h 1587"/>
                  <a:gd name="T36" fmla="*/ 941 w 1450"/>
                  <a:gd name="T37" fmla="*/ 100 h 1587"/>
                  <a:gd name="T38" fmla="*/ 1052 w 1450"/>
                  <a:gd name="T39" fmla="*/ 94 h 1587"/>
                  <a:gd name="T40" fmla="*/ 1008 w 1450"/>
                  <a:gd name="T41" fmla="*/ 68 h 1587"/>
                  <a:gd name="T42" fmla="*/ 1049 w 1450"/>
                  <a:gd name="T43" fmla="*/ 61 h 1587"/>
                  <a:gd name="T44" fmla="*/ 1052 w 1450"/>
                  <a:gd name="T45" fmla="*/ 49 h 1587"/>
                  <a:gd name="T46" fmla="*/ 1072 w 1450"/>
                  <a:gd name="T47" fmla="*/ 33 h 1587"/>
                  <a:gd name="T48" fmla="*/ 1086 w 1450"/>
                  <a:gd name="T49" fmla="*/ 25 h 1587"/>
                  <a:gd name="T50" fmla="*/ 1041 w 1450"/>
                  <a:gd name="T51" fmla="*/ 23 h 1587"/>
                  <a:gd name="T52" fmla="*/ 1004 w 1450"/>
                  <a:gd name="T53" fmla="*/ 13 h 1587"/>
                  <a:gd name="T54" fmla="*/ 988 w 1450"/>
                  <a:gd name="T55" fmla="*/ 0 h 1587"/>
                  <a:gd name="T56" fmla="*/ 920 w 1450"/>
                  <a:gd name="T57" fmla="*/ 13 h 1587"/>
                  <a:gd name="T58" fmla="*/ 888 w 1450"/>
                  <a:gd name="T59" fmla="*/ 13 h 1587"/>
                  <a:gd name="T60" fmla="*/ 810 w 1450"/>
                  <a:gd name="T61" fmla="*/ 13 h 1587"/>
                  <a:gd name="T62" fmla="*/ 704 w 1450"/>
                  <a:gd name="T63" fmla="*/ 22 h 1587"/>
                  <a:gd name="T64" fmla="*/ 662 w 1450"/>
                  <a:gd name="T65" fmla="*/ 19 h 1587"/>
                  <a:gd name="T66" fmla="*/ 653 w 1450"/>
                  <a:gd name="T67" fmla="*/ 26 h 1587"/>
                  <a:gd name="T68" fmla="*/ 575 w 1450"/>
                  <a:gd name="T69" fmla="*/ 27 h 1587"/>
                  <a:gd name="T70" fmla="*/ 548 w 1450"/>
                  <a:gd name="T71" fmla="*/ 31 h 1587"/>
                  <a:gd name="T72" fmla="*/ 569 w 1450"/>
                  <a:gd name="T73" fmla="*/ 38 h 1587"/>
                  <a:gd name="T74" fmla="*/ 484 w 1450"/>
                  <a:gd name="T75" fmla="*/ 53 h 1587"/>
                  <a:gd name="T76" fmla="*/ 415 w 1450"/>
                  <a:gd name="T77" fmla="*/ 60 h 1587"/>
                  <a:gd name="T78" fmla="*/ 334 w 1450"/>
                  <a:gd name="T79" fmla="*/ 45 h 1587"/>
                  <a:gd name="T80" fmla="*/ 272 w 1450"/>
                  <a:gd name="T81" fmla="*/ 51 h 1587"/>
                  <a:gd name="T82" fmla="*/ 128 w 1450"/>
                  <a:gd name="T83" fmla="*/ 56 h 1587"/>
                  <a:gd name="T84" fmla="*/ 103 w 1450"/>
                  <a:gd name="T85" fmla="*/ 59 h 1587"/>
                  <a:gd name="T86" fmla="*/ 46 w 1450"/>
                  <a:gd name="T87" fmla="*/ 61 h 1587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450"/>
                  <a:gd name="T133" fmla="*/ 0 h 1587"/>
                  <a:gd name="T134" fmla="*/ 1450 w 1450"/>
                  <a:gd name="T135" fmla="*/ 1587 h 1587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450" h="1587">
                    <a:moveTo>
                      <a:pt x="46" y="500"/>
                    </a:moveTo>
                    <a:cubicBezTo>
                      <a:pt x="49" y="531"/>
                      <a:pt x="49" y="559"/>
                      <a:pt x="67" y="581"/>
                    </a:cubicBezTo>
                    <a:cubicBezTo>
                      <a:pt x="100" y="617"/>
                      <a:pt x="118" y="664"/>
                      <a:pt x="148" y="688"/>
                    </a:cubicBezTo>
                    <a:cubicBezTo>
                      <a:pt x="150" y="694"/>
                      <a:pt x="141" y="698"/>
                      <a:pt x="124" y="713"/>
                    </a:cubicBezTo>
                    <a:cubicBezTo>
                      <a:pt x="121" y="716"/>
                      <a:pt x="114" y="726"/>
                      <a:pt x="112" y="730"/>
                    </a:cubicBezTo>
                    <a:cubicBezTo>
                      <a:pt x="86" y="777"/>
                      <a:pt x="114" y="721"/>
                      <a:pt x="98" y="768"/>
                    </a:cubicBezTo>
                    <a:cubicBezTo>
                      <a:pt x="83" y="812"/>
                      <a:pt x="109" y="746"/>
                      <a:pt x="88" y="793"/>
                    </a:cubicBezTo>
                    <a:cubicBezTo>
                      <a:pt x="88" y="803"/>
                      <a:pt x="84" y="817"/>
                      <a:pt x="84" y="817"/>
                    </a:cubicBezTo>
                    <a:cubicBezTo>
                      <a:pt x="58" y="832"/>
                      <a:pt x="45" y="835"/>
                      <a:pt x="18" y="851"/>
                    </a:cubicBezTo>
                    <a:cubicBezTo>
                      <a:pt x="21" y="862"/>
                      <a:pt x="0" y="850"/>
                      <a:pt x="34" y="872"/>
                    </a:cubicBezTo>
                    <a:cubicBezTo>
                      <a:pt x="46" y="907"/>
                      <a:pt x="66" y="877"/>
                      <a:pt x="70" y="979"/>
                    </a:cubicBezTo>
                    <a:cubicBezTo>
                      <a:pt x="91" y="1061"/>
                      <a:pt x="22" y="1012"/>
                      <a:pt x="81" y="1084"/>
                    </a:cubicBezTo>
                    <a:cubicBezTo>
                      <a:pt x="96" y="1103"/>
                      <a:pt x="115" y="1118"/>
                      <a:pt x="106" y="1152"/>
                    </a:cubicBezTo>
                    <a:cubicBezTo>
                      <a:pt x="102" y="1172"/>
                      <a:pt x="87" y="1183"/>
                      <a:pt x="90" y="1212"/>
                    </a:cubicBezTo>
                    <a:cubicBezTo>
                      <a:pt x="91" y="1216"/>
                      <a:pt x="97" y="1221"/>
                      <a:pt x="100" y="1223"/>
                    </a:cubicBezTo>
                    <a:cubicBezTo>
                      <a:pt x="107" y="1228"/>
                      <a:pt x="127" y="1226"/>
                      <a:pt x="127" y="1226"/>
                    </a:cubicBezTo>
                    <a:cubicBezTo>
                      <a:pt x="159" y="1217"/>
                      <a:pt x="159" y="1231"/>
                      <a:pt x="170" y="1240"/>
                    </a:cubicBezTo>
                    <a:cubicBezTo>
                      <a:pt x="189" y="1235"/>
                      <a:pt x="194" y="1237"/>
                      <a:pt x="210" y="1248"/>
                    </a:cubicBezTo>
                    <a:cubicBezTo>
                      <a:pt x="215" y="1271"/>
                      <a:pt x="217" y="1273"/>
                      <a:pt x="238" y="1280"/>
                    </a:cubicBezTo>
                    <a:cubicBezTo>
                      <a:pt x="251" y="1293"/>
                      <a:pt x="264" y="1294"/>
                      <a:pt x="258" y="1312"/>
                    </a:cubicBezTo>
                    <a:cubicBezTo>
                      <a:pt x="262" y="1333"/>
                      <a:pt x="264" y="1340"/>
                      <a:pt x="282" y="1352"/>
                    </a:cubicBezTo>
                    <a:cubicBezTo>
                      <a:pt x="271" y="1385"/>
                      <a:pt x="270" y="1387"/>
                      <a:pt x="302" y="1408"/>
                    </a:cubicBezTo>
                    <a:cubicBezTo>
                      <a:pt x="320" y="1436"/>
                      <a:pt x="315" y="1423"/>
                      <a:pt x="322" y="1444"/>
                    </a:cubicBezTo>
                    <a:cubicBezTo>
                      <a:pt x="326" y="1481"/>
                      <a:pt x="314" y="1538"/>
                      <a:pt x="334" y="1568"/>
                    </a:cubicBezTo>
                    <a:cubicBezTo>
                      <a:pt x="341" y="1579"/>
                      <a:pt x="362" y="1580"/>
                      <a:pt x="374" y="1584"/>
                    </a:cubicBezTo>
                    <a:cubicBezTo>
                      <a:pt x="401" y="1575"/>
                      <a:pt x="372" y="1587"/>
                      <a:pt x="394" y="1568"/>
                    </a:cubicBezTo>
                    <a:cubicBezTo>
                      <a:pt x="401" y="1562"/>
                      <a:pt x="418" y="1552"/>
                      <a:pt x="418" y="1552"/>
                    </a:cubicBezTo>
                    <a:cubicBezTo>
                      <a:pt x="434" y="1528"/>
                      <a:pt x="440" y="1541"/>
                      <a:pt x="462" y="1548"/>
                    </a:cubicBezTo>
                    <a:cubicBezTo>
                      <a:pt x="489" y="1507"/>
                      <a:pt x="477" y="1443"/>
                      <a:pt x="534" y="1424"/>
                    </a:cubicBezTo>
                    <a:cubicBezTo>
                      <a:pt x="562" y="1396"/>
                      <a:pt x="548" y="1395"/>
                      <a:pt x="574" y="1408"/>
                    </a:cubicBezTo>
                    <a:cubicBezTo>
                      <a:pt x="591" y="1433"/>
                      <a:pt x="606" y="1439"/>
                      <a:pt x="634" y="1448"/>
                    </a:cubicBezTo>
                    <a:cubicBezTo>
                      <a:pt x="658" y="1443"/>
                      <a:pt x="668" y="1442"/>
                      <a:pt x="686" y="1460"/>
                    </a:cubicBezTo>
                    <a:cubicBezTo>
                      <a:pt x="699" y="1498"/>
                      <a:pt x="715" y="1529"/>
                      <a:pt x="750" y="1552"/>
                    </a:cubicBezTo>
                    <a:cubicBezTo>
                      <a:pt x="760" y="1567"/>
                      <a:pt x="777" y="1574"/>
                      <a:pt x="794" y="1580"/>
                    </a:cubicBezTo>
                    <a:cubicBezTo>
                      <a:pt x="806" y="1576"/>
                      <a:pt x="818" y="1572"/>
                      <a:pt x="830" y="1568"/>
                    </a:cubicBezTo>
                    <a:cubicBezTo>
                      <a:pt x="834" y="1567"/>
                      <a:pt x="842" y="1564"/>
                      <a:pt x="842" y="1564"/>
                    </a:cubicBezTo>
                    <a:cubicBezTo>
                      <a:pt x="877" y="1567"/>
                      <a:pt x="893" y="1573"/>
                      <a:pt x="926" y="1568"/>
                    </a:cubicBezTo>
                    <a:cubicBezTo>
                      <a:pt x="966" y="1555"/>
                      <a:pt x="942" y="1559"/>
                      <a:pt x="1002" y="1564"/>
                    </a:cubicBezTo>
                    <a:cubicBezTo>
                      <a:pt x="1029" y="1582"/>
                      <a:pt x="1035" y="1575"/>
                      <a:pt x="1074" y="1572"/>
                    </a:cubicBezTo>
                    <a:cubicBezTo>
                      <a:pt x="1100" y="1546"/>
                      <a:pt x="1115" y="1540"/>
                      <a:pt x="1150" y="1528"/>
                    </a:cubicBezTo>
                    <a:cubicBezTo>
                      <a:pt x="1163" y="1524"/>
                      <a:pt x="1173" y="1512"/>
                      <a:pt x="1186" y="1508"/>
                    </a:cubicBezTo>
                    <a:cubicBezTo>
                      <a:pt x="1200" y="1488"/>
                      <a:pt x="1230" y="1472"/>
                      <a:pt x="1254" y="1464"/>
                    </a:cubicBezTo>
                    <a:cubicBezTo>
                      <a:pt x="1274" y="1434"/>
                      <a:pt x="1264" y="1442"/>
                      <a:pt x="1242" y="1420"/>
                    </a:cubicBezTo>
                    <a:cubicBezTo>
                      <a:pt x="1242" y="1416"/>
                      <a:pt x="1251" y="1371"/>
                      <a:pt x="1242" y="1360"/>
                    </a:cubicBezTo>
                    <a:cubicBezTo>
                      <a:pt x="1236" y="1352"/>
                      <a:pt x="1218" y="1344"/>
                      <a:pt x="1218" y="1344"/>
                    </a:cubicBezTo>
                    <a:cubicBezTo>
                      <a:pt x="1208" y="1328"/>
                      <a:pt x="1211" y="1312"/>
                      <a:pt x="1202" y="1296"/>
                    </a:cubicBezTo>
                    <a:cubicBezTo>
                      <a:pt x="1197" y="1288"/>
                      <a:pt x="1186" y="1272"/>
                      <a:pt x="1186" y="1272"/>
                    </a:cubicBezTo>
                    <a:cubicBezTo>
                      <a:pt x="1187" y="1244"/>
                      <a:pt x="1188" y="1216"/>
                      <a:pt x="1190" y="1188"/>
                    </a:cubicBezTo>
                    <a:cubicBezTo>
                      <a:pt x="1190" y="1184"/>
                      <a:pt x="1191" y="1178"/>
                      <a:pt x="1194" y="1176"/>
                    </a:cubicBezTo>
                    <a:cubicBezTo>
                      <a:pt x="1205" y="1168"/>
                      <a:pt x="1218" y="1165"/>
                      <a:pt x="1230" y="1160"/>
                    </a:cubicBezTo>
                    <a:cubicBezTo>
                      <a:pt x="1238" y="1157"/>
                      <a:pt x="1254" y="1152"/>
                      <a:pt x="1254" y="1152"/>
                    </a:cubicBezTo>
                    <a:cubicBezTo>
                      <a:pt x="1255" y="1143"/>
                      <a:pt x="1252" y="1131"/>
                      <a:pt x="1258" y="1124"/>
                    </a:cubicBezTo>
                    <a:cubicBezTo>
                      <a:pt x="1266" y="1114"/>
                      <a:pt x="1283" y="1115"/>
                      <a:pt x="1294" y="1108"/>
                    </a:cubicBezTo>
                    <a:cubicBezTo>
                      <a:pt x="1309" y="1086"/>
                      <a:pt x="1306" y="1061"/>
                      <a:pt x="1314" y="1036"/>
                    </a:cubicBezTo>
                    <a:cubicBezTo>
                      <a:pt x="1306" y="1005"/>
                      <a:pt x="1272" y="991"/>
                      <a:pt x="1254" y="964"/>
                    </a:cubicBezTo>
                    <a:cubicBezTo>
                      <a:pt x="1259" y="940"/>
                      <a:pt x="1266" y="943"/>
                      <a:pt x="1278" y="924"/>
                    </a:cubicBezTo>
                    <a:cubicBezTo>
                      <a:pt x="1273" y="889"/>
                      <a:pt x="1261" y="864"/>
                      <a:pt x="1250" y="832"/>
                    </a:cubicBezTo>
                    <a:cubicBezTo>
                      <a:pt x="1274" y="824"/>
                      <a:pt x="1292" y="823"/>
                      <a:pt x="1318" y="820"/>
                    </a:cubicBezTo>
                    <a:cubicBezTo>
                      <a:pt x="1330" y="816"/>
                      <a:pt x="1343" y="815"/>
                      <a:pt x="1354" y="808"/>
                    </a:cubicBezTo>
                    <a:cubicBezTo>
                      <a:pt x="1382" y="790"/>
                      <a:pt x="1369" y="795"/>
                      <a:pt x="1390" y="788"/>
                    </a:cubicBezTo>
                    <a:cubicBezTo>
                      <a:pt x="1397" y="766"/>
                      <a:pt x="1386" y="755"/>
                      <a:pt x="1378" y="736"/>
                    </a:cubicBezTo>
                    <a:cubicBezTo>
                      <a:pt x="1363" y="702"/>
                      <a:pt x="1350" y="678"/>
                      <a:pt x="1318" y="656"/>
                    </a:cubicBezTo>
                    <a:cubicBezTo>
                      <a:pt x="1309" y="628"/>
                      <a:pt x="1302" y="595"/>
                      <a:pt x="1330" y="576"/>
                    </a:cubicBezTo>
                    <a:cubicBezTo>
                      <a:pt x="1336" y="567"/>
                      <a:pt x="1352" y="521"/>
                      <a:pt x="1358" y="516"/>
                    </a:cubicBezTo>
                    <a:cubicBezTo>
                      <a:pt x="1362" y="513"/>
                      <a:pt x="1369" y="513"/>
                      <a:pt x="1374" y="512"/>
                    </a:cubicBezTo>
                    <a:cubicBezTo>
                      <a:pt x="1378" y="509"/>
                      <a:pt x="1382" y="506"/>
                      <a:pt x="1386" y="504"/>
                    </a:cubicBezTo>
                    <a:cubicBezTo>
                      <a:pt x="1390" y="502"/>
                      <a:pt x="1394" y="502"/>
                      <a:pt x="1398" y="500"/>
                    </a:cubicBezTo>
                    <a:cubicBezTo>
                      <a:pt x="1406" y="495"/>
                      <a:pt x="1422" y="484"/>
                      <a:pt x="1422" y="484"/>
                    </a:cubicBezTo>
                    <a:cubicBezTo>
                      <a:pt x="1441" y="427"/>
                      <a:pt x="1406" y="439"/>
                      <a:pt x="1390" y="404"/>
                    </a:cubicBezTo>
                    <a:cubicBezTo>
                      <a:pt x="1379" y="380"/>
                      <a:pt x="1370" y="352"/>
                      <a:pt x="1362" y="328"/>
                    </a:cubicBezTo>
                    <a:cubicBezTo>
                      <a:pt x="1367" y="309"/>
                      <a:pt x="1370" y="303"/>
                      <a:pt x="1386" y="292"/>
                    </a:cubicBezTo>
                    <a:cubicBezTo>
                      <a:pt x="1399" y="272"/>
                      <a:pt x="1390" y="283"/>
                      <a:pt x="1418" y="264"/>
                    </a:cubicBezTo>
                    <a:cubicBezTo>
                      <a:pt x="1422" y="261"/>
                      <a:pt x="1430" y="256"/>
                      <a:pt x="1430" y="256"/>
                    </a:cubicBezTo>
                    <a:cubicBezTo>
                      <a:pt x="1448" y="228"/>
                      <a:pt x="1443" y="241"/>
                      <a:pt x="1450" y="220"/>
                    </a:cubicBezTo>
                    <a:cubicBezTo>
                      <a:pt x="1445" y="213"/>
                      <a:pt x="1444" y="202"/>
                      <a:pt x="1438" y="196"/>
                    </a:cubicBezTo>
                    <a:cubicBezTo>
                      <a:pt x="1431" y="189"/>
                      <a:pt x="1422" y="185"/>
                      <a:pt x="1414" y="180"/>
                    </a:cubicBezTo>
                    <a:cubicBezTo>
                      <a:pt x="1410" y="177"/>
                      <a:pt x="1402" y="172"/>
                      <a:pt x="1402" y="172"/>
                    </a:cubicBezTo>
                    <a:cubicBezTo>
                      <a:pt x="1363" y="185"/>
                      <a:pt x="1423" y="164"/>
                      <a:pt x="1374" y="184"/>
                    </a:cubicBezTo>
                    <a:cubicBezTo>
                      <a:pt x="1366" y="187"/>
                      <a:pt x="1350" y="192"/>
                      <a:pt x="1350" y="192"/>
                    </a:cubicBezTo>
                    <a:cubicBezTo>
                      <a:pt x="1335" y="187"/>
                      <a:pt x="1331" y="177"/>
                      <a:pt x="1318" y="168"/>
                    </a:cubicBezTo>
                    <a:cubicBezTo>
                      <a:pt x="1309" y="140"/>
                      <a:pt x="1302" y="116"/>
                      <a:pt x="1326" y="92"/>
                    </a:cubicBezTo>
                    <a:cubicBezTo>
                      <a:pt x="1333" y="70"/>
                      <a:pt x="1351" y="54"/>
                      <a:pt x="1358" y="32"/>
                    </a:cubicBezTo>
                    <a:cubicBezTo>
                      <a:pt x="1353" y="18"/>
                      <a:pt x="1344" y="14"/>
                      <a:pt x="1330" y="8"/>
                    </a:cubicBezTo>
                    <a:cubicBezTo>
                      <a:pt x="1322" y="5"/>
                      <a:pt x="1306" y="0"/>
                      <a:pt x="1306" y="0"/>
                    </a:cubicBezTo>
                    <a:cubicBezTo>
                      <a:pt x="1289" y="1"/>
                      <a:pt x="1271" y="0"/>
                      <a:pt x="1254" y="4"/>
                    </a:cubicBezTo>
                    <a:cubicBezTo>
                      <a:pt x="1249" y="5"/>
                      <a:pt x="1250" y="13"/>
                      <a:pt x="1246" y="16"/>
                    </a:cubicBezTo>
                    <a:cubicBezTo>
                      <a:pt x="1239" y="22"/>
                      <a:pt x="1230" y="27"/>
                      <a:pt x="1222" y="32"/>
                    </a:cubicBezTo>
                    <a:cubicBezTo>
                      <a:pt x="1218" y="35"/>
                      <a:pt x="1210" y="40"/>
                      <a:pt x="1210" y="40"/>
                    </a:cubicBezTo>
                    <a:cubicBezTo>
                      <a:pt x="1202" y="35"/>
                      <a:pt x="1194" y="29"/>
                      <a:pt x="1186" y="24"/>
                    </a:cubicBezTo>
                    <a:cubicBezTo>
                      <a:pt x="1182" y="21"/>
                      <a:pt x="1174" y="16"/>
                      <a:pt x="1174" y="16"/>
                    </a:cubicBezTo>
                    <a:cubicBezTo>
                      <a:pt x="1150" y="17"/>
                      <a:pt x="1125" y="12"/>
                      <a:pt x="1102" y="20"/>
                    </a:cubicBezTo>
                    <a:cubicBezTo>
                      <a:pt x="1094" y="23"/>
                      <a:pt x="1096" y="36"/>
                      <a:pt x="1094" y="44"/>
                    </a:cubicBezTo>
                    <a:cubicBezTo>
                      <a:pt x="1090" y="65"/>
                      <a:pt x="1088" y="76"/>
                      <a:pt x="1070" y="88"/>
                    </a:cubicBezTo>
                    <a:cubicBezTo>
                      <a:pt x="1059" y="104"/>
                      <a:pt x="1036" y="136"/>
                      <a:pt x="1018" y="148"/>
                    </a:cubicBezTo>
                    <a:cubicBezTo>
                      <a:pt x="1009" y="154"/>
                      <a:pt x="975" y="156"/>
                      <a:pt x="974" y="156"/>
                    </a:cubicBezTo>
                    <a:cubicBezTo>
                      <a:pt x="938" y="174"/>
                      <a:pt x="953" y="168"/>
                      <a:pt x="930" y="176"/>
                    </a:cubicBezTo>
                    <a:cubicBezTo>
                      <a:pt x="915" y="161"/>
                      <a:pt x="917" y="154"/>
                      <a:pt x="898" y="144"/>
                    </a:cubicBezTo>
                    <a:cubicBezTo>
                      <a:pt x="894" y="145"/>
                      <a:pt x="890" y="146"/>
                      <a:pt x="886" y="148"/>
                    </a:cubicBezTo>
                    <a:cubicBezTo>
                      <a:pt x="882" y="150"/>
                      <a:pt x="878" y="154"/>
                      <a:pt x="874" y="156"/>
                    </a:cubicBezTo>
                    <a:cubicBezTo>
                      <a:pt x="866" y="159"/>
                      <a:pt x="850" y="164"/>
                      <a:pt x="850" y="164"/>
                    </a:cubicBezTo>
                    <a:cubicBezTo>
                      <a:pt x="849" y="168"/>
                      <a:pt x="845" y="172"/>
                      <a:pt x="846" y="176"/>
                    </a:cubicBezTo>
                    <a:cubicBezTo>
                      <a:pt x="849" y="185"/>
                      <a:pt x="862" y="200"/>
                      <a:pt x="862" y="200"/>
                    </a:cubicBezTo>
                    <a:cubicBezTo>
                      <a:pt x="841" y="221"/>
                      <a:pt x="846" y="204"/>
                      <a:pt x="822" y="212"/>
                    </a:cubicBezTo>
                    <a:cubicBezTo>
                      <a:pt x="808" y="208"/>
                      <a:pt x="782" y="192"/>
                      <a:pt x="782" y="192"/>
                    </a:cubicBezTo>
                    <a:cubicBezTo>
                      <a:pt x="771" y="196"/>
                      <a:pt x="765" y="196"/>
                      <a:pt x="758" y="208"/>
                    </a:cubicBezTo>
                    <a:cubicBezTo>
                      <a:pt x="755" y="213"/>
                      <a:pt x="758" y="220"/>
                      <a:pt x="754" y="224"/>
                    </a:cubicBezTo>
                    <a:cubicBezTo>
                      <a:pt x="748" y="229"/>
                      <a:pt x="730" y="232"/>
                      <a:pt x="730" y="232"/>
                    </a:cubicBezTo>
                    <a:cubicBezTo>
                      <a:pt x="727" y="236"/>
                      <a:pt x="723" y="239"/>
                      <a:pt x="722" y="244"/>
                    </a:cubicBezTo>
                    <a:cubicBezTo>
                      <a:pt x="721" y="248"/>
                      <a:pt x="727" y="252"/>
                      <a:pt x="726" y="256"/>
                    </a:cubicBezTo>
                    <a:cubicBezTo>
                      <a:pt x="722" y="269"/>
                      <a:pt x="710" y="279"/>
                      <a:pt x="706" y="292"/>
                    </a:cubicBezTo>
                    <a:cubicBezTo>
                      <a:pt x="717" y="309"/>
                      <a:pt x="734" y="309"/>
                      <a:pt x="750" y="320"/>
                    </a:cubicBezTo>
                    <a:cubicBezTo>
                      <a:pt x="746" y="347"/>
                      <a:pt x="747" y="354"/>
                      <a:pt x="726" y="368"/>
                    </a:cubicBezTo>
                    <a:cubicBezTo>
                      <a:pt x="721" y="384"/>
                      <a:pt x="718" y="391"/>
                      <a:pt x="702" y="396"/>
                    </a:cubicBezTo>
                    <a:cubicBezTo>
                      <a:pt x="659" y="367"/>
                      <a:pt x="675" y="421"/>
                      <a:pt x="642" y="432"/>
                    </a:cubicBezTo>
                    <a:cubicBezTo>
                      <a:pt x="625" y="426"/>
                      <a:pt x="620" y="430"/>
                      <a:pt x="606" y="440"/>
                    </a:cubicBezTo>
                    <a:cubicBezTo>
                      <a:pt x="616" y="469"/>
                      <a:pt x="609" y="457"/>
                      <a:pt x="622" y="476"/>
                    </a:cubicBezTo>
                    <a:cubicBezTo>
                      <a:pt x="613" y="532"/>
                      <a:pt x="580" y="510"/>
                      <a:pt x="538" y="496"/>
                    </a:cubicBezTo>
                    <a:cubicBezTo>
                      <a:pt x="531" y="485"/>
                      <a:pt x="531" y="469"/>
                      <a:pt x="522" y="460"/>
                    </a:cubicBezTo>
                    <a:cubicBezTo>
                      <a:pt x="508" y="446"/>
                      <a:pt x="497" y="429"/>
                      <a:pt x="486" y="412"/>
                    </a:cubicBezTo>
                    <a:cubicBezTo>
                      <a:pt x="482" y="406"/>
                      <a:pt x="461" y="385"/>
                      <a:pt x="450" y="380"/>
                    </a:cubicBezTo>
                    <a:cubicBezTo>
                      <a:pt x="442" y="377"/>
                      <a:pt x="426" y="372"/>
                      <a:pt x="426" y="372"/>
                    </a:cubicBezTo>
                    <a:cubicBezTo>
                      <a:pt x="405" y="379"/>
                      <a:pt x="410" y="397"/>
                      <a:pt x="390" y="404"/>
                    </a:cubicBezTo>
                    <a:cubicBezTo>
                      <a:pt x="371" y="398"/>
                      <a:pt x="361" y="399"/>
                      <a:pt x="350" y="416"/>
                    </a:cubicBezTo>
                    <a:cubicBezTo>
                      <a:pt x="340" y="474"/>
                      <a:pt x="305" y="478"/>
                      <a:pt x="254" y="484"/>
                    </a:cubicBezTo>
                    <a:cubicBezTo>
                      <a:pt x="228" y="510"/>
                      <a:pt x="213" y="479"/>
                      <a:pt x="198" y="456"/>
                    </a:cubicBezTo>
                    <a:cubicBezTo>
                      <a:pt x="194" y="457"/>
                      <a:pt x="189" y="457"/>
                      <a:pt x="186" y="460"/>
                    </a:cubicBezTo>
                    <a:cubicBezTo>
                      <a:pt x="182" y="463"/>
                      <a:pt x="182" y="469"/>
                      <a:pt x="178" y="472"/>
                    </a:cubicBezTo>
                    <a:cubicBezTo>
                      <a:pt x="171" y="476"/>
                      <a:pt x="162" y="477"/>
                      <a:pt x="154" y="480"/>
                    </a:cubicBezTo>
                    <a:cubicBezTo>
                      <a:pt x="146" y="483"/>
                      <a:pt x="130" y="488"/>
                      <a:pt x="130" y="488"/>
                    </a:cubicBezTo>
                    <a:cubicBezTo>
                      <a:pt x="120" y="503"/>
                      <a:pt x="116" y="510"/>
                      <a:pt x="98" y="504"/>
                    </a:cubicBezTo>
                    <a:cubicBezTo>
                      <a:pt x="90" y="479"/>
                      <a:pt x="77" y="483"/>
                      <a:pt x="58" y="496"/>
                    </a:cubicBezTo>
                    <a:cubicBezTo>
                      <a:pt x="49" y="495"/>
                      <a:pt x="45" y="486"/>
                      <a:pt x="46" y="50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85" name="Freeform 60"/>
              <p:cNvSpPr>
                <a:spLocks/>
              </p:cNvSpPr>
              <p:nvPr/>
            </p:nvSpPr>
            <p:spPr bwMode="auto">
              <a:xfrm>
                <a:off x="4646" y="817"/>
                <a:ext cx="758" cy="844"/>
              </a:xfrm>
              <a:custGeom>
                <a:avLst/>
                <a:gdLst>
                  <a:gd name="T0" fmla="*/ 42 w 762"/>
                  <a:gd name="T1" fmla="*/ 82 h 875"/>
                  <a:gd name="T2" fmla="*/ 88 w 762"/>
                  <a:gd name="T3" fmla="*/ 85 h 875"/>
                  <a:gd name="T4" fmla="*/ 62 w 762"/>
                  <a:gd name="T5" fmla="*/ 92 h 875"/>
                  <a:gd name="T6" fmla="*/ 46 w 762"/>
                  <a:gd name="T7" fmla="*/ 95 h 875"/>
                  <a:gd name="T8" fmla="*/ 90 w 762"/>
                  <a:gd name="T9" fmla="*/ 105 h 875"/>
                  <a:gd name="T10" fmla="*/ 98 w 762"/>
                  <a:gd name="T11" fmla="*/ 105 h 875"/>
                  <a:gd name="T12" fmla="*/ 146 w 762"/>
                  <a:gd name="T13" fmla="*/ 107 h 875"/>
                  <a:gd name="T14" fmla="*/ 241 w 762"/>
                  <a:gd name="T15" fmla="*/ 107 h 875"/>
                  <a:gd name="T16" fmla="*/ 259 w 762"/>
                  <a:gd name="T17" fmla="*/ 105 h 875"/>
                  <a:gd name="T18" fmla="*/ 266 w 762"/>
                  <a:gd name="T19" fmla="*/ 97 h 875"/>
                  <a:gd name="T20" fmla="*/ 389 w 762"/>
                  <a:gd name="T21" fmla="*/ 83 h 875"/>
                  <a:gd name="T22" fmla="*/ 490 w 762"/>
                  <a:gd name="T23" fmla="*/ 83 h 875"/>
                  <a:gd name="T24" fmla="*/ 504 w 762"/>
                  <a:gd name="T25" fmla="*/ 73 h 875"/>
                  <a:gd name="T26" fmla="*/ 522 w 762"/>
                  <a:gd name="T27" fmla="*/ 70 h 875"/>
                  <a:gd name="T28" fmla="*/ 537 w 762"/>
                  <a:gd name="T29" fmla="*/ 64 h 875"/>
                  <a:gd name="T30" fmla="*/ 532 w 762"/>
                  <a:gd name="T31" fmla="*/ 58 h 875"/>
                  <a:gd name="T32" fmla="*/ 549 w 762"/>
                  <a:gd name="T33" fmla="*/ 48 h 875"/>
                  <a:gd name="T34" fmla="*/ 531 w 762"/>
                  <a:gd name="T35" fmla="*/ 48 h 875"/>
                  <a:gd name="T36" fmla="*/ 499 w 762"/>
                  <a:gd name="T37" fmla="*/ 48 h 875"/>
                  <a:gd name="T38" fmla="*/ 417 w 762"/>
                  <a:gd name="T39" fmla="*/ 54 h 875"/>
                  <a:gd name="T40" fmla="*/ 392 w 762"/>
                  <a:gd name="T41" fmla="*/ 50 h 875"/>
                  <a:gd name="T42" fmla="*/ 424 w 762"/>
                  <a:gd name="T43" fmla="*/ 41 h 875"/>
                  <a:gd name="T44" fmla="*/ 364 w 762"/>
                  <a:gd name="T45" fmla="*/ 36 h 875"/>
                  <a:gd name="T46" fmla="*/ 400 w 762"/>
                  <a:gd name="T47" fmla="*/ 33 h 875"/>
                  <a:gd name="T48" fmla="*/ 424 w 762"/>
                  <a:gd name="T49" fmla="*/ 24 h 875"/>
                  <a:gd name="T50" fmla="*/ 446 w 762"/>
                  <a:gd name="T51" fmla="*/ 25 h 875"/>
                  <a:gd name="T52" fmla="*/ 495 w 762"/>
                  <a:gd name="T53" fmla="*/ 17 h 875"/>
                  <a:gd name="T54" fmla="*/ 484 w 762"/>
                  <a:gd name="T55" fmla="*/ 14 h 875"/>
                  <a:gd name="T56" fmla="*/ 456 w 762"/>
                  <a:gd name="T57" fmla="*/ 14 h 875"/>
                  <a:gd name="T58" fmla="*/ 428 w 762"/>
                  <a:gd name="T59" fmla="*/ 14 h 875"/>
                  <a:gd name="T60" fmla="*/ 414 w 762"/>
                  <a:gd name="T61" fmla="*/ 1 h 875"/>
                  <a:gd name="T62" fmla="*/ 373 w 762"/>
                  <a:gd name="T63" fmla="*/ 14 h 875"/>
                  <a:gd name="T64" fmla="*/ 361 w 762"/>
                  <a:gd name="T65" fmla="*/ 14 h 875"/>
                  <a:gd name="T66" fmla="*/ 348 w 762"/>
                  <a:gd name="T67" fmla="*/ 14 h 875"/>
                  <a:gd name="T68" fmla="*/ 365 w 762"/>
                  <a:gd name="T69" fmla="*/ 14 h 875"/>
                  <a:gd name="T70" fmla="*/ 358 w 762"/>
                  <a:gd name="T71" fmla="*/ 14 h 875"/>
                  <a:gd name="T72" fmla="*/ 271 w 762"/>
                  <a:gd name="T73" fmla="*/ 18 h 875"/>
                  <a:gd name="T74" fmla="*/ 210 w 762"/>
                  <a:gd name="T75" fmla="*/ 29 h 875"/>
                  <a:gd name="T76" fmla="*/ 158 w 762"/>
                  <a:gd name="T77" fmla="*/ 35 h 875"/>
                  <a:gd name="T78" fmla="*/ 120 w 762"/>
                  <a:gd name="T79" fmla="*/ 37 h 875"/>
                  <a:gd name="T80" fmla="*/ 95 w 762"/>
                  <a:gd name="T81" fmla="*/ 44 h 875"/>
                  <a:gd name="T82" fmla="*/ 94 w 762"/>
                  <a:gd name="T83" fmla="*/ 52 h 875"/>
                  <a:gd name="T84" fmla="*/ 95 w 762"/>
                  <a:gd name="T85" fmla="*/ 57 h 875"/>
                  <a:gd name="T86" fmla="*/ 106 w 762"/>
                  <a:gd name="T87" fmla="*/ 58 h 875"/>
                  <a:gd name="T88" fmla="*/ 95 w 762"/>
                  <a:gd name="T89" fmla="*/ 64 h 875"/>
                  <a:gd name="T90" fmla="*/ 95 w 762"/>
                  <a:gd name="T91" fmla="*/ 62 h 875"/>
                  <a:gd name="T92" fmla="*/ 60 w 762"/>
                  <a:gd name="T93" fmla="*/ 62 h 875"/>
                  <a:gd name="T94" fmla="*/ 22 w 762"/>
                  <a:gd name="T95" fmla="*/ 76 h 875"/>
                  <a:gd name="T96" fmla="*/ 4 w 762"/>
                  <a:gd name="T97" fmla="*/ 82 h 875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62"/>
                  <a:gd name="T148" fmla="*/ 0 h 875"/>
                  <a:gd name="T149" fmla="*/ 762 w 762"/>
                  <a:gd name="T150" fmla="*/ 875 h 875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62" h="875">
                    <a:moveTo>
                      <a:pt x="8" y="663"/>
                    </a:moveTo>
                    <a:cubicBezTo>
                      <a:pt x="19" y="656"/>
                      <a:pt x="30" y="657"/>
                      <a:pt x="42" y="659"/>
                    </a:cubicBezTo>
                    <a:cubicBezTo>
                      <a:pt x="51" y="668"/>
                      <a:pt x="60" y="664"/>
                      <a:pt x="70" y="671"/>
                    </a:cubicBezTo>
                    <a:cubicBezTo>
                      <a:pt x="76" y="675"/>
                      <a:pt x="88" y="683"/>
                      <a:pt x="88" y="683"/>
                    </a:cubicBezTo>
                    <a:cubicBezTo>
                      <a:pt x="92" y="696"/>
                      <a:pt x="94" y="697"/>
                      <a:pt x="84" y="707"/>
                    </a:cubicBezTo>
                    <a:cubicBezTo>
                      <a:pt x="78" y="724"/>
                      <a:pt x="73" y="736"/>
                      <a:pt x="62" y="749"/>
                    </a:cubicBezTo>
                    <a:cubicBezTo>
                      <a:pt x="57" y="755"/>
                      <a:pt x="51" y="764"/>
                      <a:pt x="48" y="773"/>
                    </a:cubicBezTo>
                    <a:cubicBezTo>
                      <a:pt x="47" y="775"/>
                      <a:pt x="46" y="779"/>
                      <a:pt x="46" y="779"/>
                    </a:cubicBezTo>
                    <a:cubicBezTo>
                      <a:pt x="47" y="802"/>
                      <a:pt x="40" y="814"/>
                      <a:pt x="56" y="825"/>
                    </a:cubicBezTo>
                    <a:cubicBezTo>
                      <a:pt x="62" y="843"/>
                      <a:pt x="73" y="847"/>
                      <a:pt x="90" y="853"/>
                    </a:cubicBezTo>
                    <a:cubicBezTo>
                      <a:pt x="106" y="850"/>
                      <a:pt x="123" y="844"/>
                      <a:pt x="136" y="835"/>
                    </a:cubicBezTo>
                    <a:cubicBezTo>
                      <a:pt x="149" y="838"/>
                      <a:pt x="147" y="840"/>
                      <a:pt x="156" y="847"/>
                    </a:cubicBezTo>
                    <a:cubicBezTo>
                      <a:pt x="164" y="853"/>
                      <a:pt x="177" y="856"/>
                      <a:pt x="186" y="859"/>
                    </a:cubicBezTo>
                    <a:cubicBezTo>
                      <a:pt x="193" y="861"/>
                      <a:pt x="198" y="867"/>
                      <a:pt x="204" y="871"/>
                    </a:cubicBezTo>
                    <a:cubicBezTo>
                      <a:pt x="208" y="873"/>
                      <a:pt x="216" y="875"/>
                      <a:pt x="216" y="875"/>
                    </a:cubicBezTo>
                    <a:cubicBezTo>
                      <a:pt x="264" y="868"/>
                      <a:pt x="239" y="865"/>
                      <a:pt x="314" y="863"/>
                    </a:cubicBezTo>
                    <a:cubicBezTo>
                      <a:pt x="321" y="861"/>
                      <a:pt x="325" y="857"/>
                      <a:pt x="332" y="855"/>
                    </a:cubicBezTo>
                    <a:cubicBezTo>
                      <a:pt x="338" y="849"/>
                      <a:pt x="343" y="847"/>
                      <a:pt x="350" y="843"/>
                    </a:cubicBezTo>
                    <a:cubicBezTo>
                      <a:pt x="354" y="841"/>
                      <a:pt x="362" y="835"/>
                      <a:pt x="362" y="835"/>
                    </a:cubicBezTo>
                    <a:cubicBezTo>
                      <a:pt x="367" y="820"/>
                      <a:pt x="355" y="802"/>
                      <a:pt x="364" y="789"/>
                    </a:cubicBezTo>
                    <a:cubicBezTo>
                      <a:pt x="377" y="770"/>
                      <a:pt x="409" y="770"/>
                      <a:pt x="422" y="753"/>
                    </a:cubicBezTo>
                    <a:cubicBezTo>
                      <a:pt x="445" y="723"/>
                      <a:pt x="482" y="686"/>
                      <a:pt x="520" y="673"/>
                    </a:cubicBezTo>
                    <a:cubicBezTo>
                      <a:pt x="543" y="684"/>
                      <a:pt x="545" y="701"/>
                      <a:pt x="570" y="709"/>
                    </a:cubicBezTo>
                    <a:cubicBezTo>
                      <a:pt x="615" y="705"/>
                      <a:pt x="621" y="677"/>
                      <a:pt x="664" y="671"/>
                    </a:cubicBezTo>
                    <a:cubicBezTo>
                      <a:pt x="670" y="665"/>
                      <a:pt x="675" y="659"/>
                      <a:pt x="678" y="651"/>
                    </a:cubicBezTo>
                    <a:cubicBezTo>
                      <a:pt x="674" y="627"/>
                      <a:pt x="674" y="618"/>
                      <a:pt x="682" y="595"/>
                    </a:cubicBezTo>
                    <a:cubicBezTo>
                      <a:pt x="685" y="587"/>
                      <a:pt x="687" y="577"/>
                      <a:pt x="694" y="573"/>
                    </a:cubicBezTo>
                    <a:cubicBezTo>
                      <a:pt x="698" y="571"/>
                      <a:pt x="706" y="569"/>
                      <a:pt x="706" y="569"/>
                    </a:cubicBezTo>
                    <a:cubicBezTo>
                      <a:pt x="723" y="571"/>
                      <a:pt x="732" y="574"/>
                      <a:pt x="738" y="557"/>
                    </a:cubicBezTo>
                    <a:cubicBezTo>
                      <a:pt x="733" y="543"/>
                      <a:pt x="728" y="530"/>
                      <a:pt x="726" y="515"/>
                    </a:cubicBezTo>
                    <a:cubicBezTo>
                      <a:pt x="727" y="504"/>
                      <a:pt x="732" y="490"/>
                      <a:pt x="728" y="479"/>
                    </a:cubicBezTo>
                    <a:cubicBezTo>
                      <a:pt x="726" y="475"/>
                      <a:pt x="720" y="467"/>
                      <a:pt x="720" y="467"/>
                    </a:cubicBezTo>
                    <a:cubicBezTo>
                      <a:pt x="713" y="438"/>
                      <a:pt x="737" y="431"/>
                      <a:pt x="756" y="419"/>
                    </a:cubicBezTo>
                    <a:cubicBezTo>
                      <a:pt x="762" y="407"/>
                      <a:pt x="754" y="394"/>
                      <a:pt x="742" y="389"/>
                    </a:cubicBezTo>
                    <a:cubicBezTo>
                      <a:pt x="736" y="386"/>
                      <a:pt x="730" y="385"/>
                      <a:pt x="724" y="383"/>
                    </a:cubicBezTo>
                    <a:cubicBezTo>
                      <a:pt x="722" y="382"/>
                      <a:pt x="718" y="381"/>
                      <a:pt x="718" y="381"/>
                    </a:cubicBezTo>
                    <a:cubicBezTo>
                      <a:pt x="710" y="382"/>
                      <a:pt x="702" y="382"/>
                      <a:pt x="694" y="383"/>
                    </a:cubicBezTo>
                    <a:cubicBezTo>
                      <a:pt x="688" y="384"/>
                      <a:pt x="676" y="389"/>
                      <a:pt x="676" y="389"/>
                    </a:cubicBezTo>
                    <a:cubicBezTo>
                      <a:pt x="669" y="386"/>
                      <a:pt x="664" y="377"/>
                      <a:pt x="656" y="377"/>
                    </a:cubicBezTo>
                    <a:cubicBezTo>
                      <a:pt x="631" y="377"/>
                      <a:pt x="583" y="415"/>
                      <a:pt x="562" y="429"/>
                    </a:cubicBezTo>
                    <a:cubicBezTo>
                      <a:pt x="549" y="428"/>
                      <a:pt x="536" y="429"/>
                      <a:pt x="524" y="427"/>
                    </a:cubicBezTo>
                    <a:cubicBezTo>
                      <a:pt x="516" y="425"/>
                      <a:pt x="521" y="407"/>
                      <a:pt x="524" y="403"/>
                    </a:cubicBezTo>
                    <a:cubicBezTo>
                      <a:pt x="539" y="384"/>
                      <a:pt x="568" y="387"/>
                      <a:pt x="582" y="365"/>
                    </a:cubicBezTo>
                    <a:cubicBezTo>
                      <a:pt x="580" y="351"/>
                      <a:pt x="580" y="348"/>
                      <a:pt x="572" y="337"/>
                    </a:cubicBezTo>
                    <a:cubicBezTo>
                      <a:pt x="568" y="326"/>
                      <a:pt x="574" y="315"/>
                      <a:pt x="562" y="311"/>
                    </a:cubicBezTo>
                    <a:cubicBezTo>
                      <a:pt x="555" y="281"/>
                      <a:pt x="508" y="287"/>
                      <a:pt x="482" y="285"/>
                    </a:cubicBezTo>
                    <a:cubicBezTo>
                      <a:pt x="462" y="270"/>
                      <a:pt x="464" y="261"/>
                      <a:pt x="488" y="253"/>
                    </a:cubicBezTo>
                    <a:cubicBezTo>
                      <a:pt x="506" y="255"/>
                      <a:pt x="518" y="257"/>
                      <a:pt x="536" y="255"/>
                    </a:cubicBezTo>
                    <a:cubicBezTo>
                      <a:pt x="554" y="237"/>
                      <a:pt x="540" y="208"/>
                      <a:pt x="552" y="193"/>
                    </a:cubicBezTo>
                    <a:cubicBezTo>
                      <a:pt x="555" y="189"/>
                      <a:pt x="567" y="185"/>
                      <a:pt x="572" y="183"/>
                    </a:cubicBezTo>
                    <a:cubicBezTo>
                      <a:pt x="576" y="181"/>
                      <a:pt x="584" y="179"/>
                      <a:pt x="584" y="179"/>
                    </a:cubicBezTo>
                    <a:cubicBezTo>
                      <a:pt x="592" y="183"/>
                      <a:pt x="598" y="187"/>
                      <a:pt x="606" y="191"/>
                    </a:cubicBezTo>
                    <a:cubicBezTo>
                      <a:pt x="617" y="189"/>
                      <a:pt x="620" y="187"/>
                      <a:pt x="628" y="179"/>
                    </a:cubicBezTo>
                    <a:cubicBezTo>
                      <a:pt x="639" y="147"/>
                      <a:pt x="633" y="145"/>
                      <a:pt x="670" y="141"/>
                    </a:cubicBezTo>
                    <a:cubicBezTo>
                      <a:pt x="676" y="137"/>
                      <a:pt x="684" y="125"/>
                      <a:pt x="684" y="125"/>
                    </a:cubicBezTo>
                    <a:cubicBezTo>
                      <a:pt x="681" y="105"/>
                      <a:pt x="674" y="99"/>
                      <a:pt x="658" y="87"/>
                    </a:cubicBezTo>
                    <a:cubicBezTo>
                      <a:pt x="650" y="90"/>
                      <a:pt x="647" y="95"/>
                      <a:pt x="640" y="99"/>
                    </a:cubicBezTo>
                    <a:cubicBezTo>
                      <a:pt x="618" y="95"/>
                      <a:pt x="631" y="77"/>
                      <a:pt x="620" y="73"/>
                    </a:cubicBezTo>
                    <a:cubicBezTo>
                      <a:pt x="614" y="71"/>
                      <a:pt x="607" y="72"/>
                      <a:pt x="600" y="71"/>
                    </a:cubicBezTo>
                    <a:cubicBezTo>
                      <a:pt x="595" y="51"/>
                      <a:pt x="592" y="41"/>
                      <a:pt x="578" y="27"/>
                    </a:cubicBezTo>
                    <a:cubicBezTo>
                      <a:pt x="571" y="20"/>
                      <a:pt x="575" y="15"/>
                      <a:pt x="566" y="9"/>
                    </a:cubicBezTo>
                    <a:cubicBezTo>
                      <a:pt x="564" y="4"/>
                      <a:pt x="565" y="0"/>
                      <a:pt x="558" y="1"/>
                    </a:cubicBezTo>
                    <a:cubicBezTo>
                      <a:pt x="547" y="2"/>
                      <a:pt x="523" y="8"/>
                      <a:pt x="516" y="15"/>
                    </a:cubicBezTo>
                    <a:cubicBezTo>
                      <a:pt x="508" y="23"/>
                      <a:pt x="506" y="34"/>
                      <a:pt x="496" y="39"/>
                    </a:cubicBezTo>
                    <a:cubicBezTo>
                      <a:pt x="494" y="40"/>
                      <a:pt x="492" y="40"/>
                      <a:pt x="490" y="41"/>
                    </a:cubicBezTo>
                    <a:cubicBezTo>
                      <a:pt x="486" y="43"/>
                      <a:pt x="482" y="46"/>
                      <a:pt x="478" y="49"/>
                    </a:cubicBezTo>
                    <a:cubicBezTo>
                      <a:pt x="476" y="50"/>
                      <a:pt x="472" y="53"/>
                      <a:pt x="472" y="53"/>
                    </a:cubicBezTo>
                    <a:cubicBezTo>
                      <a:pt x="468" y="58"/>
                      <a:pt x="464" y="71"/>
                      <a:pt x="464" y="71"/>
                    </a:cubicBezTo>
                    <a:cubicBezTo>
                      <a:pt x="468" y="89"/>
                      <a:pt x="474" y="83"/>
                      <a:pt x="458" y="99"/>
                    </a:cubicBezTo>
                    <a:cubicBezTo>
                      <a:pt x="466" y="104"/>
                      <a:pt x="475" y="105"/>
                      <a:pt x="484" y="107"/>
                    </a:cubicBezTo>
                    <a:cubicBezTo>
                      <a:pt x="490" y="111"/>
                      <a:pt x="496" y="113"/>
                      <a:pt x="502" y="117"/>
                    </a:cubicBezTo>
                    <a:cubicBezTo>
                      <a:pt x="498" y="141"/>
                      <a:pt x="492" y="133"/>
                      <a:pt x="474" y="127"/>
                    </a:cubicBezTo>
                    <a:cubicBezTo>
                      <a:pt x="448" y="129"/>
                      <a:pt x="424" y="135"/>
                      <a:pt x="398" y="137"/>
                    </a:cubicBezTo>
                    <a:cubicBezTo>
                      <a:pt x="388" y="139"/>
                      <a:pt x="382" y="139"/>
                      <a:pt x="374" y="145"/>
                    </a:cubicBezTo>
                    <a:cubicBezTo>
                      <a:pt x="357" y="170"/>
                      <a:pt x="315" y="200"/>
                      <a:pt x="286" y="207"/>
                    </a:cubicBezTo>
                    <a:cubicBezTo>
                      <a:pt x="279" y="209"/>
                      <a:pt x="273" y="213"/>
                      <a:pt x="268" y="219"/>
                    </a:cubicBezTo>
                    <a:cubicBezTo>
                      <a:pt x="265" y="223"/>
                      <a:pt x="260" y="231"/>
                      <a:pt x="260" y="231"/>
                    </a:cubicBezTo>
                    <a:cubicBezTo>
                      <a:pt x="254" y="255"/>
                      <a:pt x="234" y="255"/>
                      <a:pt x="216" y="267"/>
                    </a:cubicBezTo>
                    <a:cubicBezTo>
                      <a:pt x="212" y="273"/>
                      <a:pt x="200" y="281"/>
                      <a:pt x="200" y="281"/>
                    </a:cubicBezTo>
                    <a:cubicBezTo>
                      <a:pt x="194" y="290"/>
                      <a:pt x="189" y="291"/>
                      <a:pt x="178" y="295"/>
                    </a:cubicBezTo>
                    <a:cubicBezTo>
                      <a:pt x="171" y="297"/>
                      <a:pt x="160" y="307"/>
                      <a:pt x="160" y="307"/>
                    </a:cubicBezTo>
                    <a:cubicBezTo>
                      <a:pt x="150" y="322"/>
                      <a:pt x="138" y="338"/>
                      <a:pt x="132" y="355"/>
                    </a:cubicBezTo>
                    <a:cubicBezTo>
                      <a:pt x="130" y="378"/>
                      <a:pt x="129" y="383"/>
                      <a:pt x="112" y="395"/>
                    </a:cubicBezTo>
                    <a:cubicBezTo>
                      <a:pt x="107" y="403"/>
                      <a:pt x="102" y="414"/>
                      <a:pt x="94" y="419"/>
                    </a:cubicBezTo>
                    <a:cubicBezTo>
                      <a:pt x="90" y="426"/>
                      <a:pt x="85" y="429"/>
                      <a:pt x="82" y="437"/>
                    </a:cubicBezTo>
                    <a:cubicBezTo>
                      <a:pt x="90" y="460"/>
                      <a:pt x="103" y="454"/>
                      <a:pt x="128" y="455"/>
                    </a:cubicBezTo>
                    <a:cubicBezTo>
                      <a:pt x="131" y="456"/>
                      <a:pt x="142" y="457"/>
                      <a:pt x="146" y="459"/>
                    </a:cubicBezTo>
                    <a:cubicBezTo>
                      <a:pt x="152" y="463"/>
                      <a:pt x="164" y="471"/>
                      <a:pt x="164" y="471"/>
                    </a:cubicBezTo>
                    <a:cubicBezTo>
                      <a:pt x="166" y="476"/>
                      <a:pt x="168" y="482"/>
                      <a:pt x="168" y="487"/>
                    </a:cubicBezTo>
                    <a:cubicBezTo>
                      <a:pt x="168" y="526"/>
                      <a:pt x="131" y="513"/>
                      <a:pt x="102" y="523"/>
                    </a:cubicBezTo>
                    <a:cubicBezTo>
                      <a:pt x="94" y="522"/>
                      <a:pt x="88" y="524"/>
                      <a:pt x="88" y="515"/>
                    </a:cubicBezTo>
                    <a:cubicBezTo>
                      <a:pt x="88" y="508"/>
                      <a:pt x="98" y="495"/>
                      <a:pt x="98" y="495"/>
                    </a:cubicBezTo>
                    <a:cubicBezTo>
                      <a:pt x="96" y="486"/>
                      <a:pt x="91" y="483"/>
                      <a:pt x="86" y="475"/>
                    </a:cubicBezTo>
                    <a:cubicBezTo>
                      <a:pt x="71" y="483"/>
                      <a:pt x="73" y="491"/>
                      <a:pt x="60" y="499"/>
                    </a:cubicBezTo>
                    <a:cubicBezTo>
                      <a:pt x="55" y="514"/>
                      <a:pt x="68" y="524"/>
                      <a:pt x="72" y="537"/>
                    </a:cubicBezTo>
                    <a:cubicBezTo>
                      <a:pt x="68" y="565"/>
                      <a:pt x="43" y="596"/>
                      <a:pt x="22" y="615"/>
                    </a:cubicBezTo>
                    <a:cubicBezTo>
                      <a:pt x="13" y="623"/>
                      <a:pt x="7" y="624"/>
                      <a:pt x="0" y="635"/>
                    </a:cubicBezTo>
                    <a:cubicBezTo>
                      <a:pt x="1" y="641"/>
                      <a:pt x="1" y="651"/>
                      <a:pt x="4" y="657"/>
                    </a:cubicBezTo>
                    <a:cubicBezTo>
                      <a:pt x="5" y="659"/>
                      <a:pt x="8" y="663"/>
                      <a:pt x="8" y="663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86" name="Freeform 61"/>
              <p:cNvSpPr>
                <a:spLocks/>
              </p:cNvSpPr>
              <p:nvPr/>
            </p:nvSpPr>
            <p:spPr bwMode="auto">
              <a:xfrm>
                <a:off x="5007" y="1358"/>
                <a:ext cx="501" cy="801"/>
              </a:xfrm>
              <a:custGeom>
                <a:avLst/>
                <a:gdLst>
                  <a:gd name="T0" fmla="*/ 248 w 504"/>
                  <a:gd name="T1" fmla="*/ 10 h 830"/>
                  <a:gd name="T2" fmla="*/ 229 w 504"/>
                  <a:gd name="T3" fmla="*/ 14 h 830"/>
                  <a:gd name="T4" fmla="*/ 221 w 504"/>
                  <a:gd name="T5" fmla="*/ 14 h 830"/>
                  <a:gd name="T6" fmla="*/ 166 w 504"/>
                  <a:gd name="T7" fmla="*/ 18 h 830"/>
                  <a:gd name="T8" fmla="*/ 136 w 504"/>
                  <a:gd name="T9" fmla="*/ 17 h 830"/>
                  <a:gd name="T10" fmla="*/ 84 w 504"/>
                  <a:gd name="T11" fmla="*/ 14 h 830"/>
                  <a:gd name="T12" fmla="*/ 84 w 504"/>
                  <a:gd name="T13" fmla="*/ 20 h 830"/>
                  <a:gd name="T14" fmla="*/ 42 w 504"/>
                  <a:gd name="T15" fmla="*/ 27 h 830"/>
                  <a:gd name="T16" fmla="*/ 8 w 504"/>
                  <a:gd name="T17" fmla="*/ 30 h 830"/>
                  <a:gd name="T18" fmla="*/ 16 w 504"/>
                  <a:gd name="T19" fmla="*/ 35 h 830"/>
                  <a:gd name="T20" fmla="*/ 66 w 504"/>
                  <a:gd name="T21" fmla="*/ 39 h 830"/>
                  <a:gd name="T22" fmla="*/ 88 w 504"/>
                  <a:gd name="T23" fmla="*/ 44 h 830"/>
                  <a:gd name="T24" fmla="*/ 134 w 504"/>
                  <a:gd name="T25" fmla="*/ 44 h 830"/>
                  <a:gd name="T26" fmla="*/ 104 w 504"/>
                  <a:gd name="T27" fmla="*/ 41 h 830"/>
                  <a:gd name="T28" fmla="*/ 124 w 504"/>
                  <a:gd name="T29" fmla="*/ 39 h 830"/>
                  <a:gd name="T30" fmla="*/ 172 w 504"/>
                  <a:gd name="T31" fmla="*/ 43 h 830"/>
                  <a:gd name="T32" fmla="*/ 197 w 504"/>
                  <a:gd name="T33" fmla="*/ 51 h 830"/>
                  <a:gd name="T34" fmla="*/ 214 w 504"/>
                  <a:gd name="T35" fmla="*/ 64 h 830"/>
                  <a:gd name="T36" fmla="*/ 227 w 504"/>
                  <a:gd name="T37" fmla="*/ 79 h 830"/>
                  <a:gd name="T38" fmla="*/ 239 w 504"/>
                  <a:gd name="T39" fmla="*/ 85 h 830"/>
                  <a:gd name="T40" fmla="*/ 233 w 504"/>
                  <a:gd name="T41" fmla="*/ 91 h 830"/>
                  <a:gd name="T42" fmla="*/ 244 w 504"/>
                  <a:gd name="T43" fmla="*/ 96 h 830"/>
                  <a:gd name="T44" fmla="*/ 280 w 504"/>
                  <a:gd name="T45" fmla="*/ 104 h 830"/>
                  <a:gd name="T46" fmla="*/ 302 w 504"/>
                  <a:gd name="T47" fmla="*/ 106 h 830"/>
                  <a:gd name="T48" fmla="*/ 326 w 504"/>
                  <a:gd name="T49" fmla="*/ 104 h 830"/>
                  <a:gd name="T50" fmla="*/ 338 w 504"/>
                  <a:gd name="T51" fmla="*/ 102 h 830"/>
                  <a:gd name="T52" fmla="*/ 333 w 504"/>
                  <a:gd name="T53" fmla="*/ 97 h 830"/>
                  <a:gd name="T54" fmla="*/ 350 w 504"/>
                  <a:gd name="T55" fmla="*/ 92 h 830"/>
                  <a:gd name="T56" fmla="*/ 333 w 504"/>
                  <a:gd name="T57" fmla="*/ 85 h 830"/>
                  <a:gd name="T58" fmla="*/ 333 w 504"/>
                  <a:gd name="T59" fmla="*/ 80 h 830"/>
                  <a:gd name="T60" fmla="*/ 338 w 504"/>
                  <a:gd name="T61" fmla="*/ 74 h 830"/>
                  <a:gd name="T62" fmla="*/ 346 w 504"/>
                  <a:gd name="T63" fmla="*/ 67 h 830"/>
                  <a:gd name="T64" fmla="*/ 316 w 504"/>
                  <a:gd name="T65" fmla="*/ 68 h 830"/>
                  <a:gd name="T66" fmla="*/ 256 w 504"/>
                  <a:gd name="T67" fmla="*/ 59 h 830"/>
                  <a:gd name="T68" fmla="*/ 240 w 504"/>
                  <a:gd name="T69" fmla="*/ 56 h 830"/>
                  <a:gd name="T70" fmla="*/ 233 w 504"/>
                  <a:gd name="T71" fmla="*/ 53 h 830"/>
                  <a:gd name="T72" fmla="*/ 251 w 504"/>
                  <a:gd name="T73" fmla="*/ 49 h 830"/>
                  <a:gd name="T74" fmla="*/ 242 w 504"/>
                  <a:gd name="T75" fmla="*/ 42 h 830"/>
                  <a:gd name="T76" fmla="*/ 266 w 504"/>
                  <a:gd name="T77" fmla="*/ 42 h 830"/>
                  <a:gd name="T78" fmla="*/ 276 w 504"/>
                  <a:gd name="T79" fmla="*/ 41 h 830"/>
                  <a:gd name="T80" fmla="*/ 254 w 504"/>
                  <a:gd name="T81" fmla="*/ 36 h 830"/>
                  <a:gd name="T82" fmla="*/ 280 w 504"/>
                  <a:gd name="T83" fmla="*/ 30 h 830"/>
                  <a:gd name="T84" fmla="*/ 309 w 504"/>
                  <a:gd name="T85" fmla="*/ 19 h 830"/>
                  <a:gd name="T86" fmla="*/ 276 w 504"/>
                  <a:gd name="T87" fmla="*/ 14 h 830"/>
                  <a:gd name="T88" fmla="*/ 260 w 504"/>
                  <a:gd name="T89" fmla="*/ 14 h 83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504"/>
                  <a:gd name="T136" fmla="*/ 0 h 830"/>
                  <a:gd name="T137" fmla="*/ 504 w 504"/>
                  <a:gd name="T138" fmla="*/ 830 h 83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504" h="830">
                    <a:moveTo>
                      <a:pt x="376" y="0"/>
                    </a:moveTo>
                    <a:cubicBezTo>
                      <a:pt x="373" y="5"/>
                      <a:pt x="360" y="10"/>
                      <a:pt x="360" y="10"/>
                    </a:cubicBezTo>
                    <a:cubicBezTo>
                      <a:pt x="345" y="5"/>
                      <a:pt x="352" y="5"/>
                      <a:pt x="338" y="8"/>
                    </a:cubicBezTo>
                    <a:cubicBezTo>
                      <a:pt x="329" y="14"/>
                      <a:pt x="325" y="26"/>
                      <a:pt x="322" y="36"/>
                    </a:cubicBezTo>
                    <a:cubicBezTo>
                      <a:pt x="320" y="42"/>
                      <a:pt x="316" y="54"/>
                      <a:pt x="316" y="54"/>
                    </a:cubicBezTo>
                    <a:cubicBezTo>
                      <a:pt x="315" y="67"/>
                      <a:pt x="323" y="94"/>
                      <a:pt x="306" y="100"/>
                    </a:cubicBezTo>
                    <a:cubicBezTo>
                      <a:pt x="287" y="119"/>
                      <a:pt x="283" y="109"/>
                      <a:pt x="264" y="120"/>
                    </a:cubicBezTo>
                    <a:cubicBezTo>
                      <a:pt x="250" y="128"/>
                      <a:pt x="233" y="142"/>
                      <a:pt x="224" y="146"/>
                    </a:cubicBezTo>
                    <a:cubicBezTo>
                      <a:pt x="218" y="145"/>
                      <a:pt x="212" y="145"/>
                      <a:pt x="206" y="144"/>
                    </a:cubicBezTo>
                    <a:cubicBezTo>
                      <a:pt x="202" y="143"/>
                      <a:pt x="194" y="140"/>
                      <a:pt x="194" y="140"/>
                    </a:cubicBezTo>
                    <a:cubicBezTo>
                      <a:pt x="187" y="129"/>
                      <a:pt x="175" y="118"/>
                      <a:pt x="162" y="114"/>
                    </a:cubicBezTo>
                    <a:cubicBezTo>
                      <a:pt x="149" y="116"/>
                      <a:pt x="139" y="122"/>
                      <a:pt x="126" y="124"/>
                    </a:cubicBezTo>
                    <a:cubicBezTo>
                      <a:pt x="121" y="131"/>
                      <a:pt x="117" y="135"/>
                      <a:pt x="110" y="140"/>
                    </a:cubicBezTo>
                    <a:cubicBezTo>
                      <a:pt x="103" y="150"/>
                      <a:pt x="108" y="145"/>
                      <a:pt x="94" y="154"/>
                    </a:cubicBezTo>
                    <a:cubicBezTo>
                      <a:pt x="90" y="157"/>
                      <a:pt x="82" y="162"/>
                      <a:pt x="82" y="162"/>
                    </a:cubicBezTo>
                    <a:cubicBezTo>
                      <a:pt x="70" y="180"/>
                      <a:pt x="63" y="191"/>
                      <a:pt x="42" y="198"/>
                    </a:cubicBezTo>
                    <a:cubicBezTo>
                      <a:pt x="39" y="203"/>
                      <a:pt x="26" y="208"/>
                      <a:pt x="26" y="208"/>
                    </a:cubicBezTo>
                    <a:cubicBezTo>
                      <a:pt x="20" y="214"/>
                      <a:pt x="16" y="217"/>
                      <a:pt x="8" y="220"/>
                    </a:cubicBezTo>
                    <a:cubicBezTo>
                      <a:pt x="4" y="225"/>
                      <a:pt x="0" y="238"/>
                      <a:pt x="0" y="238"/>
                    </a:cubicBezTo>
                    <a:cubicBezTo>
                      <a:pt x="2" y="250"/>
                      <a:pt x="3" y="264"/>
                      <a:pt x="16" y="268"/>
                    </a:cubicBezTo>
                    <a:cubicBezTo>
                      <a:pt x="28" y="280"/>
                      <a:pt x="29" y="285"/>
                      <a:pt x="48" y="288"/>
                    </a:cubicBezTo>
                    <a:cubicBezTo>
                      <a:pt x="54" y="292"/>
                      <a:pt x="66" y="300"/>
                      <a:pt x="66" y="300"/>
                    </a:cubicBezTo>
                    <a:cubicBezTo>
                      <a:pt x="71" y="308"/>
                      <a:pt x="81" y="311"/>
                      <a:pt x="88" y="318"/>
                    </a:cubicBezTo>
                    <a:cubicBezTo>
                      <a:pt x="100" y="370"/>
                      <a:pt x="126" y="322"/>
                      <a:pt x="146" y="350"/>
                    </a:cubicBezTo>
                    <a:cubicBezTo>
                      <a:pt x="156" y="365"/>
                      <a:pt x="176" y="362"/>
                      <a:pt x="198" y="388"/>
                    </a:cubicBezTo>
                    <a:cubicBezTo>
                      <a:pt x="220" y="382"/>
                      <a:pt x="205" y="356"/>
                      <a:pt x="192" y="346"/>
                    </a:cubicBezTo>
                    <a:cubicBezTo>
                      <a:pt x="192" y="346"/>
                      <a:pt x="177" y="336"/>
                      <a:pt x="174" y="334"/>
                    </a:cubicBezTo>
                    <a:cubicBezTo>
                      <a:pt x="170" y="331"/>
                      <a:pt x="162" y="326"/>
                      <a:pt x="162" y="326"/>
                    </a:cubicBezTo>
                    <a:cubicBezTo>
                      <a:pt x="164" y="315"/>
                      <a:pt x="161" y="314"/>
                      <a:pt x="170" y="310"/>
                    </a:cubicBezTo>
                    <a:cubicBezTo>
                      <a:pt x="174" y="308"/>
                      <a:pt x="182" y="306"/>
                      <a:pt x="182" y="306"/>
                    </a:cubicBezTo>
                    <a:cubicBezTo>
                      <a:pt x="200" y="308"/>
                      <a:pt x="200" y="309"/>
                      <a:pt x="210" y="322"/>
                    </a:cubicBezTo>
                    <a:cubicBezTo>
                      <a:pt x="213" y="331"/>
                      <a:pt x="223" y="337"/>
                      <a:pt x="230" y="344"/>
                    </a:cubicBezTo>
                    <a:cubicBezTo>
                      <a:pt x="238" y="352"/>
                      <a:pt x="235" y="367"/>
                      <a:pt x="242" y="374"/>
                    </a:cubicBezTo>
                    <a:cubicBezTo>
                      <a:pt x="248" y="380"/>
                      <a:pt x="253" y="387"/>
                      <a:pt x="258" y="394"/>
                    </a:cubicBezTo>
                    <a:cubicBezTo>
                      <a:pt x="260" y="400"/>
                      <a:pt x="264" y="412"/>
                      <a:pt x="264" y="412"/>
                    </a:cubicBezTo>
                    <a:cubicBezTo>
                      <a:pt x="266" y="445"/>
                      <a:pt x="272" y="471"/>
                      <a:pt x="292" y="498"/>
                    </a:cubicBezTo>
                    <a:cubicBezTo>
                      <a:pt x="295" y="514"/>
                      <a:pt x="299" y="530"/>
                      <a:pt x="308" y="544"/>
                    </a:cubicBezTo>
                    <a:cubicBezTo>
                      <a:pt x="312" y="569"/>
                      <a:pt x="313" y="593"/>
                      <a:pt x="318" y="618"/>
                    </a:cubicBezTo>
                    <a:cubicBezTo>
                      <a:pt x="320" y="628"/>
                      <a:pt x="321" y="635"/>
                      <a:pt x="330" y="638"/>
                    </a:cubicBezTo>
                    <a:cubicBezTo>
                      <a:pt x="336" y="644"/>
                      <a:pt x="339" y="648"/>
                      <a:pt x="342" y="656"/>
                    </a:cubicBezTo>
                    <a:cubicBezTo>
                      <a:pt x="340" y="669"/>
                      <a:pt x="338" y="680"/>
                      <a:pt x="334" y="692"/>
                    </a:cubicBezTo>
                    <a:cubicBezTo>
                      <a:pt x="333" y="696"/>
                      <a:pt x="330" y="704"/>
                      <a:pt x="330" y="704"/>
                    </a:cubicBezTo>
                    <a:cubicBezTo>
                      <a:pt x="330" y="709"/>
                      <a:pt x="330" y="726"/>
                      <a:pt x="334" y="734"/>
                    </a:cubicBezTo>
                    <a:cubicBezTo>
                      <a:pt x="338" y="742"/>
                      <a:pt x="346" y="743"/>
                      <a:pt x="352" y="750"/>
                    </a:cubicBezTo>
                    <a:cubicBezTo>
                      <a:pt x="360" y="760"/>
                      <a:pt x="367" y="770"/>
                      <a:pt x="374" y="780"/>
                    </a:cubicBezTo>
                    <a:cubicBezTo>
                      <a:pt x="384" y="794"/>
                      <a:pt x="380" y="805"/>
                      <a:pt x="396" y="816"/>
                    </a:cubicBezTo>
                    <a:cubicBezTo>
                      <a:pt x="400" y="821"/>
                      <a:pt x="400" y="823"/>
                      <a:pt x="406" y="826"/>
                    </a:cubicBezTo>
                    <a:cubicBezTo>
                      <a:pt x="410" y="828"/>
                      <a:pt x="418" y="830"/>
                      <a:pt x="418" y="830"/>
                    </a:cubicBezTo>
                    <a:cubicBezTo>
                      <a:pt x="425" y="829"/>
                      <a:pt x="433" y="830"/>
                      <a:pt x="440" y="828"/>
                    </a:cubicBezTo>
                    <a:cubicBezTo>
                      <a:pt x="445" y="827"/>
                      <a:pt x="450" y="813"/>
                      <a:pt x="454" y="810"/>
                    </a:cubicBezTo>
                    <a:cubicBezTo>
                      <a:pt x="458" y="808"/>
                      <a:pt x="462" y="808"/>
                      <a:pt x="466" y="806"/>
                    </a:cubicBezTo>
                    <a:cubicBezTo>
                      <a:pt x="468" y="805"/>
                      <a:pt x="470" y="803"/>
                      <a:pt x="472" y="802"/>
                    </a:cubicBezTo>
                    <a:cubicBezTo>
                      <a:pt x="477" y="787"/>
                      <a:pt x="477" y="794"/>
                      <a:pt x="474" y="782"/>
                    </a:cubicBezTo>
                    <a:cubicBezTo>
                      <a:pt x="476" y="769"/>
                      <a:pt x="482" y="754"/>
                      <a:pt x="464" y="758"/>
                    </a:cubicBezTo>
                    <a:cubicBezTo>
                      <a:pt x="455" y="764"/>
                      <a:pt x="453" y="762"/>
                      <a:pt x="450" y="752"/>
                    </a:cubicBezTo>
                    <a:cubicBezTo>
                      <a:pt x="453" y="729"/>
                      <a:pt x="469" y="727"/>
                      <a:pt x="490" y="720"/>
                    </a:cubicBezTo>
                    <a:cubicBezTo>
                      <a:pt x="504" y="706"/>
                      <a:pt x="494" y="695"/>
                      <a:pt x="480" y="686"/>
                    </a:cubicBezTo>
                    <a:cubicBezTo>
                      <a:pt x="474" y="677"/>
                      <a:pt x="467" y="670"/>
                      <a:pt x="464" y="660"/>
                    </a:cubicBezTo>
                    <a:cubicBezTo>
                      <a:pt x="467" y="652"/>
                      <a:pt x="470" y="648"/>
                      <a:pt x="476" y="642"/>
                    </a:cubicBezTo>
                    <a:cubicBezTo>
                      <a:pt x="474" y="633"/>
                      <a:pt x="472" y="629"/>
                      <a:pt x="464" y="624"/>
                    </a:cubicBezTo>
                    <a:cubicBezTo>
                      <a:pt x="457" y="614"/>
                      <a:pt x="463" y="608"/>
                      <a:pt x="474" y="604"/>
                    </a:cubicBezTo>
                    <a:cubicBezTo>
                      <a:pt x="482" y="593"/>
                      <a:pt x="485" y="588"/>
                      <a:pt x="472" y="580"/>
                    </a:cubicBezTo>
                    <a:cubicBezTo>
                      <a:pt x="475" y="572"/>
                      <a:pt x="480" y="572"/>
                      <a:pt x="486" y="566"/>
                    </a:cubicBezTo>
                    <a:cubicBezTo>
                      <a:pt x="491" y="551"/>
                      <a:pt x="489" y="544"/>
                      <a:pt x="484" y="528"/>
                    </a:cubicBezTo>
                    <a:cubicBezTo>
                      <a:pt x="482" y="522"/>
                      <a:pt x="476" y="510"/>
                      <a:pt x="476" y="510"/>
                    </a:cubicBezTo>
                    <a:cubicBezTo>
                      <a:pt x="460" y="514"/>
                      <a:pt x="453" y="527"/>
                      <a:pt x="438" y="532"/>
                    </a:cubicBezTo>
                    <a:cubicBezTo>
                      <a:pt x="415" y="529"/>
                      <a:pt x="415" y="520"/>
                      <a:pt x="396" y="514"/>
                    </a:cubicBezTo>
                    <a:cubicBezTo>
                      <a:pt x="387" y="488"/>
                      <a:pt x="392" y="479"/>
                      <a:pt x="372" y="456"/>
                    </a:cubicBezTo>
                    <a:cubicBezTo>
                      <a:pt x="365" y="447"/>
                      <a:pt x="360" y="443"/>
                      <a:pt x="350" y="436"/>
                    </a:cubicBezTo>
                    <a:cubicBezTo>
                      <a:pt x="348" y="435"/>
                      <a:pt x="344" y="432"/>
                      <a:pt x="344" y="432"/>
                    </a:cubicBezTo>
                    <a:cubicBezTo>
                      <a:pt x="341" y="428"/>
                      <a:pt x="337" y="425"/>
                      <a:pt x="334" y="420"/>
                    </a:cubicBezTo>
                    <a:cubicBezTo>
                      <a:pt x="332" y="416"/>
                      <a:pt x="330" y="408"/>
                      <a:pt x="330" y="408"/>
                    </a:cubicBezTo>
                    <a:cubicBezTo>
                      <a:pt x="334" y="397"/>
                      <a:pt x="338" y="395"/>
                      <a:pt x="348" y="390"/>
                    </a:cubicBezTo>
                    <a:cubicBezTo>
                      <a:pt x="354" y="386"/>
                      <a:pt x="366" y="378"/>
                      <a:pt x="366" y="378"/>
                    </a:cubicBezTo>
                    <a:cubicBezTo>
                      <a:pt x="373" y="368"/>
                      <a:pt x="369" y="362"/>
                      <a:pt x="360" y="356"/>
                    </a:cubicBezTo>
                    <a:cubicBezTo>
                      <a:pt x="356" y="349"/>
                      <a:pt x="351" y="346"/>
                      <a:pt x="348" y="338"/>
                    </a:cubicBezTo>
                    <a:cubicBezTo>
                      <a:pt x="350" y="322"/>
                      <a:pt x="350" y="317"/>
                      <a:pt x="366" y="320"/>
                    </a:cubicBezTo>
                    <a:cubicBezTo>
                      <a:pt x="372" y="326"/>
                      <a:pt x="375" y="331"/>
                      <a:pt x="382" y="336"/>
                    </a:cubicBezTo>
                    <a:cubicBezTo>
                      <a:pt x="384" y="335"/>
                      <a:pt x="387" y="336"/>
                      <a:pt x="388" y="334"/>
                    </a:cubicBezTo>
                    <a:cubicBezTo>
                      <a:pt x="390" y="331"/>
                      <a:pt x="392" y="322"/>
                      <a:pt x="392" y="322"/>
                    </a:cubicBezTo>
                    <a:cubicBezTo>
                      <a:pt x="390" y="308"/>
                      <a:pt x="388" y="302"/>
                      <a:pt x="378" y="292"/>
                    </a:cubicBezTo>
                    <a:cubicBezTo>
                      <a:pt x="376" y="285"/>
                      <a:pt x="372" y="281"/>
                      <a:pt x="370" y="274"/>
                    </a:cubicBezTo>
                    <a:cubicBezTo>
                      <a:pt x="370" y="270"/>
                      <a:pt x="369" y="248"/>
                      <a:pt x="374" y="238"/>
                    </a:cubicBezTo>
                    <a:cubicBezTo>
                      <a:pt x="378" y="230"/>
                      <a:pt x="396" y="220"/>
                      <a:pt x="396" y="220"/>
                    </a:cubicBezTo>
                    <a:cubicBezTo>
                      <a:pt x="407" y="204"/>
                      <a:pt x="418" y="197"/>
                      <a:pt x="438" y="194"/>
                    </a:cubicBezTo>
                    <a:cubicBezTo>
                      <a:pt x="456" y="188"/>
                      <a:pt x="432" y="160"/>
                      <a:pt x="428" y="148"/>
                    </a:cubicBezTo>
                    <a:cubicBezTo>
                      <a:pt x="424" y="137"/>
                      <a:pt x="424" y="123"/>
                      <a:pt x="418" y="112"/>
                    </a:cubicBezTo>
                    <a:cubicBezTo>
                      <a:pt x="408" y="95"/>
                      <a:pt x="398" y="83"/>
                      <a:pt x="392" y="64"/>
                    </a:cubicBezTo>
                    <a:cubicBezTo>
                      <a:pt x="388" y="53"/>
                      <a:pt x="385" y="42"/>
                      <a:pt x="380" y="32"/>
                    </a:cubicBezTo>
                    <a:cubicBezTo>
                      <a:pt x="378" y="28"/>
                      <a:pt x="376" y="20"/>
                      <a:pt x="376" y="20"/>
                    </a:cubicBezTo>
                    <a:cubicBezTo>
                      <a:pt x="374" y="3"/>
                      <a:pt x="372" y="9"/>
                      <a:pt x="376" y="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87" name="Freeform 62"/>
              <p:cNvSpPr>
                <a:spLocks/>
              </p:cNvSpPr>
              <p:nvPr/>
            </p:nvSpPr>
            <p:spPr bwMode="auto">
              <a:xfrm>
                <a:off x="5423" y="1873"/>
                <a:ext cx="337" cy="463"/>
              </a:xfrm>
              <a:custGeom>
                <a:avLst/>
                <a:gdLst>
                  <a:gd name="T0" fmla="*/ 0 w 339"/>
                  <a:gd name="T1" fmla="*/ 38 h 480"/>
                  <a:gd name="T2" fmla="*/ 84 w 339"/>
                  <a:gd name="T3" fmla="*/ 46 h 480"/>
                  <a:gd name="T4" fmla="*/ 110 w 339"/>
                  <a:gd name="T5" fmla="*/ 48 h 480"/>
                  <a:gd name="T6" fmla="*/ 142 w 339"/>
                  <a:gd name="T7" fmla="*/ 50 h 480"/>
                  <a:gd name="T8" fmla="*/ 172 w 339"/>
                  <a:gd name="T9" fmla="*/ 54 h 480"/>
                  <a:gd name="T10" fmla="*/ 205 w 339"/>
                  <a:gd name="T11" fmla="*/ 54 h 480"/>
                  <a:gd name="T12" fmla="*/ 213 w 339"/>
                  <a:gd name="T13" fmla="*/ 56 h 480"/>
                  <a:gd name="T14" fmla="*/ 234 w 339"/>
                  <a:gd name="T15" fmla="*/ 60 h 480"/>
                  <a:gd name="T16" fmla="*/ 238 w 339"/>
                  <a:gd name="T17" fmla="*/ 56 h 480"/>
                  <a:gd name="T18" fmla="*/ 226 w 339"/>
                  <a:gd name="T19" fmla="*/ 50 h 480"/>
                  <a:gd name="T20" fmla="*/ 231 w 339"/>
                  <a:gd name="T21" fmla="*/ 48 h 480"/>
                  <a:gd name="T22" fmla="*/ 215 w 339"/>
                  <a:gd name="T23" fmla="*/ 44 h 480"/>
                  <a:gd name="T24" fmla="*/ 206 w 339"/>
                  <a:gd name="T25" fmla="*/ 42 h 480"/>
                  <a:gd name="T26" fmla="*/ 206 w 339"/>
                  <a:gd name="T27" fmla="*/ 38 h 480"/>
                  <a:gd name="T28" fmla="*/ 172 w 339"/>
                  <a:gd name="T29" fmla="*/ 31 h 480"/>
                  <a:gd name="T30" fmla="*/ 162 w 339"/>
                  <a:gd name="T31" fmla="*/ 27 h 480"/>
                  <a:gd name="T32" fmla="*/ 158 w 339"/>
                  <a:gd name="T33" fmla="*/ 26 h 480"/>
                  <a:gd name="T34" fmla="*/ 182 w 339"/>
                  <a:gd name="T35" fmla="*/ 23 h 480"/>
                  <a:gd name="T36" fmla="*/ 156 w 339"/>
                  <a:gd name="T37" fmla="*/ 14 h 480"/>
                  <a:gd name="T38" fmla="*/ 132 w 339"/>
                  <a:gd name="T39" fmla="*/ 14 h 480"/>
                  <a:gd name="T40" fmla="*/ 100 w 339"/>
                  <a:gd name="T41" fmla="*/ 14 h 480"/>
                  <a:gd name="T42" fmla="*/ 90 w 339"/>
                  <a:gd name="T43" fmla="*/ 14 h 480"/>
                  <a:gd name="T44" fmla="*/ 104 w 339"/>
                  <a:gd name="T45" fmla="*/ 14 h 480"/>
                  <a:gd name="T46" fmla="*/ 88 w 339"/>
                  <a:gd name="T47" fmla="*/ 14 h 480"/>
                  <a:gd name="T48" fmla="*/ 84 w 339"/>
                  <a:gd name="T49" fmla="*/ 14 h 480"/>
                  <a:gd name="T50" fmla="*/ 84 w 339"/>
                  <a:gd name="T51" fmla="*/ 14 h 480"/>
                  <a:gd name="T52" fmla="*/ 68 w 339"/>
                  <a:gd name="T53" fmla="*/ 0 h 480"/>
                  <a:gd name="T54" fmla="*/ 56 w 339"/>
                  <a:gd name="T55" fmla="*/ 14 h 480"/>
                  <a:gd name="T56" fmla="*/ 50 w 339"/>
                  <a:gd name="T57" fmla="*/ 14 h 480"/>
                  <a:gd name="T58" fmla="*/ 48 w 339"/>
                  <a:gd name="T59" fmla="*/ 14 h 480"/>
                  <a:gd name="T60" fmla="*/ 58 w 339"/>
                  <a:gd name="T61" fmla="*/ 14 h 480"/>
                  <a:gd name="T62" fmla="*/ 48 w 339"/>
                  <a:gd name="T63" fmla="*/ 14 h 480"/>
                  <a:gd name="T64" fmla="*/ 78 w 339"/>
                  <a:gd name="T65" fmla="*/ 20 h 480"/>
                  <a:gd name="T66" fmla="*/ 36 w 339"/>
                  <a:gd name="T67" fmla="*/ 27 h 480"/>
                  <a:gd name="T68" fmla="*/ 58 w 339"/>
                  <a:gd name="T69" fmla="*/ 30 h 480"/>
                  <a:gd name="T70" fmla="*/ 50 w 339"/>
                  <a:gd name="T71" fmla="*/ 35 h 480"/>
                  <a:gd name="T72" fmla="*/ 32 w 339"/>
                  <a:gd name="T73" fmla="*/ 36 h 480"/>
                  <a:gd name="T74" fmla="*/ 26 w 339"/>
                  <a:gd name="T75" fmla="*/ 37 h 480"/>
                  <a:gd name="T76" fmla="*/ 0 w 339"/>
                  <a:gd name="T77" fmla="*/ 38 h 48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339"/>
                  <a:gd name="T118" fmla="*/ 0 h 480"/>
                  <a:gd name="T119" fmla="*/ 339 w 339"/>
                  <a:gd name="T120" fmla="*/ 480 h 480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339" h="480">
                    <a:moveTo>
                      <a:pt x="0" y="296"/>
                    </a:moveTo>
                    <a:cubicBezTo>
                      <a:pt x="30" y="342"/>
                      <a:pt x="79" y="350"/>
                      <a:pt x="128" y="368"/>
                    </a:cubicBezTo>
                    <a:cubicBezTo>
                      <a:pt x="142" y="373"/>
                      <a:pt x="154" y="381"/>
                      <a:pt x="168" y="386"/>
                    </a:cubicBezTo>
                    <a:cubicBezTo>
                      <a:pt x="178" y="393"/>
                      <a:pt x="191" y="397"/>
                      <a:pt x="200" y="406"/>
                    </a:cubicBezTo>
                    <a:cubicBezTo>
                      <a:pt x="209" y="415"/>
                      <a:pt x="217" y="430"/>
                      <a:pt x="230" y="434"/>
                    </a:cubicBezTo>
                    <a:cubicBezTo>
                      <a:pt x="247" y="440"/>
                      <a:pt x="234" y="436"/>
                      <a:pt x="272" y="438"/>
                    </a:cubicBezTo>
                    <a:cubicBezTo>
                      <a:pt x="281" y="441"/>
                      <a:pt x="281" y="448"/>
                      <a:pt x="288" y="454"/>
                    </a:cubicBezTo>
                    <a:cubicBezTo>
                      <a:pt x="299" y="464"/>
                      <a:pt x="316" y="475"/>
                      <a:pt x="330" y="480"/>
                    </a:cubicBezTo>
                    <a:cubicBezTo>
                      <a:pt x="339" y="467"/>
                      <a:pt x="337" y="456"/>
                      <a:pt x="338" y="440"/>
                    </a:cubicBezTo>
                    <a:cubicBezTo>
                      <a:pt x="336" y="409"/>
                      <a:pt x="335" y="410"/>
                      <a:pt x="314" y="396"/>
                    </a:cubicBezTo>
                    <a:cubicBezTo>
                      <a:pt x="311" y="387"/>
                      <a:pt x="316" y="387"/>
                      <a:pt x="324" y="384"/>
                    </a:cubicBezTo>
                    <a:cubicBezTo>
                      <a:pt x="318" y="367"/>
                      <a:pt x="306" y="364"/>
                      <a:pt x="292" y="356"/>
                    </a:cubicBezTo>
                    <a:cubicBezTo>
                      <a:pt x="286" y="352"/>
                      <a:pt x="274" y="344"/>
                      <a:pt x="274" y="344"/>
                    </a:cubicBezTo>
                    <a:cubicBezTo>
                      <a:pt x="264" y="330"/>
                      <a:pt x="271" y="316"/>
                      <a:pt x="274" y="300"/>
                    </a:cubicBezTo>
                    <a:cubicBezTo>
                      <a:pt x="271" y="262"/>
                      <a:pt x="261" y="257"/>
                      <a:pt x="230" y="236"/>
                    </a:cubicBezTo>
                    <a:cubicBezTo>
                      <a:pt x="227" y="226"/>
                      <a:pt x="223" y="216"/>
                      <a:pt x="220" y="206"/>
                    </a:cubicBezTo>
                    <a:cubicBezTo>
                      <a:pt x="219" y="202"/>
                      <a:pt x="216" y="194"/>
                      <a:pt x="216" y="194"/>
                    </a:cubicBezTo>
                    <a:cubicBezTo>
                      <a:pt x="219" y="181"/>
                      <a:pt x="228" y="178"/>
                      <a:pt x="240" y="176"/>
                    </a:cubicBezTo>
                    <a:cubicBezTo>
                      <a:pt x="244" y="165"/>
                      <a:pt x="228" y="125"/>
                      <a:pt x="214" y="122"/>
                    </a:cubicBezTo>
                    <a:cubicBezTo>
                      <a:pt x="206" y="120"/>
                      <a:pt x="198" y="121"/>
                      <a:pt x="190" y="120"/>
                    </a:cubicBezTo>
                    <a:cubicBezTo>
                      <a:pt x="175" y="112"/>
                      <a:pt x="171" y="105"/>
                      <a:pt x="158" y="96"/>
                    </a:cubicBezTo>
                    <a:cubicBezTo>
                      <a:pt x="148" y="82"/>
                      <a:pt x="151" y="89"/>
                      <a:pt x="148" y="76"/>
                    </a:cubicBezTo>
                    <a:cubicBezTo>
                      <a:pt x="152" y="65"/>
                      <a:pt x="152" y="60"/>
                      <a:pt x="162" y="54"/>
                    </a:cubicBezTo>
                    <a:cubicBezTo>
                      <a:pt x="172" y="38"/>
                      <a:pt x="157" y="33"/>
                      <a:pt x="146" y="24"/>
                    </a:cubicBezTo>
                    <a:cubicBezTo>
                      <a:pt x="142" y="21"/>
                      <a:pt x="134" y="16"/>
                      <a:pt x="134" y="16"/>
                    </a:cubicBezTo>
                    <a:cubicBezTo>
                      <a:pt x="117" y="22"/>
                      <a:pt x="126" y="21"/>
                      <a:pt x="106" y="18"/>
                    </a:cubicBezTo>
                    <a:cubicBezTo>
                      <a:pt x="92" y="13"/>
                      <a:pt x="82" y="4"/>
                      <a:pt x="68" y="0"/>
                    </a:cubicBezTo>
                    <a:cubicBezTo>
                      <a:pt x="66" y="40"/>
                      <a:pt x="70" y="25"/>
                      <a:pt x="56" y="46"/>
                    </a:cubicBezTo>
                    <a:cubicBezTo>
                      <a:pt x="60" y="58"/>
                      <a:pt x="66" y="69"/>
                      <a:pt x="50" y="74"/>
                    </a:cubicBezTo>
                    <a:cubicBezTo>
                      <a:pt x="43" y="81"/>
                      <a:pt x="39" y="84"/>
                      <a:pt x="48" y="90"/>
                    </a:cubicBezTo>
                    <a:cubicBezTo>
                      <a:pt x="57" y="104"/>
                      <a:pt x="54" y="97"/>
                      <a:pt x="58" y="108"/>
                    </a:cubicBezTo>
                    <a:cubicBezTo>
                      <a:pt x="56" y="115"/>
                      <a:pt x="50" y="119"/>
                      <a:pt x="48" y="126"/>
                    </a:cubicBezTo>
                    <a:cubicBezTo>
                      <a:pt x="51" y="138"/>
                      <a:pt x="68" y="154"/>
                      <a:pt x="78" y="160"/>
                    </a:cubicBezTo>
                    <a:cubicBezTo>
                      <a:pt x="95" y="185"/>
                      <a:pt x="50" y="186"/>
                      <a:pt x="36" y="204"/>
                    </a:cubicBezTo>
                    <a:cubicBezTo>
                      <a:pt x="23" y="224"/>
                      <a:pt x="39" y="226"/>
                      <a:pt x="58" y="228"/>
                    </a:cubicBezTo>
                    <a:cubicBezTo>
                      <a:pt x="58" y="234"/>
                      <a:pt x="59" y="264"/>
                      <a:pt x="50" y="272"/>
                    </a:cubicBezTo>
                    <a:cubicBezTo>
                      <a:pt x="45" y="276"/>
                      <a:pt x="38" y="278"/>
                      <a:pt x="32" y="282"/>
                    </a:cubicBezTo>
                    <a:cubicBezTo>
                      <a:pt x="30" y="283"/>
                      <a:pt x="26" y="286"/>
                      <a:pt x="26" y="286"/>
                    </a:cubicBezTo>
                    <a:cubicBezTo>
                      <a:pt x="24" y="292"/>
                      <a:pt x="6" y="302"/>
                      <a:pt x="0" y="296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88" name="Freeform 63"/>
              <p:cNvSpPr>
                <a:spLocks/>
              </p:cNvSpPr>
              <p:nvPr/>
            </p:nvSpPr>
            <p:spPr bwMode="auto">
              <a:xfrm>
                <a:off x="3201" y="2647"/>
                <a:ext cx="898" cy="919"/>
              </a:xfrm>
              <a:custGeom>
                <a:avLst/>
                <a:gdLst>
                  <a:gd name="T0" fmla="*/ 169 w 903"/>
                  <a:gd name="T1" fmla="*/ 56 h 953"/>
                  <a:gd name="T2" fmla="*/ 149 w 903"/>
                  <a:gd name="T3" fmla="*/ 61 h 953"/>
                  <a:gd name="T4" fmla="*/ 99 w 903"/>
                  <a:gd name="T5" fmla="*/ 62 h 953"/>
                  <a:gd name="T6" fmla="*/ 87 w 903"/>
                  <a:gd name="T7" fmla="*/ 63 h 953"/>
                  <a:gd name="T8" fmla="*/ 63 w 903"/>
                  <a:gd name="T9" fmla="*/ 80 h 953"/>
                  <a:gd name="T10" fmla="*/ 51 w 903"/>
                  <a:gd name="T11" fmla="*/ 91 h 953"/>
                  <a:gd name="T12" fmla="*/ 45 w 903"/>
                  <a:gd name="T13" fmla="*/ 100 h 953"/>
                  <a:gd name="T14" fmla="*/ 90 w 903"/>
                  <a:gd name="T15" fmla="*/ 105 h 953"/>
                  <a:gd name="T16" fmla="*/ 161 w 903"/>
                  <a:gd name="T17" fmla="*/ 101 h 953"/>
                  <a:gd name="T18" fmla="*/ 227 w 903"/>
                  <a:gd name="T19" fmla="*/ 109 h 953"/>
                  <a:gd name="T20" fmla="*/ 307 w 903"/>
                  <a:gd name="T21" fmla="*/ 116 h 953"/>
                  <a:gd name="T22" fmla="*/ 313 w 903"/>
                  <a:gd name="T23" fmla="*/ 111 h 953"/>
                  <a:gd name="T24" fmla="*/ 368 w 903"/>
                  <a:gd name="T25" fmla="*/ 105 h 953"/>
                  <a:gd name="T26" fmla="*/ 351 w 903"/>
                  <a:gd name="T27" fmla="*/ 99 h 953"/>
                  <a:gd name="T28" fmla="*/ 301 w 903"/>
                  <a:gd name="T29" fmla="*/ 99 h 953"/>
                  <a:gd name="T30" fmla="*/ 291 w 903"/>
                  <a:gd name="T31" fmla="*/ 92 h 953"/>
                  <a:gd name="T32" fmla="*/ 333 w 903"/>
                  <a:gd name="T33" fmla="*/ 88 h 953"/>
                  <a:gd name="T34" fmla="*/ 415 w 903"/>
                  <a:gd name="T35" fmla="*/ 86 h 953"/>
                  <a:gd name="T36" fmla="*/ 428 w 903"/>
                  <a:gd name="T37" fmla="*/ 77 h 953"/>
                  <a:gd name="T38" fmla="*/ 399 w 903"/>
                  <a:gd name="T39" fmla="*/ 66 h 953"/>
                  <a:gd name="T40" fmla="*/ 500 w 903"/>
                  <a:gd name="T41" fmla="*/ 57 h 953"/>
                  <a:gd name="T42" fmla="*/ 583 w 903"/>
                  <a:gd name="T43" fmla="*/ 52 h 953"/>
                  <a:gd name="T44" fmla="*/ 633 w 903"/>
                  <a:gd name="T45" fmla="*/ 50 h 953"/>
                  <a:gd name="T46" fmla="*/ 624 w 903"/>
                  <a:gd name="T47" fmla="*/ 42 h 953"/>
                  <a:gd name="T48" fmla="*/ 640 w 903"/>
                  <a:gd name="T49" fmla="*/ 35 h 953"/>
                  <a:gd name="T50" fmla="*/ 633 w 903"/>
                  <a:gd name="T51" fmla="*/ 29 h 953"/>
                  <a:gd name="T52" fmla="*/ 598 w 903"/>
                  <a:gd name="T53" fmla="*/ 28 h 953"/>
                  <a:gd name="T54" fmla="*/ 536 w 903"/>
                  <a:gd name="T55" fmla="*/ 21 h 953"/>
                  <a:gd name="T56" fmla="*/ 515 w 903"/>
                  <a:gd name="T57" fmla="*/ 26 h 953"/>
                  <a:gd name="T58" fmla="*/ 485 w 903"/>
                  <a:gd name="T59" fmla="*/ 33 h 953"/>
                  <a:gd name="T60" fmla="*/ 473 w 903"/>
                  <a:gd name="T61" fmla="*/ 38 h 953"/>
                  <a:gd name="T62" fmla="*/ 424 w 903"/>
                  <a:gd name="T63" fmla="*/ 41 h 953"/>
                  <a:gd name="T64" fmla="*/ 379 w 903"/>
                  <a:gd name="T65" fmla="*/ 38 h 953"/>
                  <a:gd name="T66" fmla="*/ 355 w 903"/>
                  <a:gd name="T67" fmla="*/ 20 h 953"/>
                  <a:gd name="T68" fmla="*/ 339 w 903"/>
                  <a:gd name="T69" fmla="*/ 14 h 953"/>
                  <a:gd name="T70" fmla="*/ 307 w 903"/>
                  <a:gd name="T71" fmla="*/ 14 h 953"/>
                  <a:gd name="T72" fmla="*/ 248 w 903"/>
                  <a:gd name="T73" fmla="*/ 12 h 953"/>
                  <a:gd name="T74" fmla="*/ 250 w 903"/>
                  <a:gd name="T75" fmla="*/ 14 h 953"/>
                  <a:gd name="T76" fmla="*/ 236 w 903"/>
                  <a:gd name="T77" fmla="*/ 24 h 953"/>
                  <a:gd name="T78" fmla="*/ 226 w 903"/>
                  <a:gd name="T79" fmla="*/ 33 h 953"/>
                  <a:gd name="T80" fmla="*/ 243 w 903"/>
                  <a:gd name="T81" fmla="*/ 36 h 953"/>
                  <a:gd name="T82" fmla="*/ 247 w 903"/>
                  <a:gd name="T83" fmla="*/ 41 h 953"/>
                  <a:gd name="T84" fmla="*/ 249 w 903"/>
                  <a:gd name="T85" fmla="*/ 51 h 953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03"/>
                  <a:gd name="T130" fmla="*/ 0 h 953"/>
                  <a:gd name="T131" fmla="*/ 903 w 903"/>
                  <a:gd name="T132" fmla="*/ 953 h 953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03" h="953">
                    <a:moveTo>
                      <a:pt x="255" y="380"/>
                    </a:moveTo>
                    <a:cubicBezTo>
                      <a:pt x="253" y="417"/>
                      <a:pt x="265" y="404"/>
                      <a:pt x="243" y="442"/>
                    </a:cubicBezTo>
                    <a:cubicBezTo>
                      <a:pt x="241" y="449"/>
                      <a:pt x="227" y="456"/>
                      <a:pt x="227" y="456"/>
                    </a:cubicBezTo>
                    <a:cubicBezTo>
                      <a:pt x="226" y="458"/>
                      <a:pt x="225" y="460"/>
                      <a:pt x="223" y="462"/>
                    </a:cubicBezTo>
                    <a:cubicBezTo>
                      <a:pt x="221" y="464"/>
                      <a:pt x="219" y="464"/>
                      <a:pt x="217" y="466"/>
                    </a:cubicBezTo>
                    <a:cubicBezTo>
                      <a:pt x="212" y="472"/>
                      <a:pt x="214" y="483"/>
                      <a:pt x="207" y="494"/>
                    </a:cubicBezTo>
                    <a:cubicBezTo>
                      <a:pt x="201" y="503"/>
                      <a:pt x="205" y="514"/>
                      <a:pt x="193" y="518"/>
                    </a:cubicBezTo>
                    <a:cubicBezTo>
                      <a:pt x="179" y="513"/>
                      <a:pt x="182" y="511"/>
                      <a:pt x="171" y="504"/>
                    </a:cubicBezTo>
                    <a:cubicBezTo>
                      <a:pt x="167" y="492"/>
                      <a:pt x="165" y="502"/>
                      <a:pt x="157" y="504"/>
                    </a:cubicBezTo>
                    <a:cubicBezTo>
                      <a:pt x="151" y="506"/>
                      <a:pt x="137" y="508"/>
                      <a:pt x="137" y="508"/>
                    </a:cubicBezTo>
                    <a:cubicBezTo>
                      <a:pt x="130" y="512"/>
                      <a:pt x="129" y="517"/>
                      <a:pt x="121" y="520"/>
                    </a:cubicBezTo>
                    <a:cubicBezTo>
                      <a:pt x="106" y="509"/>
                      <a:pt x="106" y="511"/>
                      <a:pt x="87" y="514"/>
                    </a:cubicBezTo>
                    <a:cubicBezTo>
                      <a:pt x="75" y="522"/>
                      <a:pt x="67" y="564"/>
                      <a:pt x="63" y="580"/>
                    </a:cubicBezTo>
                    <a:cubicBezTo>
                      <a:pt x="70" y="590"/>
                      <a:pt x="82" y="595"/>
                      <a:pt x="91" y="604"/>
                    </a:cubicBezTo>
                    <a:cubicBezTo>
                      <a:pt x="88" y="619"/>
                      <a:pt x="76" y="639"/>
                      <a:pt x="63" y="648"/>
                    </a:cubicBezTo>
                    <a:cubicBezTo>
                      <a:pt x="60" y="652"/>
                      <a:pt x="55" y="654"/>
                      <a:pt x="53" y="658"/>
                    </a:cubicBezTo>
                    <a:cubicBezTo>
                      <a:pt x="50" y="663"/>
                      <a:pt x="47" y="676"/>
                      <a:pt x="47" y="676"/>
                    </a:cubicBezTo>
                    <a:cubicBezTo>
                      <a:pt x="45" y="696"/>
                      <a:pt x="44" y="720"/>
                      <a:pt x="51" y="740"/>
                    </a:cubicBezTo>
                    <a:cubicBezTo>
                      <a:pt x="47" y="766"/>
                      <a:pt x="21" y="760"/>
                      <a:pt x="5" y="776"/>
                    </a:cubicBezTo>
                    <a:cubicBezTo>
                      <a:pt x="0" y="792"/>
                      <a:pt x="24" y="795"/>
                      <a:pt x="35" y="802"/>
                    </a:cubicBezTo>
                    <a:cubicBezTo>
                      <a:pt x="39" y="808"/>
                      <a:pt x="40" y="815"/>
                      <a:pt x="45" y="820"/>
                    </a:cubicBezTo>
                    <a:cubicBezTo>
                      <a:pt x="52" y="827"/>
                      <a:pt x="85" y="828"/>
                      <a:pt x="97" y="834"/>
                    </a:cubicBezTo>
                    <a:cubicBezTo>
                      <a:pt x="107" y="840"/>
                      <a:pt x="117" y="847"/>
                      <a:pt x="127" y="854"/>
                    </a:cubicBezTo>
                    <a:cubicBezTo>
                      <a:pt x="131" y="857"/>
                      <a:pt x="139" y="862"/>
                      <a:pt x="139" y="862"/>
                    </a:cubicBezTo>
                    <a:cubicBezTo>
                      <a:pt x="149" y="860"/>
                      <a:pt x="151" y="855"/>
                      <a:pt x="161" y="858"/>
                    </a:cubicBezTo>
                    <a:cubicBezTo>
                      <a:pt x="179" y="857"/>
                      <a:pt x="189" y="857"/>
                      <a:pt x="205" y="852"/>
                    </a:cubicBezTo>
                    <a:cubicBezTo>
                      <a:pt x="211" y="843"/>
                      <a:pt x="209" y="835"/>
                      <a:pt x="219" y="832"/>
                    </a:cubicBezTo>
                    <a:cubicBezTo>
                      <a:pt x="234" y="837"/>
                      <a:pt x="232" y="848"/>
                      <a:pt x="243" y="856"/>
                    </a:cubicBezTo>
                    <a:cubicBezTo>
                      <a:pt x="251" y="861"/>
                      <a:pt x="261" y="864"/>
                      <a:pt x="271" y="866"/>
                    </a:cubicBezTo>
                    <a:cubicBezTo>
                      <a:pt x="277" y="870"/>
                      <a:pt x="295" y="888"/>
                      <a:pt x="301" y="890"/>
                    </a:cubicBezTo>
                    <a:cubicBezTo>
                      <a:pt x="320" y="898"/>
                      <a:pt x="345" y="908"/>
                      <a:pt x="365" y="912"/>
                    </a:cubicBezTo>
                    <a:cubicBezTo>
                      <a:pt x="377" y="920"/>
                      <a:pt x="389" y="928"/>
                      <a:pt x="401" y="936"/>
                    </a:cubicBezTo>
                    <a:cubicBezTo>
                      <a:pt x="406" y="943"/>
                      <a:pt x="414" y="947"/>
                      <a:pt x="423" y="950"/>
                    </a:cubicBezTo>
                    <a:cubicBezTo>
                      <a:pt x="439" y="949"/>
                      <a:pt x="450" y="953"/>
                      <a:pt x="455" y="938"/>
                    </a:cubicBezTo>
                    <a:cubicBezTo>
                      <a:pt x="452" y="930"/>
                      <a:pt x="435" y="922"/>
                      <a:pt x="435" y="922"/>
                    </a:cubicBezTo>
                    <a:cubicBezTo>
                      <a:pt x="435" y="922"/>
                      <a:pt x="427" y="912"/>
                      <a:pt x="429" y="910"/>
                    </a:cubicBezTo>
                    <a:cubicBezTo>
                      <a:pt x="431" y="908"/>
                      <a:pt x="467" y="893"/>
                      <a:pt x="471" y="892"/>
                    </a:cubicBezTo>
                    <a:cubicBezTo>
                      <a:pt x="478" y="890"/>
                      <a:pt x="489" y="880"/>
                      <a:pt x="489" y="880"/>
                    </a:cubicBezTo>
                    <a:cubicBezTo>
                      <a:pt x="491" y="873"/>
                      <a:pt x="496" y="867"/>
                      <a:pt x="501" y="862"/>
                    </a:cubicBezTo>
                    <a:cubicBezTo>
                      <a:pt x="505" y="858"/>
                      <a:pt x="513" y="850"/>
                      <a:pt x="513" y="850"/>
                    </a:cubicBezTo>
                    <a:cubicBezTo>
                      <a:pt x="509" y="830"/>
                      <a:pt x="495" y="844"/>
                      <a:pt x="481" y="834"/>
                    </a:cubicBezTo>
                    <a:cubicBezTo>
                      <a:pt x="479" y="828"/>
                      <a:pt x="475" y="816"/>
                      <a:pt x="475" y="816"/>
                    </a:cubicBezTo>
                    <a:cubicBezTo>
                      <a:pt x="462" y="819"/>
                      <a:pt x="463" y="828"/>
                      <a:pt x="451" y="832"/>
                    </a:cubicBezTo>
                    <a:cubicBezTo>
                      <a:pt x="444" y="830"/>
                      <a:pt x="433" y="822"/>
                      <a:pt x="433" y="822"/>
                    </a:cubicBezTo>
                    <a:cubicBezTo>
                      <a:pt x="425" y="810"/>
                      <a:pt x="435" y="821"/>
                      <a:pt x="417" y="814"/>
                    </a:cubicBezTo>
                    <a:cubicBezTo>
                      <a:pt x="413" y="812"/>
                      <a:pt x="405" y="806"/>
                      <a:pt x="405" y="806"/>
                    </a:cubicBezTo>
                    <a:cubicBezTo>
                      <a:pt x="396" y="792"/>
                      <a:pt x="401" y="797"/>
                      <a:pt x="391" y="790"/>
                    </a:cubicBezTo>
                    <a:cubicBezTo>
                      <a:pt x="381" y="775"/>
                      <a:pt x="398" y="769"/>
                      <a:pt x="407" y="760"/>
                    </a:cubicBezTo>
                    <a:cubicBezTo>
                      <a:pt x="409" y="748"/>
                      <a:pt x="411" y="745"/>
                      <a:pt x="423" y="742"/>
                    </a:cubicBezTo>
                    <a:cubicBezTo>
                      <a:pt x="428" y="734"/>
                      <a:pt x="426" y="731"/>
                      <a:pt x="423" y="722"/>
                    </a:cubicBezTo>
                    <a:cubicBezTo>
                      <a:pt x="427" y="708"/>
                      <a:pt x="435" y="712"/>
                      <a:pt x="449" y="714"/>
                    </a:cubicBezTo>
                    <a:cubicBezTo>
                      <a:pt x="471" y="721"/>
                      <a:pt x="484" y="746"/>
                      <a:pt x="507" y="754"/>
                    </a:cubicBezTo>
                    <a:cubicBezTo>
                      <a:pt x="524" y="751"/>
                      <a:pt x="530" y="759"/>
                      <a:pt x="545" y="764"/>
                    </a:cubicBezTo>
                    <a:cubicBezTo>
                      <a:pt x="568" y="756"/>
                      <a:pt x="567" y="715"/>
                      <a:pt x="571" y="694"/>
                    </a:cubicBezTo>
                    <a:cubicBezTo>
                      <a:pt x="573" y="683"/>
                      <a:pt x="573" y="684"/>
                      <a:pt x="577" y="672"/>
                    </a:cubicBezTo>
                    <a:cubicBezTo>
                      <a:pt x="578" y="670"/>
                      <a:pt x="579" y="666"/>
                      <a:pt x="579" y="666"/>
                    </a:cubicBezTo>
                    <a:cubicBezTo>
                      <a:pt x="582" y="624"/>
                      <a:pt x="578" y="646"/>
                      <a:pt x="591" y="626"/>
                    </a:cubicBezTo>
                    <a:cubicBezTo>
                      <a:pt x="588" y="614"/>
                      <a:pt x="580" y="616"/>
                      <a:pt x="571" y="610"/>
                    </a:cubicBezTo>
                    <a:cubicBezTo>
                      <a:pt x="560" y="594"/>
                      <a:pt x="568" y="574"/>
                      <a:pt x="559" y="558"/>
                    </a:cubicBezTo>
                    <a:cubicBezTo>
                      <a:pt x="555" y="550"/>
                      <a:pt x="547" y="534"/>
                      <a:pt x="547" y="534"/>
                    </a:cubicBezTo>
                    <a:cubicBezTo>
                      <a:pt x="552" y="498"/>
                      <a:pt x="602" y="486"/>
                      <a:pt x="633" y="484"/>
                    </a:cubicBezTo>
                    <a:cubicBezTo>
                      <a:pt x="643" y="481"/>
                      <a:pt x="643" y="472"/>
                      <a:pt x="655" y="468"/>
                    </a:cubicBezTo>
                    <a:cubicBezTo>
                      <a:pt x="668" y="464"/>
                      <a:pt x="675" y="462"/>
                      <a:pt x="689" y="460"/>
                    </a:cubicBezTo>
                    <a:cubicBezTo>
                      <a:pt x="700" y="462"/>
                      <a:pt x="710" y="462"/>
                      <a:pt x="721" y="464"/>
                    </a:cubicBezTo>
                    <a:cubicBezTo>
                      <a:pt x="727" y="465"/>
                      <a:pt x="739" y="470"/>
                      <a:pt x="739" y="470"/>
                    </a:cubicBezTo>
                    <a:cubicBezTo>
                      <a:pt x="766" y="467"/>
                      <a:pt x="790" y="449"/>
                      <a:pt x="799" y="422"/>
                    </a:cubicBezTo>
                    <a:cubicBezTo>
                      <a:pt x="802" y="401"/>
                      <a:pt x="802" y="404"/>
                      <a:pt x="817" y="394"/>
                    </a:cubicBezTo>
                    <a:cubicBezTo>
                      <a:pt x="832" y="397"/>
                      <a:pt x="833" y="404"/>
                      <a:pt x="843" y="414"/>
                    </a:cubicBezTo>
                    <a:cubicBezTo>
                      <a:pt x="855" y="413"/>
                      <a:pt x="869" y="415"/>
                      <a:pt x="879" y="406"/>
                    </a:cubicBezTo>
                    <a:cubicBezTo>
                      <a:pt x="885" y="400"/>
                      <a:pt x="897" y="388"/>
                      <a:pt x="897" y="388"/>
                    </a:cubicBezTo>
                    <a:cubicBezTo>
                      <a:pt x="902" y="374"/>
                      <a:pt x="887" y="362"/>
                      <a:pt x="875" y="358"/>
                    </a:cubicBezTo>
                    <a:cubicBezTo>
                      <a:pt x="872" y="354"/>
                      <a:pt x="868" y="351"/>
                      <a:pt x="865" y="346"/>
                    </a:cubicBezTo>
                    <a:cubicBezTo>
                      <a:pt x="860" y="336"/>
                      <a:pt x="862" y="325"/>
                      <a:pt x="857" y="316"/>
                    </a:cubicBezTo>
                    <a:cubicBezTo>
                      <a:pt x="854" y="310"/>
                      <a:pt x="849" y="298"/>
                      <a:pt x="849" y="298"/>
                    </a:cubicBezTo>
                    <a:cubicBezTo>
                      <a:pt x="858" y="284"/>
                      <a:pt x="872" y="282"/>
                      <a:pt x="887" y="278"/>
                    </a:cubicBezTo>
                    <a:cubicBezTo>
                      <a:pt x="898" y="282"/>
                      <a:pt x="890" y="287"/>
                      <a:pt x="903" y="284"/>
                    </a:cubicBezTo>
                    <a:cubicBezTo>
                      <a:pt x="900" y="275"/>
                      <a:pt x="894" y="268"/>
                      <a:pt x="889" y="260"/>
                    </a:cubicBezTo>
                    <a:cubicBezTo>
                      <a:pt x="882" y="249"/>
                      <a:pt x="884" y="233"/>
                      <a:pt x="879" y="222"/>
                    </a:cubicBezTo>
                    <a:cubicBezTo>
                      <a:pt x="875" y="213"/>
                      <a:pt x="860" y="207"/>
                      <a:pt x="851" y="204"/>
                    </a:cubicBezTo>
                    <a:cubicBezTo>
                      <a:pt x="845" y="205"/>
                      <a:pt x="839" y="204"/>
                      <a:pt x="833" y="206"/>
                    </a:cubicBezTo>
                    <a:cubicBezTo>
                      <a:pt x="828" y="208"/>
                      <a:pt x="821" y="214"/>
                      <a:pt x="821" y="214"/>
                    </a:cubicBezTo>
                    <a:cubicBezTo>
                      <a:pt x="809" y="211"/>
                      <a:pt x="805" y="207"/>
                      <a:pt x="795" y="200"/>
                    </a:cubicBezTo>
                    <a:cubicBezTo>
                      <a:pt x="785" y="185"/>
                      <a:pt x="767" y="180"/>
                      <a:pt x="761" y="162"/>
                    </a:cubicBezTo>
                    <a:cubicBezTo>
                      <a:pt x="753" y="165"/>
                      <a:pt x="744" y="162"/>
                      <a:pt x="737" y="166"/>
                    </a:cubicBezTo>
                    <a:cubicBezTo>
                      <a:pt x="733" y="168"/>
                      <a:pt x="737" y="176"/>
                      <a:pt x="733" y="178"/>
                    </a:cubicBezTo>
                    <a:cubicBezTo>
                      <a:pt x="729" y="181"/>
                      <a:pt x="725" y="183"/>
                      <a:pt x="721" y="186"/>
                    </a:cubicBezTo>
                    <a:cubicBezTo>
                      <a:pt x="717" y="189"/>
                      <a:pt x="713" y="191"/>
                      <a:pt x="709" y="194"/>
                    </a:cubicBezTo>
                    <a:cubicBezTo>
                      <a:pt x="705" y="196"/>
                      <a:pt x="697" y="198"/>
                      <a:pt x="697" y="198"/>
                    </a:cubicBezTo>
                    <a:cubicBezTo>
                      <a:pt x="692" y="206"/>
                      <a:pt x="678" y="231"/>
                      <a:pt x="675" y="240"/>
                    </a:cubicBezTo>
                    <a:cubicBezTo>
                      <a:pt x="673" y="246"/>
                      <a:pt x="671" y="252"/>
                      <a:pt x="669" y="258"/>
                    </a:cubicBezTo>
                    <a:cubicBezTo>
                      <a:pt x="668" y="260"/>
                      <a:pt x="667" y="264"/>
                      <a:pt x="667" y="264"/>
                    </a:cubicBezTo>
                    <a:cubicBezTo>
                      <a:pt x="665" y="290"/>
                      <a:pt x="667" y="279"/>
                      <a:pt x="661" y="298"/>
                    </a:cubicBezTo>
                    <a:cubicBezTo>
                      <a:pt x="659" y="303"/>
                      <a:pt x="653" y="310"/>
                      <a:pt x="653" y="310"/>
                    </a:cubicBezTo>
                    <a:cubicBezTo>
                      <a:pt x="645" y="307"/>
                      <a:pt x="636" y="303"/>
                      <a:pt x="629" y="298"/>
                    </a:cubicBezTo>
                    <a:cubicBezTo>
                      <a:pt x="605" y="302"/>
                      <a:pt x="614" y="310"/>
                      <a:pt x="599" y="320"/>
                    </a:cubicBezTo>
                    <a:cubicBezTo>
                      <a:pt x="595" y="326"/>
                      <a:pt x="590" y="330"/>
                      <a:pt x="585" y="334"/>
                    </a:cubicBezTo>
                    <a:cubicBezTo>
                      <a:pt x="581" y="337"/>
                      <a:pt x="573" y="342"/>
                      <a:pt x="573" y="342"/>
                    </a:cubicBezTo>
                    <a:cubicBezTo>
                      <a:pt x="559" y="340"/>
                      <a:pt x="541" y="344"/>
                      <a:pt x="529" y="336"/>
                    </a:cubicBezTo>
                    <a:cubicBezTo>
                      <a:pt x="522" y="329"/>
                      <a:pt x="520" y="320"/>
                      <a:pt x="517" y="310"/>
                    </a:cubicBezTo>
                    <a:cubicBezTo>
                      <a:pt x="516" y="300"/>
                      <a:pt x="515" y="290"/>
                      <a:pt x="515" y="280"/>
                    </a:cubicBezTo>
                    <a:cubicBezTo>
                      <a:pt x="515" y="239"/>
                      <a:pt x="517" y="202"/>
                      <a:pt x="501" y="186"/>
                    </a:cubicBezTo>
                    <a:cubicBezTo>
                      <a:pt x="496" y="175"/>
                      <a:pt x="494" y="164"/>
                      <a:pt x="481" y="160"/>
                    </a:cubicBezTo>
                    <a:cubicBezTo>
                      <a:pt x="478" y="156"/>
                      <a:pt x="473" y="154"/>
                      <a:pt x="471" y="150"/>
                    </a:cubicBezTo>
                    <a:cubicBezTo>
                      <a:pt x="469" y="146"/>
                      <a:pt x="467" y="138"/>
                      <a:pt x="467" y="138"/>
                    </a:cubicBezTo>
                    <a:cubicBezTo>
                      <a:pt x="481" y="86"/>
                      <a:pt x="476" y="130"/>
                      <a:pt x="457" y="102"/>
                    </a:cubicBezTo>
                    <a:cubicBezTo>
                      <a:pt x="453" y="97"/>
                      <a:pt x="449" y="84"/>
                      <a:pt x="449" y="84"/>
                    </a:cubicBezTo>
                    <a:cubicBezTo>
                      <a:pt x="448" y="75"/>
                      <a:pt x="450" y="65"/>
                      <a:pt x="447" y="56"/>
                    </a:cubicBezTo>
                    <a:cubicBezTo>
                      <a:pt x="446" y="53"/>
                      <a:pt x="427" y="42"/>
                      <a:pt x="423" y="40"/>
                    </a:cubicBezTo>
                    <a:cubicBezTo>
                      <a:pt x="419" y="38"/>
                      <a:pt x="411" y="32"/>
                      <a:pt x="411" y="32"/>
                    </a:cubicBezTo>
                    <a:cubicBezTo>
                      <a:pt x="404" y="18"/>
                      <a:pt x="398" y="5"/>
                      <a:pt x="383" y="0"/>
                    </a:cubicBezTo>
                    <a:cubicBezTo>
                      <a:pt x="366" y="2"/>
                      <a:pt x="357" y="3"/>
                      <a:pt x="343" y="12"/>
                    </a:cubicBezTo>
                    <a:cubicBezTo>
                      <a:pt x="331" y="30"/>
                      <a:pt x="326" y="52"/>
                      <a:pt x="319" y="72"/>
                    </a:cubicBezTo>
                    <a:cubicBezTo>
                      <a:pt x="322" y="80"/>
                      <a:pt x="323" y="83"/>
                      <a:pt x="331" y="86"/>
                    </a:cubicBezTo>
                    <a:cubicBezTo>
                      <a:pt x="337" y="95"/>
                      <a:pt x="344" y="100"/>
                      <a:pt x="347" y="110"/>
                    </a:cubicBezTo>
                    <a:cubicBezTo>
                      <a:pt x="346" y="131"/>
                      <a:pt x="343" y="140"/>
                      <a:pt x="349" y="158"/>
                    </a:cubicBezTo>
                    <a:cubicBezTo>
                      <a:pt x="346" y="170"/>
                      <a:pt x="342" y="173"/>
                      <a:pt x="331" y="178"/>
                    </a:cubicBezTo>
                    <a:cubicBezTo>
                      <a:pt x="327" y="180"/>
                      <a:pt x="319" y="182"/>
                      <a:pt x="319" y="182"/>
                    </a:cubicBezTo>
                    <a:cubicBezTo>
                      <a:pt x="317" y="188"/>
                      <a:pt x="315" y="194"/>
                      <a:pt x="313" y="200"/>
                    </a:cubicBezTo>
                    <a:cubicBezTo>
                      <a:pt x="312" y="204"/>
                      <a:pt x="309" y="212"/>
                      <a:pt x="309" y="212"/>
                    </a:cubicBezTo>
                    <a:cubicBezTo>
                      <a:pt x="307" y="226"/>
                      <a:pt x="303" y="241"/>
                      <a:pt x="299" y="254"/>
                    </a:cubicBezTo>
                    <a:cubicBezTo>
                      <a:pt x="300" y="260"/>
                      <a:pt x="298" y="267"/>
                      <a:pt x="301" y="272"/>
                    </a:cubicBezTo>
                    <a:cubicBezTo>
                      <a:pt x="302" y="274"/>
                      <a:pt x="318" y="277"/>
                      <a:pt x="321" y="278"/>
                    </a:cubicBezTo>
                    <a:cubicBezTo>
                      <a:pt x="325" y="279"/>
                      <a:pt x="333" y="282"/>
                      <a:pt x="333" y="282"/>
                    </a:cubicBezTo>
                    <a:cubicBezTo>
                      <a:pt x="337" y="287"/>
                      <a:pt x="340" y="294"/>
                      <a:pt x="343" y="300"/>
                    </a:cubicBezTo>
                    <a:cubicBezTo>
                      <a:pt x="345" y="304"/>
                      <a:pt x="347" y="312"/>
                      <a:pt x="347" y="312"/>
                    </a:cubicBezTo>
                    <a:cubicBezTo>
                      <a:pt x="346" y="319"/>
                      <a:pt x="341" y="334"/>
                      <a:pt x="341" y="334"/>
                    </a:cubicBezTo>
                    <a:cubicBezTo>
                      <a:pt x="345" y="346"/>
                      <a:pt x="350" y="353"/>
                      <a:pt x="357" y="364"/>
                    </a:cubicBezTo>
                    <a:cubicBezTo>
                      <a:pt x="359" y="368"/>
                      <a:pt x="361" y="376"/>
                      <a:pt x="361" y="376"/>
                    </a:cubicBezTo>
                    <a:cubicBezTo>
                      <a:pt x="360" y="391"/>
                      <a:pt x="361" y="407"/>
                      <a:pt x="345" y="412"/>
                    </a:cubicBezTo>
                    <a:cubicBezTo>
                      <a:pt x="328" y="410"/>
                      <a:pt x="306" y="406"/>
                      <a:pt x="291" y="396"/>
                    </a:cubicBezTo>
                    <a:cubicBezTo>
                      <a:pt x="282" y="382"/>
                      <a:pt x="266" y="391"/>
                      <a:pt x="255" y="38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89" name="Freeform 64"/>
              <p:cNvSpPr>
                <a:spLocks/>
              </p:cNvSpPr>
              <p:nvPr/>
            </p:nvSpPr>
            <p:spPr bwMode="auto">
              <a:xfrm>
                <a:off x="3361" y="3029"/>
                <a:ext cx="770" cy="614"/>
              </a:xfrm>
              <a:custGeom>
                <a:avLst/>
                <a:gdLst>
                  <a:gd name="T0" fmla="*/ 18 w 774"/>
                  <a:gd name="T1" fmla="*/ 55 h 637"/>
                  <a:gd name="T2" fmla="*/ 14 w 774"/>
                  <a:gd name="T3" fmla="*/ 58 h 637"/>
                  <a:gd name="T4" fmla="*/ 62 w 774"/>
                  <a:gd name="T5" fmla="*/ 65 h 637"/>
                  <a:gd name="T6" fmla="*/ 96 w 774"/>
                  <a:gd name="T7" fmla="*/ 65 h 637"/>
                  <a:gd name="T8" fmla="*/ 128 w 774"/>
                  <a:gd name="T9" fmla="*/ 70 h 637"/>
                  <a:gd name="T10" fmla="*/ 208 w 774"/>
                  <a:gd name="T11" fmla="*/ 75 h 637"/>
                  <a:gd name="T12" fmla="*/ 237 w 774"/>
                  <a:gd name="T13" fmla="*/ 75 h 637"/>
                  <a:gd name="T14" fmla="*/ 262 w 774"/>
                  <a:gd name="T15" fmla="*/ 72 h 637"/>
                  <a:gd name="T16" fmla="*/ 306 w 774"/>
                  <a:gd name="T17" fmla="*/ 70 h 637"/>
                  <a:gd name="T18" fmla="*/ 374 w 774"/>
                  <a:gd name="T19" fmla="*/ 68 h 637"/>
                  <a:gd name="T20" fmla="*/ 401 w 774"/>
                  <a:gd name="T21" fmla="*/ 59 h 637"/>
                  <a:gd name="T22" fmla="*/ 434 w 774"/>
                  <a:gd name="T23" fmla="*/ 57 h 637"/>
                  <a:gd name="T24" fmla="*/ 450 w 774"/>
                  <a:gd name="T25" fmla="*/ 51 h 637"/>
                  <a:gd name="T26" fmla="*/ 466 w 774"/>
                  <a:gd name="T27" fmla="*/ 49 h 637"/>
                  <a:gd name="T28" fmla="*/ 500 w 774"/>
                  <a:gd name="T29" fmla="*/ 43 h 637"/>
                  <a:gd name="T30" fmla="*/ 520 w 774"/>
                  <a:gd name="T31" fmla="*/ 41 h 637"/>
                  <a:gd name="T32" fmla="*/ 511 w 774"/>
                  <a:gd name="T33" fmla="*/ 35 h 637"/>
                  <a:gd name="T34" fmla="*/ 533 w 774"/>
                  <a:gd name="T35" fmla="*/ 28 h 637"/>
                  <a:gd name="T36" fmla="*/ 550 w 774"/>
                  <a:gd name="T37" fmla="*/ 21 h 637"/>
                  <a:gd name="T38" fmla="*/ 512 w 774"/>
                  <a:gd name="T39" fmla="*/ 13 h 637"/>
                  <a:gd name="T40" fmla="*/ 500 w 774"/>
                  <a:gd name="T41" fmla="*/ 13 h 637"/>
                  <a:gd name="T42" fmla="*/ 470 w 774"/>
                  <a:gd name="T43" fmla="*/ 8 h 637"/>
                  <a:gd name="T44" fmla="*/ 426 w 774"/>
                  <a:gd name="T45" fmla="*/ 13 h 637"/>
                  <a:gd name="T46" fmla="*/ 401 w 774"/>
                  <a:gd name="T47" fmla="*/ 13 h 637"/>
                  <a:gd name="T48" fmla="*/ 362 w 774"/>
                  <a:gd name="T49" fmla="*/ 13 h 637"/>
                  <a:gd name="T50" fmla="*/ 310 w 774"/>
                  <a:gd name="T51" fmla="*/ 13 h 637"/>
                  <a:gd name="T52" fmla="*/ 284 w 774"/>
                  <a:gd name="T53" fmla="*/ 13 h 637"/>
                  <a:gd name="T54" fmla="*/ 288 w 774"/>
                  <a:gd name="T55" fmla="*/ 19 h 637"/>
                  <a:gd name="T56" fmla="*/ 302 w 774"/>
                  <a:gd name="T57" fmla="*/ 28 h 637"/>
                  <a:gd name="T58" fmla="*/ 312 w 774"/>
                  <a:gd name="T59" fmla="*/ 26 h 637"/>
                  <a:gd name="T60" fmla="*/ 344 w 774"/>
                  <a:gd name="T61" fmla="*/ 26 h 637"/>
                  <a:gd name="T62" fmla="*/ 340 w 774"/>
                  <a:gd name="T63" fmla="*/ 40 h 637"/>
                  <a:gd name="T64" fmla="*/ 284 w 774"/>
                  <a:gd name="T65" fmla="*/ 52 h 637"/>
                  <a:gd name="T66" fmla="*/ 271 w 774"/>
                  <a:gd name="T67" fmla="*/ 57 h 637"/>
                  <a:gd name="T68" fmla="*/ 266 w 774"/>
                  <a:gd name="T69" fmla="*/ 59 h 637"/>
                  <a:gd name="T70" fmla="*/ 258 w 774"/>
                  <a:gd name="T71" fmla="*/ 63 h 637"/>
                  <a:gd name="T72" fmla="*/ 214 w 774"/>
                  <a:gd name="T73" fmla="*/ 67 h 637"/>
                  <a:gd name="T74" fmla="*/ 186 w 774"/>
                  <a:gd name="T75" fmla="*/ 65 h 637"/>
                  <a:gd name="T76" fmla="*/ 100 w 774"/>
                  <a:gd name="T77" fmla="*/ 61 h 637"/>
                  <a:gd name="T78" fmla="*/ 96 w 774"/>
                  <a:gd name="T79" fmla="*/ 59 h 637"/>
                  <a:gd name="T80" fmla="*/ 76 w 774"/>
                  <a:gd name="T81" fmla="*/ 55 h 63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774"/>
                  <a:gd name="T124" fmla="*/ 0 h 637"/>
                  <a:gd name="T125" fmla="*/ 774 w 774"/>
                  <a:gd name="T126" fmla="*/ 637 h 637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774" h="637">
                    <a:moveTo>
                      <a:pt x="58" y="434"/>
                    </a:moveTo>
                    <a:cubicBezTo>
                      <a:pt x="46" y="452"/>
                      <a:pt x="40" y="457"/>
                      <a:pt x="18" y="460"/>
                    </a:cubicBezTo>
                    <a:cubicBezTo>
                      <a:pt x="13" y="462"/>
                      <a:pt x="9" y="461"/>
                      <a:pt x="10" y="468"/>
                    </a:cubicBezTo>
                    <a:cubicBezTo>
                      <a:pt x="10" y="472"/>
                      <a:pt x="14" y="480"/>
                      <a:pt x="14" y="480"/>
                    </a:cubicBezTo>
                    <a:cubicBezTo>
                      <a:pt x="11" y="489"/>
                      <a:pt x="3" y="492"/>
                      <a:pt x="0" y="502"/>
                    </a:cubicBezTo>
                    <a:cubicBezTo>
                      <a:pt x="6" y="540"/>
                      <a:pt x="27" y="538"/>
                      <a:pt x="62" y="540"/>
                    </a:cubicBezTo>
                    <a:cubicBezTo>
                      <a:pt x="68" y="541"/>
                      <a:pt x="74" y="542"/>
                      <a:pt x="80" y="544"/>
                    </a:cubicBezTo>
                    <a:cubicBezTo>
                      <a:pt x="86" y="546"/>
                      <a:pt x="98" y="550"/>
                      <a:pt x="98" y="550"/>
                    </a:cubicBezTo>
                    <a:cubicBezTo>
                      <a:pt x="115" y="567"/>
                      <a:pt x="139" y="557"/>
                      <a:pt x="158" y="570"/>
                    </a:cubicBezTo>
                    <a:cubicBezTo>
                      <a:pt x="170" y="587"/>
                      <a:pt x="167" y="587"/>
                      <a:pt x="186" y="596"/>
                    </a:cubicBezTo>
                    <a:cubicBezTo>
                      <a:pt x="190" y="598"/>
                      <a:pt x="198" y="604"/>
                      <a:pt x="198" y="604"/>
                    </a:cubicBezTo>
                    <a:cubicBezTo>
                      <a:pt x="216" y="631"/>
                      <a:pt x="234" y="629"/>
                      <a:pt x="266" y="632"/>
                    </a:cubicBezTo>
                    <a:cubicBezTo>
                      <a:pt x="278" y="634"/>
                      <a:pt x="284" y="637"/>
                      <a:pt x="298" y="632"/>
                    </a:cubicBezTo>
                    <a:cubicBezTo>
                      <a:pt x="300" y="631"/>
                      <a:pt x="299" y="627"/>
                      <a:pt x="300" y="626"/>
                    </a:cubicBezTo>
                    <a:cubicBezTo>
                      <a:pt x="303" y="623"/>
                      <a:pt x="308" y="621"/>
                      <a:pt x="312" y="618"/>
                    </a:cubicBezTo>
                    <a:cubicBezTo>
                      <a:pt x="324" y="610"/>
                      <a:pt x="336" y="610"/>
                      <a:pt x="350" y="608"/>
                    </a:cubicBezTo>
                    <a:cubicBezTo>
                      <a:pt x="366" y="603"/>
                      <a:pt x="359" y="592"/>
                      <a:pt x="380" y="588"/>
                    </a:cubicBezTo>
                    <a:cubicBezTo>
                      <a:pt x="390" y="589"/>
                      <a:pt x="411" y="588"/>
                      <a:pt x="422" y="594"/>
                    </a:cubicBezTo>
                    <a:cubicBezTo>
                      <a:pt x="437" y="603"/>
                      <a:pt x="451" y="614"/>
                      <a:pt x="468" y="618"/>
                    </a:cubicBezTo>
                    <a:cubicBezTo>
                      <a:pt x="497" y="613"/>
                      <a:pt x="469" y="593"/>
                      <a:pt x="494" y="576"/>
                    </a:cubicBezTo>
                    <a:cubicBezTo>
                      <a:pt x="499" y="561"/>
                      <a:pt x="498" y="547"/>
                      <a:pt x="484" y="538"/>
                    </a:cubicBezTo>
                    <a:cubicBezTo>
                      <a:pt x="467" y="487"/>
                      <a:pt x="491" y="490"/>
                      <a:pt x="534" y="488"/>
                    </a:cubicBezTo>
                    <a:cubicBezTo>
                      <a:pt x="540" y="486"/>
                      <a:pt x="552" y="482"/>
                      <a:pt x="552" y="482"/>
                    </a:cubicBezTo>
                    <a:cubicBezTo>
                      <a:pt x="562" y="474"/>
                      <a:pt x="574" y="473"/>
                      <a:pt x="584" y="466"/>
                    </a:cubicBezTo>
                    <a:cubicBezTo>
                      <a:pt x="590" y="458"/>
                      <a:pt x="596" y="453"/>
                      <a:pt x="600" y="444"/>
                    </a:cubicBezTo>
                    <a:cubicBezTo>
                      <a:pt x="602" y="439"/>
                      <a:pt x="603" y="430"/>
                      <a:pt x="608" y="426"/>
                    </a:cubicBezTo>
                    <a:cubicBezTo>
                      <a:pt x="613" y="421"/>
                      <a:pt x="620" y="418"/>
                      <a:pt x="626" y="414"/>
                    </a:cubicBezTo>
                    <a:cubicBezTo>
                      <a:pt x="628" y="413"/>
                      <a:pt x="632" y="410"/>
                      <a:pt x="632" y="410"/>
                    </a:cubicBezTo>
                    <a:cubicBezTo>
                      <a:pt x="639" y="400"/>
                      <a:pt x="638" y="394"/>
                      <a:pt x="644" y="384"/>
                    </a:cubicBezTo>
                    <a:cubicBezTo>
                      <a:pt x="649" y="375"/>
                      <a:pt x="666" y="365"/>
                      <a:pt x="674" y="360"/>
                    </a:cubicBezTo>
                    <a:cubicBezTo>
                      <a:pt x="678" y="357"/>
                      <a:pt x="684" y="357"/>
                      <a:pt x="688" y="354"/>
                    </a:cubicBezTo>
                    <a:cubicBezTo>
                      <a:pt x="692" y="352"/>
                      <a:pt x="700" y="346"/>
                      <a:pt x="700" y="346"/>
                    </a:cubicBezTo>
                    <a:cubicBezTo>
                      <a:pt x="706" y="337"/>
                      <a:pt x="716" y="332"/>
                      <a:pt x="720" y="320"/>
                    </a:cubicBezTo>
                    <a:cubicBezTo>
                      <a:pt x="714" y="303"/>
                      <a:pt x="703" y="290"/>
                      <a:pt x="688" y="280"/>
                    </a:cubicBezTo>
                    <a:cubicBezTo>
                      <a:pt x="683" y="264"/>
                      <a:pt x="686" y="254"/>
                      <a:pt x="698" y="242"/>
                    </a:cubicBezTo>
                    <a:cubicBezTo>
                      <a:pt x="702" y="231"/>
                      <a:pt x="711" y="225"/>
                      <a:pt x="718" y="216"/>
                    </a:cubicBezTo>
                    <a:cubicBezTo>
                      <a:pt x="722" y="210"/>
                      <a:pt x="730" y="198"/>
                      <a:pt x="730" y="198"/>
                    </a:cubicBezTo>
                    <a:cubicBezTo>
                      <a:pt x="732" y="191"/>
                      <a:pt x="735" y="177"/>
                      <a:pt x="740" y="172"/>
                    </a:cubicBezTo>
                    <a:cubicBezTo>
                      <a:pt x="751" y="161"/>
                      <a:pt x="764" y="160"/>
                      <a:pt x="774" y="146"/>
                    </a:cubicBezTo>
                    <a:cubicBezTo>
                      <a:pt x="763" y="113"/>
                      <a:pt x="712" y="112"/>
                      <a:pt x="690" y="90"/>
                    </a:cubicBezTo>
                    <a:cubicBezTo>
                      <a:pt x="686" y="78"/>
                      <a:pt x="681" y="68"/>
                      <a:pt x="678" y="56"/>
                    </a:cubicBezTo>
                    <a:cubicBezTo>
                      <a:pt x="677" y="51"/>
                      <a:pt x="674" y="40"/>
                      <a:pt x="674" y="40"/>
                    </a:cubicBezTo>
                    <a:cubicBezTo>
                      <a:pt x="677" y="17"/>
                      <a:pt x="686" y="4"/>
                      <a:pt x="658" y="0"/>
                    </a:cubicBezTo>
                    <a:cubicBezTo>
                      <a:pt x="650" y="2"/>
                      <a:pt x="645" y="3"/>
                      <a:pt x="638" y="8"/>
                    </a:cubicBezTo>
                    <a:cubicBezTo>
                      <a:pt x="636" y="28"/>
                      <a:pt x="630" y="60"/>
                      <a:pt x="602" y="68"/>
                    </a:cubicBezTo>
                    <a:cubicBezTo>
                      <a:pt x="592" y="71"/>
                      <a:pt x="582" y="72"/>
                      <a:pt x="572" y="74"/>
                    </a:cubicBezTo>
                    <a:cubicBezTo>
                      <a:pt x="565" y="73"/>
                      <a:pt x="559" y="71"/>
                      <a:pt x="552" y="70"/>
                    </a:cubicBezTo>
                    <a:cubicBezTo>
                      <a:pt x="548" y="69"/>
                      <a:pt x="534" y="64"/>
                      <a:pt x="534" y="64"/>
                    </a:cubicBezTo>
                    <a:cubicBezTo>
                      <a:pt x="522" y="65"/>
                      <a:pt x="514" y="69"/>
                      <a:pt x="502" y="70"/>
                    </a:cubicBezTo>
                    <a:cubicBezTo>
                      <a:pt x="493" y="71"/>
                      <a:pt x="485" y="79"/>
                      <a:pt x="478" y="84"/>
                    </a:cubicBezTo>
                    <a:cubicBezTo>
                      <a:pt x="469" y="90"/>
                      <a:pt x="452" y="91"/>
                      <a:pt x="442" y="92"/>
                    </a:cubicBezTo>
                    <a:cubicBezTo>
                      <a:pt x="437" y="93"/>
                      <a:pt x="431" y="95"/>
                      <a:pt x="426" y="96"/>
                    </a:cubicBezTo>
                    <a:cubicBezTo>
                      <a:pt x="422" y="97"/>
                      <a:pt x="414" y="100"/>
                      <a:pt x="414" y="100"/>
                    </a:cubicBezTo>
                    <a:cubicBezTo>
                      <a:pt x="409" y="107"/>
                      <a:pt x="401" y="113"/>
                      <a:pt x="394" y="118"/>
                    </a:cubicBezTo>
                    <a:cubicBezTo>
                      <a:pt x="390" y="125"/>
                      <a:pt x="385" y="128"/>
                      <a:pt x="382" y="136"/>
                    </a:cubicBezTo>
                    <a:cubicBezTo>
                      <a:pt x="386" y="149"/>
                      <a:pt x="398" y="147"/>
                      <a:pt x="402" y="160"/>
                    </a:cubicBezTo>
                    <a:cubicBezTo>
                      <a:pt x="403" y="164"/>
                      <a:pt x="402" y="184"/>
                      <a:pt x="402" y="184"/>
                    </a:cubicBezTo>
                    <a:cubicBezTo>
                      <a:pt x="404" y="197"/>
                      <a:pt x="406" y="212"/>
                      <a:pt x="418" y="220"/>
                    </a:cubicBezTo>
                    <a:cubicBezTo>
                      <a:pt x="423" y="228"/>
                      <a:pt x="425" y="229"/>
                      <a:pt x="434" y="226"/>
                    </a:cubicBezTo>
                    <a:cubicBezTo>
                      <a:pt x="432" y="219"/>
                      <a:pt x="428" y="206"/>
                      <a:pt x="428" y="206"/>
                    </a:cubicBezTo>
                    <a:cubicBezTo>
                      <a:pt x="434" y="197"/>
                      <a:pt x="441" y="194"/>
                      <a:pt x="444" y="184"/>
                    </a:cubicBezTo>
                    <a:cubicBezTo>
                      <a:pt x="455" y="188"/>
                      <a:pt x="456" y="193"/>
                      <a:pt x="460" y="204"/>
                    </a:cubicBezTo>
                    <a:cubicBezTo>
                      <a:pt x="461" y="206"/>
                      <a:pt x="462" y="210"/>
                      <a:pt x="462" y="210"/>
                    </a:cubicBezTo>
                    <a:cubicBezTo>
                      <a:pt x="460" y="305"/>
                      <a:pt x="463" y="285"/>
                      <a:pt x="456" y="334"/>
                    </a:cubicBezTo>
                    <a:cubicBezTo>
                      <a:pt x="456" y="335"/>
                      <a:pt x="454" y="369"/>
                      <a:pt x="448" y="378"/>
                    </a:cubicBezTo>
                    <a:cubicBezTo>
                      <a:pt x="431" y="403"/>
                      <a:pt x="408" y="410"/>
                      <a:pt x="394" y="430"/>
                    </a:cubicBezTo>
                    <a:cubicBezTo>
                      <a:pt x="389" y="438"/>
                      <a:pt x="390" y="444"/>
                      <a:pt x="386" y="452"/>
                    </a:cubicBezTo>
                    <a:cubicBezTo>
                      <a:pt x="383" y="459"/>
                      <a:pt x="368" y="466"/>
                      <a:pt x="368" y="466"/>
                    </a:cubicBezTo>
                    <a:cubicBezTo>
                      <a:pt x="365" y="470"/>
                      <a:pt x="362" y="473"/>
                      <a:pt x="360" y="478"/>
                    </a:cubicBezTo>
                    <a:cubicBezTo>
                      <a:pt x="359" y="480"/>
                      <a:pt x="359" y="482"/>
                      <a:pt x="358" y="484"/>
                    </a:cubicBezTo>
                    <a:cubicBezTo>
                      <a:pt x="356" y="488"/>
                      <a:pt x="350" y="496"/>
                      <a:pt x="350" y="496"/>
                    </a:cubicBezTo>
                    <a:cubicBezTo>
                      <a:pt x="349" y="504"/>
                      <a:pt x="349" y="516"/>
                      <a:pt x="342" y="522"/>
                    </a:cubicBezTo>
                    <a:cubicBezTo>
                      <a:pt x="331" y="531"/>
                      <a:pt x="308" y="542"/>
                      <a:pt x="294" y="542"/>
                    </a:cubicBezTo>
                    <a:cubicBezTo>
                      <a:pt x="282" y="548"/>
                      <a:pt x="278" y="556"/>
                      <a:pt x="272" y="558"/>
                    </a:cubicBezTo>
                    <a:cubicBezTo>
                      <a:pt x="267" y="557"/>
                      <a:pt x="261" y="558"/>
                      <a:pt x="256" y="556"/>
                    </a:cubicBezTo>
                    <a:cubicBezTo>
                      <a:pt x="251" y="554"/>
                      <a:pt x="244" y="548"/>
                      <a:pt x="244" y="548"/>
                    </a:cubicBezTo>
                    <a:cubicBezTo>
                      <a:pt x="238" y="539"/>
                      <a:pt x="231" y="532"/>
                      <a:pt x="222" y="526"/>
                    </a:cubicBezTo>
                    <a:cubicBezTo>
                      <a:pt x="211" y="509"/>
                      <a:pt x="177" y="506"/>
                      <a:pt x="158" y="500"/>
                    </a:cubicBezTo>
                    <a:cubicBezTo>
                      <a:pt x="153" y="498"/>
                      <a:pt x="145" y="497"/>
                      <a:pt x="140" y="494"/>
                    </a:cubicBezTo>
                    <a:cubicBezTo>
                      <a:pt x="136" y="491"/>
                      <a:pt x="128" y="486"/>
                      <a:pt x="128" y="486"/>
                    </a:cubicBezTo>
                    <a:cubicBezTo>
                      <a:pt x="117" y="470"/>
                      <a:pt x="102" y="472"/>
                      <a:pt x="88" y="462"/>
                    </a:cubicBezTo>
                    <a:cubicBezTo>
                      <a:pt x="84" y="459"/>
                      <a:pt x="76" y="454"/>
                      <a:pt x="76" y="454"/>
                    </a:cubicBezTo>
                    <a:cubicBezTo>
                      <a:pt x="73" y="444"/>
                      <a:pt x="65" y="441"/>
                      <a:pt x="58" y="434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90" name="Freeform 65"/>
              <p:cNvSpPr>
                <a:spLocks/>
              </p:cNvSpPr>
              <p:nvPr/>
            </p:nvSpPr>
            <p:spPr bwMode="auto">
              <a:xfrm>
                <a:off x="3825" y="2915"/>
                <a:ext cx="554" cy="724"/>
              </a:xfrm>
              <a:custGeom>
                <a:avLst/>
                <a:gdLst>
                  <a:gd name="T0" fmla="*/ 28 w 557"/>
                  <a:gd name="T1" fmla="*/ 91 h 751"/>
                  <a:gd name="T2" fmla="*/ 142 w 557"/>
                  <a:gd name="T3" fmla="*/ 88 h 751"/>
                  <a:gd name="T4" fmla="*/ 221 w 557"/>
                  <a:gd name="T5" fmla="*/ 82 h 751"/>
                  <a:gd name="T6" fmla="*/ 192 w 557"/>
                  <a:gd name="T7" fmla="*/ 73 h 751"/>
                  <a:gd name="T8" fmla="*/ 188 w 557"/>
                  <a:gd name="T9" fmla="*/ 70 h 751"/>
                  <a:gd name="T10" fmla="*/ 220 w 557"/>
                  <a:gd name="T11" fmla="*/ 63 h 751"/>
                  <a:gd name="T12" fmla="*/ 250 w 557"/>
                  <a:gd name="T13" fmla="*/ 70 h 751"/>
                  <a:gd name="T14" fmla="*/ 265 w 557"/>
                  <a:gd name="T15" fmla="*/ 73 h 751"/>
                  <a:gd name="T16" fmla="*/ 314 w 557"/>
                  <a:gd name="T17" fmla="*/ 70 h 751"/>
                  <a:gd name="T18" fmla="*/ 373 w 557"/>
                  <a:gd name="T19" fmla="*/ 70 h 751"/>
                  <a:gd name="T20" fmla="*/ 401 w 557"/>
                  <a:gd name="T21" fmla="*/ 65 h 751"/>
                  <a:gd name="T22" fmla="*/ 394 w 557"/>
                  <a:gd name="T23" fmla="*/ 55 h 751"/>
                  <a:gd name="T24" fmla="*/ 401 w 557"/>
                  <a:gd name="T25" fmla="*/ 51 h 751"/>
                  <a:gd name="T26" fmla="*/ 396 w 557"/>
                  <a:gd name="T27" fmla="*/ 41 h 751"/>
                  <a:gd name="T28" fmla="*/ 392 w 557"/>
                  <a:gd name="T29" fmla="*/ 36 h 751"/>
                  <a:gd name="T30" fmla="*/ 406 w 557"/>
                  <a:gd name="T31" fmla="*/ 34 h 751"/>
                  <a:gd name="T32" fmla="*/ 388 w 557"/>
                  <a:gd name="T33" fmla="*/ 26 h 751"/>
                  <a:gd name="T34" fmla="*/ 373 w 557"/>
                  <a:gd name="T35" fmla="*/ 21 h 751"/>
                  <a:gd name="T36" fmla="*/ 346 w 557"/>
                  <a:gd name="T37" fmla="*/ 13 h 751"/>
                  <a:gd name="T38" fmla="*/ 298 w 557"/>
                  <a:gd name="T39" fmla="*/ 13 h 751"/>
                  <a:gd name="T40" fmla="*/ 272 w 557"/>
                  <a:gd name="T41" fmla="*/ 13 h 751"/>
                  <a:gd name="T42" fmla="*/ 261 w 557"/>
                  <a:gd name="T43" fmla="*/ 13 h 751"/>
                  <a:gd name="T44" fmla="*/ 244 w 557"/>
                  <a:gd name="T45" fmla="*/ 13 h 751"/>
                  <a:gd name="T46" fmla="*/ 216 w 557"/>
                  <a:gd name="T47" fmla="*/ 2 h 751"/>
                  <a:gd name="T48" fmla="*/ 170 w 557"/>
                  <a:gd name="T49" fmla="*/ 13 h 751"/>
                  <a:gd name="T50" fmla="*/ 200 w 557"/>
                  <a:gd name="T51" fmla="*/ 13 h 751"/>
                  <a:gd name="T52" fmla="*/ 202 w 557"/>
                  <a:gd name="T53" fmla="*/ 13 h 751"/>
                  <a:gd name="T54" fmla="*/ 184 w 557"/>
                  <a:gd name="T55" fmla="*/ 28 h 751"/>
                  <a:gd name="T56" fmla="*/ 227 w 557"/>
                  <a:gd name="T57" fmla="*/ 31 h 751"/>
                  <a:gd name="T58" fmla="*/ 234 w 557"/>
                  <a:gd name="T59" fmla="*/ 33 h 751"/>
                  <a:gd name="T60" fmla="*/ 206 w 557"/>
                  <a:gd name="T61" fmla="*/ 37 h 751"/>
                  <a:gd name="T62" fmla="*/ 174 w 557"/>
                  <a:gd name="T63" fmla="*/ 43 h 751"/>
                  <a:gd name="T64" fmla="*/ 172 w 557"/>
                  <a:gd name="T65" fmla="*/ 49 h 751"/>
                  <a:gd name="T66" fmla="*/ 176 w 557"/>
                  <a:gd name="T67" fmla="*/ 55 h 751"/>
                  <a:gd name="T68" fmla="*/ 124 w 557"/>
                  <a:gd name="T69" fmla="*/ 59 h 751"/>
                  <a:gd name="T70" fmla="*/ 92 w 557"/>
                  <a:gd name="T71" fmla="*/ 65 h 751"/>
                  <a:gd name="T72" fmla="*/ 92 w 557"/>
                  <a:gd name="T73" fmla="*/ 67 h 751"/>
                  <a:gd name="T74" fmla="*/ 30 w 557"/>
                  <a:gd name="T75" fmla="*/ 82 h 751"/>
                  <a:gd name="T76" fmla="*/ 10 w 557"/>
                  <a:gd name="T77" fmla="*/ 88 h 75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557"/>
                  <a:gd name="T118" fmla="*/ 0 h 751"/>
                  <a:gd name="T119" fmla="*/ 557 w 557"/>
                  <a:gd name="T120" fmla="*/ 751 h 75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557" h="751">
                    <a:moveTo>
                      <a:pt x="10" y="736"/>
                    </a:moveTo>
                    <a:cubicBezTo>
                      <a:pt x="15" y="741"/>
                      <a:pt x="28" y="750"/>
                      <a:pt x="28" y="750"/>
                    </a:cubicBezTo>
                    <a:cubicBezTo>
                      <a:pt x="77" y="749"/>
                      <a:pt x="127" y="751"/>
                      <a:pt x="176" y="748"/>
                    </a:cubicBezTo>
                    <a:cubicBezTo>
                      <a:pt x="179" y="748"/>
                      <a:pt x="197" y="728"/>
                      <a:pt x="200" y="726"/>
                    </a:cubicBezTo>
                    <a:cubicBezTo>
                      <a:pt x="210" y="719"/>
                      <a:pt x="223" y="720"/>
                      <a:pt x="232" y="712"/>
                    </a:cubicBezTo>
                    <a:cubicBezTo>
                      <a:pt x="248" y="697"/>
                      <a:pt x="261" y="682"/>
                      <a:pt x="280" y="670"/>
                    </a:cubicBezTo>
                    <a:cubicBezTo>
                      <a:pt x="290" y="656"/>
                      <a:pt x="286" y="662"/>
                      <a:pt x="292" y="650"/>
                    </a:cubicBezTo>
                    <a:cubicBezTo>
                      <a:pt x="289" y="616"/>
                      <a:pt x="282" y="622"/>
                      <a:pt x="250" y="618"/>
                    </a:cubicBezTo>
                    <a:cubicBezTo>
                      <a:pt x="241" y="615"/>
                      <a:pt x="239" y="609"/>
                      <a:pt x="234" y="602"/>
                    </a:cubicBezTo>
                    <a:cubicBezTo>
                      <a:pt x="236" y="590"/>
                      <a:pt x="240" y="591"/>
                      <a:pt x="246" y="582"/>
                    </a:cubicBezTo>
                    <a:cubicBezTo>
                      <a:pt x="247" y="566"/>
                      <a:pt x="246" y="550"/>
                      <a:pt x="248" y="534"/>
                    </a:cubicBezTo>
                    <a:cubicBezTo>
                      <a:pt x="250" y="523"/>
                      <a:pt x="278" y="520"/>
                      <a:pt x="278" y="520"/>
                    </a:cubicBezTo>
                    <a:cubicBezTo>
                      <a:pt x="304" y="529"/>
                      <a:pt x="314" y="546"/>
                      <a:pt x="342" y="552"/>
                    </a:cubicBezTo>
                    <a:cubicBezTo>
                      <a:pt x="359" y="563"/>
                      <a:pt x="343" y="578"/>
                      <a:pt x="338" y="592"/>
                    </a:cubicBezTo>
                    <a:cubicBezTo>
                      <a:pt x="342" y="603"/>
                      <a:pt x="345" y="605"/>
                      <a:pt x="356" y="612"/>
                    </a:cubicBezTo>
                    <a:cubicBezTo>
                      <a:pt x="360" y="614"/>
                      <a:pt x="368" y="616"/>
                      <a:pt x="368" y="616"/>
                    </a:cubicBezTo>
                    <a:cubicBezTo>
                      <a:pt x="375" y="615"/>
                      <a:pt x="383" y="616"/>
                      <a:pt x="390" y="614"/>
                    </a:cubicBezTo>
                    <a:cubicBezTo>
                      <a:pt x="401" y="611"/>
                      <a:pt x="414" y="594"/>
                      <a:pt x="430" y="590"/>
                    </a:cubicBezTo>
                    <a:cubicBezTo>
                      <a:pt x="439" y="592"/>
                      <a:pt x="447" y="594"/>
                      <a:pt x="456" y="596"/>
                    </a:cubicBezTo>
                    <a:cubicBezTo>
                      <a:pt x="471" y="595"/>
                      <a:pt x="487" y="596"/>
                      <a:pt x="502" y="594"/>
                    </a:cubicBezTo>
                    <a:cubicBezTo>
                      <a:pt x="512" y="593"/>
                      <a:pt x="524" y="575"/>
                      <a:pt x="534" y="570"/>
                    </a:cubicBezTo>
                    <a:cubicBezTo>
                      <a:pt x="538" y="564"/>
                      <a:pt x="542" y="557"/>
                      <a:pt x="544" y="550"/>
                    </a:cubicBezTo>
                    <a:cubicBezTo>
                      <a:pt x="546" y="527"/>
                      <a:pt x="549" y="503"/>
                      <a:pt x="542" y="480"/>
                    </a:cubicBezTo>
                    <a:cubicBezTo>
                      <a:pt x="540" y="472"/>
                      <a:pt x="537" y="464"/>
                      <a:pt x="534" y="456"/>
                    </a:cubicBezTo>
                    <a:cubicBezTo>
                      <a:pt x="533" y="454"/>
                      <a:pt x="532" y="450"/>
                      <a:pt x="532" y="450"/>
                    </a:cubicBezTo>
                    <a:cubicBezTo>
                      <a:pt x="535" y="437"/>
                      <a:pt x="536" y="434"/>
                      <a:pt x="544" y="422"/>
                    </a:cubicBezTo>
                    <a:cubicBezTo>
                      <a:pt x="545" y="420"/>
                      <a:pt x="548" y="416"/>
                      <a:pt x="548" y="416"/>
                    </a:cubicBezTo>
                    <a:cubicBezTo>
                      <a:pt x="553" y="395"/>
                      <a:pt x="556" y="364"/>
                      <a:pt x="536" y="350"/>
                    </a:cubicBezTo>
                    <a:cubicBezTo>
                      <a:pt x="531" y="343"/>
                      <a:pt x="523" y="337"/>
                      <a:pt x="516" y="332"/>
                    </a:cubicBezTo>
                    <a:cubicBezTo>
                      <a:pt x="510" y="315"/>
                      <a:pt x="517" y="303"/>
                      <a:pt x="530" y="294"/>
                    </a:cubicBezTo>
                    <a:cubicBezTo>
                      <a:pt x="541" y="278"/>
                      <a:pt x="527" y="296"/>
                      <a:pt x="540" y="286"/>
                    </a:cubicBezTo>
                    <a:cubicBezTo>
                      <a:pt x="544" y="283"/>
                      <a:pt x="552" y="274"/>
                      <a:pt x="552" y="274"/>
                    </a:cubicBezTo>
                    <a:cubicBezTo>
                      <a:pt x="557" y="258"/>
                      <a:pt x="546" y="254"/>
                      <a:pt x="540" y="242"/>
                    </a:cubicBezTo>
                    <a:cubicBezTo>
                      <a:pt x="535" y="230"/>
                      <a:pt x="528" y="218"/>
                      <a:pt x="524" y="206"/>
                    </a:cubicBezTo>
                    <a:cubicBezTo>
                      <a:pt x="528" y="193"/>
                      <a:pt x="522" y="187"/>
                      <a:pt x="512" y="180"/>
                    </a:cubicBezTo>
                    <a:cubicBezTo>
                      <a:pt x="509" y="176"/>
                      <a:pt x="504" y="173"/>
                      <a:pt x="502" y="168"/>
                    </a:cubicBezTo>
                    <a:cubicBezTo>
                      <a:pt x="496" y="153"/>
                      <a:pt x="501" y="137"/>
                      <a:pt x="482" y="132"/>
                    </a:cubicBezTo>
                    <a:cubicBezTo>
                      <a:pt x="468" y="141"/>
                      <a:pt x="469" y="130"/>
                      <a:pt x="462" y="122"/>
                    </a:cubicBezTo>
                    <a:cubicBezTo>
                      <a:pt x="453" y="111"/>
                      <a:pt x="451" y="110"/>
                      <a:pt x="442" y="104"/>
                    </a:cubicBezTo>
                    <a:cubicBezTo>
                      <a:pt x="428" y="108"/>
                      <a:pt x="425" y="118"/>
                      <a:pt x="414" y="126"/>
                    </a:cubicBezTo>
                    <a:cubicBezTo>
                      <a:pt x="404" y="123"/>
                      <a:pt x="407" y="119"/>
                      <a:pt x="402" y="112"/>
                    </a:cubicBezTo>
                    <a:cubicBezTo>
                      <a:pt x="397" y="106"/>
                      <a:pt x="388" y="107"/>
                      <a:pt x="382" y="106"/>
                    </a:cubicBezTo>
                    <a:cubicBezTo>
                      <a:pt x="369" y="102"/>
                      <a:pt x="368" y="95"/>
                      <a:pt x="364" y="82"/>
                    </a:cubicBezTo>
                    <a:cubicBezTo>
                      <a:pt x="363" y="78"/>
                      <a:pt x="360" y="70"/>
                      <a:pt x="360" y="70"/>
                    </a:cubicBezTo>
                    <a:cubicBezTo>
                      <a:pt x="361" y="68"/>
                      <a:pt x="363" y="65"/>
                      <a:pt x="362" y="64"/>
                    </a:cubicBezTo>
                    <a:cubicBezTo>
                      <a:pt x="358" y="60"/>
                      <a:pt x="332" y="51"/>
                      <a:pt x="326" y="48"/>
                    </a:cubicBezTo>
                    <a:cubicBezTo>
                      <a:pt x="322" y="46"/>
                      <a:pt x="314" y="40"/>
                      <a:pt x="314" y="40"/>
                    </a:cubicBezTo>
                    <a:cubicBezTo>
                      <a:pt x="309" y="26"/>
                      <a:pt x="288" y="7"/>
                      <a:pt x="274" y="2"/>
                    </a:cubicBezTo>
                    <a:cubicBezTo>
                      <a:pt x="258" y="7"/>
                      <a:pt x="264" y="5"/>
                      <a:pt x="250" y="0"/>
                    </a:cubicBezTo>
                    <a:cubicBezTo>
                      <a:pt x="240" y="3"/>
                      <a:pt x="237" y="10"/>
                      <a:pt x="228" y="16"/>
                    </a:cubicBezTo>
                    <a:cubicBezTo>
                      <a:pt x="226" y="22"/>
                      <a:pt x="235" y="72"/>
                      <a:pt x="246" y="76"/>
                    </a:cubicBezTo>
                    <a:cubicBezTo>
                      <a:pt x="254" y="79"/>
                      <a:pt x="250" y="77"/>
                      <a:pt x="258" y="82"/>
                    </a:cubicBezTo>
                    <a:cubicBezTo>
                      <a:pt x="262" y="89"/>
                      <a:pt x="267" y="90"/>
                      <a:pt x="270" y="98"/>
                    </a:cubicBezTo>
                    <a:cubicBezTo>
                      <a:pt x="268" y="108"/>
                      <a:pt x="270" y="115"/>
                      <a:pt x="260" y="118"/>
                    </a:cubicBezTo>
                    <a:cubicBezTo>
                      <a:pt x="254" y="135"/>
                      <a:pt x="228" y="135"/>
                      <a:pt x="214" y="136"/>
                    </a:cubicBezTo>
                    <a:cubicBezTo>
                      <a:pt x="200" y="157"/>
                      <a:pt x="213" y="215"/>
                      <a:pt x="242" y="222"/>
                    </a:cubicBezTo>
                    <a:cubicBezTo>
                      <a:pt x="254" y="225"/>
                      <a:pt x="263" y="229"/>
                      <a:pt x="274" y="234"/>
                    </a:cubicBezTo>
                    <a:cubicBezTo>
                      <a:pt x="280" y="237"/>
                      <a:pt x="292" y="240"/>
                      <a:pt x="292" y="240"/>
                    </a:cubicBezTo>
                    <a:cubicBezTo>
                      <a:pt x="295" y="244"/>
                      <a:pt x="300" y="246"/>
                      <a:pt x="302" y="250"/>
                    </a:cubicBezTo>
                    <a:cubicBezTo>
                      <a:pt x="304" y="254"/>
                      <a:pt x="306" y="262"/>
                      <a:pt x="306" y="262"/>
                    </a:cubicBezTo>
                    <a:cubicBezTo>
                      <a:pt x="303" y="273"/>
                      <a:pt x="285" y="285"/>
                      <a:pt x="274" y="292"/>
                    </a:cubicBezTo>
                    <a:cubicBezTo>
                      <a:pt x="271" y="296"/>
                      <a:pt x="266" y="298"/>
                      <a:pt x="264" y="302"/>
                    </a:cubicBezTo>
                    <a:cubicBezTo>
                      <a:pt x="258" y="316"/>
                      <a:pt x="264" y="323"/>
                      <a:pt x="250" y="332"/>
                    </a:cubicBezTo>
                    <a:cubicBezTo>
                      <a:pt x="245" y="340"/>
                      <a:pt x="238" y="356"/>
                      <a:pt x="232" y="362"/>
                    </a:cubicBezTo>
                    <a:cubicBezTo>
                      <a:pt x="227" y="367"/>
                      <a:pt x="218" y="380"/>
                      <a:pt x="218" y="380"/>
                    </a:cubicBezTo>
                    <a:cubicBezTo>
                      <a:pt x="221" y="392"/>
                      <a:pt x="220" y="400"/>
                      <a:pt x="230" y="406"/>
                    </a:cubicBezTo>
                    <a:cubicBezTo>
                      <a:pt x="236" y="415"/>
                      <a:pt x="246" y="420"/>
                      <a:pt x="250" y="432"/>
                    </a:cubicBezTo>
                    <a:cubicBezTo>
                      <a:pt x="247" y="446"/>
                      <a:pt x="246" y="452"/>
                      <a:pt x="234" y="460"/>
                    </a:cubicBezTo>
                    <a:cubicBezTo>
                      <a:pt x="225" y="473"/>
                      <a:pt x="209" y="481"/>
                      <a:pt x="194" y="486"/>
                    </a:cubicBezTo>
                    <a:cubicBezTo>
                      <a:pt x="189" y="488"/>
                      <a:pt x="182" y="494"/>
                      <a:pt x="182" y="494"/>
                    </a:cubicBezTo>
                    <a:cubicBezTo>
                      <a:pt x="176" y="503"/>
                      <a:pt x="175" y="511"/>
                      <a:pt x="168" y="518"/>
                    </a:cubicBezTo>
                    <a:cubicBezTo>
                      <a:pt x="164" y="529"/>
                      <a:pt x="161" y="531"/>
                      <a:pt x="150" y="538"/>
                    </a:cubicBezTo>
                    <a:cubicBezTo>
                      <a:pt x="146" y="541"/>
                      <a:pt x="138" y="546"/>
                      <a:pt x="138" y="546"/>
                    </a:cubicBezTo>
                    <a:cubicBezTo>
                      <a:pt x="134" y="558"/>
                      <a:pt x="133" y="567"/>
                      <a:pt x="122" y="574"/>
                    </a:cubicBezTo>
                    <a:cubicBezTo>
                      <a:pt x="100" y="607"/>
                      <a:pt x="48" y="603"/>
                      <a:pt x="16" y="614"/>
                    </a:cubicBezTo>
                    <a:cubicBezTo>
                      <a:pt x="0" y="638"/>
                      <a:pt x="23" y="658"/>
                      <a:pt x="30" y="680"/>
                    </a:cubicBezTo>
                    <a:cubicBezTo>
                      <a:pt x="28" y="693"/>
                      <a:pt x="27" y="701"/>
                      <a:pt x="16" y="708"/>
                    </a:cubicBezTo>
                    <a:cubicBezTo>
                      <a:pt x="13" y="717"/>
                      <a:pt x="10" y="726"/>
                      <a:pt x="10" y="736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91" name="Freeform 66"/>
              <p:cNvSpPr>
                <a:spLocks/>
              </p:cNvSpPr>
              <p:nvPr/>
            </p:nvSpPr>
            <p:spPr bwMode="auto">
              <a:xfrm>
                <a:off x="4056" y="3415"/>
                <a:ext cx="115" cy="125"/>
              </a:xfrm>
              <a:custGeom>
                <a:avLst/>
                <a:gdLst>
                  <a:gd name="T0" fmla="*/ 58 w 116"/>
                  <a:gd name="T1" fmla="*/ 20 h 129"/>
                  <a:gd name="T2" fmla="*/ 58 w 116"/>
                  <a:gd name="T3" fmla="*/ 16 h 129"/>
                  <a:gd name="T4" fmla="*/ 58 w 116"/>
                  <a:gd name="T5" fmla="*/ 16 h 129"/>
                  <a:gd name="T6" fmla="*/ 58 w 116"/>
                  <a:gd name="T7" fmla="*/ 16 h 129"/>
                  <a:gd name="T8" fmla="*/ 58 w 116"/>
                  <a:gd name="T9" fmla="*/ 16 h 129"/>
                  <a:gd name="T10" fmla="*/ 42 w 116"/>
                  <a:gd name="T11" fmla="*/ 3 h 129"/>
                  <a:gd name="T12" fmla="*/ 20 w 116"/>
                  <a:gd name="T13" fmla="*/ 11 h 129"/>
                  <a:gd name="T14" fmla="*/ 14 w 116"/>
                  <a:gd name="T15" fmla="*/ 16 h 129"/>
                  <a:gd name="T16" fmla="*/ 0 w 116"/>
                  <a:gd name="T17" fmla="*/ 16 h 129"/>
                  <a:gd name="T18" fmla="*/ 54 w 116"/>
                  <a:gd name="T19" fmla="*/ 16 h 129"/>
                  <a:gd name="T20" fmla="*/ 58 w 116"/>
                  <a:gd name="T21" fmla="*/ 20 h 1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16"/>
                  <a:gd name="T34" fmla="*/ 0 h 129"/>
                  <a:gd name="T35" fmla="*/ 116 w 116"/>
                  <a:gd name="T36" fmla="*/ 129 h 1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16" h="129">
                    <a:moveTo>
                      <a:pt x="60" y="129"/>
                    </a:moveTo>
                    <a:cubicBezTo>
                      <a:pt x="69" y="116"/>
                      <a:pt x="79" y="106"/>
                      <a:pt x="92" y="97"/>
                    </a:cubicBezTo>
                    <a:cubicBezTo>
                      <a:pt x="96" y="91"/>
                      <a:pt x="108" y="83"/>
                      <a:pt x="108" y="83"/>
                    </a:cubicBezTo>
                    <a:cubicBezTo>
                      <a:pt x="110" y="70"/>
                      <a:pt x="112" y="56"/>
                      <a:pt x="116" y="43"/>
                    </a:cubicBezTo>
                    <a:cubicBezTo>
                      <a:pt x="113" y="34"/>
                      <a:pt x="104" y="36"/>
                      <a:pt x="92" y="29"/>
                    </a:cubicBezTo>
                    <a:cubicBezTo>
                      <a:pt x="81" y="12"/>
                      <a:pt x="61" y="7"/>
                      <a:pt x="42" y="3"/>
                    </a:cubicBezTo>
                    <a:cubicBezTo>
                      <a:pt x="26" y="5"/>
                      <a:pt x="25" y="0"/>
                      <a:pt x="20" y="11"/>
                    </a:cubicBezTo>
                    <a:cubicBezTo>
                      <a:pt x="17" y="18"/>
                      <a:pt x="14" y="33"/>
                      <a:pt x="14" y="33"/>
                    </a:cubicBezTo>
                    <a:cubicBezTo>
                      <a:pt x="12" y="64"/>
                      <a:pt x="14" y="63"/>
                      <a:pt x="0" y="85"/>
                    </a:cubicBezTo>
                    <a:cubicBezTo>
                      <a:pt x="14" y="105"/>
                      <a:pt x="37" y="98"/>
                      <a:pt x="54" y="109"/>
                    </a:cubicBezTo>
                    <a:cubicBezTo>
                      <a:pt x="56" y="114"/>
                      <a:pt x="60" y="123"/>
                      <a:pt x="60" y="12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92" name="Freeform 67"/>
              <p:cNvSpPr>
                <a:spLocks/>
              </p:cNvSpPr>
              <p:nvPr/>
            </p:nvSpPr>
            <p:spPr bwMode="auto">
              <a:xfrm>
                <a:off x="4182" y="2826"/>
                <a:ext cx="765" cy="463"/>
              </a:xfrm>
              <a:custGeom>
                <a:avLst/>
                <a:gdLst>
                  <a:gd name="T0" fmla="*/ 159 w 769"/>
                  <a:gd name="T1" fmla="*/ 42 h 480"/>
                  <a:gd name="T2" fmla="*/ 262 w 769"/>
                  <a:gd name="T3" fmla="*/ 39 h 480"/>
                  <a:gd name="T4" fmla="*/ 323 w 769"/>
                  <a:gd name="T5" fmla="*/ 42 h 480"/>
                  <a:gd name="T6" fmla="*/ 364 w 769"/>
                  <a:gd name="T7" fmla="*/ 50 h 480"/>
                  <a:gd name="T8" fmla="*/ 395 w 769"/>
                  <a:gd name="T9" fmla="*/ 54 h 480"/>
                  <a:gd name="T10" fmla="*/ 468 w 769"/>
                  <a:gd name="T11" fmla="*/ 58 h 480"/>
                  <a:gd name="T12" fmla="*/ 522 w 769"/>
                  <a:gd name="T13" fmla="*/ 56 h 480"/>
                  <a:gd name="T14" fmla="*/ 566 w 769"/>
                  <a:gd name="T15" fmla="*/ 58 h 480"/>
                  <a:gd name="T16" fmla="*/ 552 w 769"/>
                  <a:gd name="T17" fmla="*/ 46 h 480"/>
                  <a:gd name="T18" fmla="*/ 525 w 769"/>
                  <a:gd name="T19" fmla="*/ 42 h 480"/>
                  <a:gd name="T20" fmla="*/ 483 w 769"/>
                  <a:gd name="T21" fmla="*/ 40 h 480"/>
                  <a:gd name="T22" fmla="*/ 497 w 769"/>
                  <a:gd name="T23" fmla="*/ 35 h 480"/>
                  <a:gd name="T24" fmla="*/ 501 w 769"/>
                  <a:gd name="T25" fmla="*/ 32 h 480"/>
                  <a:gd name="T26" fmla="*/ 519 w 769"/>
                  <a:gd name="T27" fmla="*/ 28 h 480"/>
                  <a:gd name="T28" fmla="*/ 527 w 769"/>
                  <a:gd name="T29" fmla="*/ 25 h 480"/>
                  <a:gd name="T30" fmla="*/ 540 w 769"/>
                  <a:gd name="T31" fmla="*/ 17 h 480"/>
                  <a:gd name="T32" fmla="*/ 542 w 769"/>
                  <a:gd name="T33" fmla="*/ 14 h 480"/>
                  <a:gd name="T34" fmla="*/ 525 w 769"/>
                  <a:gd name="T35" fmla="*/ 14 h 480"/>
                  <a:gd name="T36" fmla="*/ 497 w 769"/>
                  <a:gd name="T37" fmla="*/ 14 h 480"/>
                  <a:gd name="T38" fmla="*/ 468 w 769"/>
                  <a:gd name="T39" fmla="*/ 17 h 480"/>
                  <a:gd name="T40" fmla="*/ 424 w 769"/>
                  <a:gd name="T41" fmla="*/ 15 h 480"/>
                  <a:gd name="T42" fmla="*/ 386 w 769"/>
                  <a:gd name="T43" fmla="*/ 14 h 480"/>
                  <a:gd name="T44" fmla="*/ 407 w 769"/>
                  <a:gd name="T45" fmla="*/ 14 h 480"/>
                  <a:gd name="T46" fmla="*/ 407 w 769"/>
                  <a:gd name="T47" fmla="*/ 14 h 480"/>
                  <a:gd name="T48" fmla="*/ 406 w 769"/>
                  <a:gd name="T49" fmla="*/ 0 h 480"/>
                  <a:gd name="T50" fmla="*/ 368 w 769"/>
                  <a:gd name="T51" fmla="*/ 14 h 480"/>
                  <a:gd name="T52" fmla="*/ 327 w 769"/>
                  <a:gd name="T53" fmla="*/ 14 h 480"/>
                  <a:gd name="T54" fmla="*/ 303 w 769"/>
                  <a:gd name="T55" fmla="*/ 14 h 480"/>
                  <a:gd name="T56" fmla="*/ 287 w 769"/>
                  <a:gd name="T57" fmla="*/ 14 h 480"/>
                  <a:gd name="T58" fmla="*/ 278 w 769"/>
                  <a:gd name="T59" fmla="*/ 14 h 480"/>
                  <a:gd name="T60" fmla="*/ 266 w 769"/>
                  <a:gd name="T61" fmla="*/ 14 h 480"/>
                  <a:gd name="T62" fmla="*/ 232 w 769"/>
                  <a:gd name="T63" fmla="*/ 15 h 480"/>
                  <a:gd name="T64" fmla="*/ 181 w 769"/>
                  <a:gd name="T65" fmla="*/ 19 h 480"/>
                  <a:gd name="T66" fmla="*/ 133 w 769"/>
                  <a:gd name="T67" fmla="*/ 16 h 480"/>
                  <a:gd name="T68" fmla="*/ 96 w 769"/>
                  <a:gd name="T69" fmla="*/ 17 h 480"/>
                  <a:gd name="T70" fmla="*/ 33 w 769"/>
                  <a:gd name="T71" fmla="*/ 17 h 480"/>
                  <a:gd name="T72" fmla="*/ 7 w 769"/>
                  <a:gd name="T73" fmla="*/ 19 h 480"/>
                  <a:gd name="T74" fmla="*/ 39 w 769"/>
                  <a:gd name="T75" fmla="*/ 27 h 480"/>
                  <a:gd name="T76" fmla="*/ 73 w 769"/>
                  <a:gd name="T77" fmla="*/ 27 h 480"/>
                  <a:gd name="T78" fmla="*/ 96 w 769"/>
                  <a:gd name="T79" fmla="*/ 28 h 480"/>
                  <a:gd name="T80" fmla="*/ 99 w 769"/>
                  <a:gd name="T81" fmla="*/ 35 h 480"/>
                  <a:gd name="T82" fmla="*/ 119 w 769"/>
                  <a:gd name="T83" fmla="*/ 40 h 480"/>
                  <a:gd name="T84" fmla="*/ 143 w 769"/>
                  <a:gd name="T85" fmla="*/ 44 h 48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769"/>
                  <a:gd name="T130" fmla="*/ 0 h 480"/>
                  <a:gd name="T131" fmla="*/ 769 w 769"/>
                  <a:gd name="T132" fmla="*/ 480 h 48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769" h="480">
                    <a:moveTo>
                      <a:pt x="193" y="364"/>
                    </a:moveTo>
                    <a:cubicBezTo>
                      <a:pt x="201" y="358"/>
                      <a:pt x="208" y="353"/>
                      <a:pt x="217" y="350"/>
                    </a:cubicBezTo>
                    <a:cubicBezTo>
                      <a:pt x="247" y="320"/>
                      <a:pt x="292" y="320"/>
                      <a:pt x="331" y="318"/>
                    </a:cubicBezTo>
                    <a:cubicBezTo>
                      <a:pt x="337" y="314"/>
                      <a:pt x="353" y="310"/>
                      <a:pt x="353" y="310"/>
                    </a:cubicBezTo>
                    <a:cubicBezTo>
                      <a:pt x="397" y="313"/>
                      <a:pt x="388" y="311"/>
                      <a:pt x="415" y="338"/>
                    </a:cubicBezTo>
                    <a:cubicBezTo>
                      <a:pt x="422" y="345"/>
                      <a:pt x="439" y="352"/>
                      <a:pt x="439" y="352"/>
                    </a:cubicBezTo>
                    <a:cubicBezTo>
                      <a:pt x="445" y="358"/>
                      <a:pt x="451" y="359"/>
                      <a:pt x="457" y="366"/>
                    </a:cubicBezTo>
                    <a:cubicBezTo>
                      <a:pt x="469" y="381"/>
                      <a:pt x="462" y="390"/>
                      <a:pt x="481" y="404"/>
                    </a:cubicBezTo>
                    <a:cubicBezTo>
                      <a:pt x="491" y="411"/>
                      <a:pt x="504" y="415"/>
                      <a:pt x="515" y="420"/>
                    </a:cubicBezTo>
                    <a:cubicBezTo>
                      <a:pt x="519" y="422"/>
                      <a:pt x="527" y="424"/>
                      <a:pt x="527" y="424"/>
                    </a:cubicBezTo>
                    <a:cubicBezTo>
                      <a:pt x="549" y="446"/>
                      <a:pt x="561" y="470"/>
                      <a:pt x="591" y="480"/>
                    </a:cubicBezTo>
                    <a:cubicBezTo>
                      <a:pt x="608" y="478"/>
                      <a:pt x="621" y="474"/>
                      <a:pt x="637" y="470"/>
                    </a:cubicBezTo>
                    <a:cubicBezTo>
                      <a:pt x="647" y="463"/>
                      <a:pt x="661" y="458"/>
                      <a:pt x="673" y="456"/>
                    </a:cubicBezTo>
                    <a:cubicBezTo>
                      <a:pt x="686" y="450"/>
                      <a:pt x="690" y="450"/>
                      <a:pt x="705" y="452"/>
                    </a:cubicBezTo>
                    <a:cubicBezTo>
                      <a:pt x="716" y="456"/>
                      <a:pt x="725" y="461"/>
                      <a:pt x="737" y="464"/>
                    </a:cubicBezTo>
                    <a:cubicBezTo>
                      <a:pt x="748" y="463"/>
                      <a:pt x="757" y="466"/>
                      <a:pt x="763" y="456"/>
                    </a:cubicBezTo>
                    <a:cubicBezTo>
                      <a:pt x="766" y="450"/>
                      <a:pt x="769" y="438"/>
                      <a:pt x="769" y="438"/>
                    </a:cubicBezTo>
                    <a:cubicBezTo>
                      <a:pt x="767" y="418"/>
                      <a:pt x="765" y="383"/>
                      <a:pt x="745" y="370"/>
                    </a:cubicBezTo>
                    <a:cubicBezTo>
                      <a:pt x="739" y="366"/>
                      <a:pt x="732" y="365"/>
                      <a:pt x="727" y="360"/>
                    </a:cubicBezTo>
                    <a:cubicBezTo>
                      <a:pt x="721" y="355"/>
                      <a:pt x="717" y="349"/>
                      <a:pt x="709" y="348"/>
                    </a:cubicBezTo>
                    <a:cubicBezTo>
                      <a:pt x="694" y="345"/>
                      <a:pt x="670" y="345"/>
                      <a:pt x="657" y="344"/>
                    </a:cubicBezTo>
                    <a:cubicBezTo>
                      <a:pt x="651" y="335"/>
                      <a:pt x="649" y="332"/>
                      <a:pt x="657" y="324"/>
                    </a:cubicBezTo>
                    <a:cubicBezTo>
                      <a:pt x="659" y="317"/>
                      <a:pt x="663" y="313"/>
                      <a:pt x="665" y="306"/>
                    </a:cubicBezTo>
                    <a:cubicBezTo>
                      <a:pt x="663" y="292"/>
                      <a:pt x="660" y="283"/>
                      <a:pt x="671" y="272"/>
                    </a:cubicBezTo>
                    <a:cubicBezTo>
                      <a:pt x="674" y="263"/>
                      <a:pt x="668" y="261"/>
                      <a:pt x="661" y="256"/>
                    </a:cubicBezTo>
                    <a:cubicBezTo>
                      <a:pt x="664" y="247"/>
                      <a:pt x="668" y="249"/>
                      <a:pt x="677" y="246"/>
                    </a:cubicBezTo>
                    <a:cubicBezTo>
                      <a:pt x="683" y="244"/>
                      <a:pt x="695" y="240"/>
                      <a:pt x="695" y="240"/>
                    </a:cubicBezTo>
                    <a:cubicBezTo>
                      <a:pt x="705" y="230"/>
                      <a:pt x="703" y="226"/>
                      <a:pt x="701" y="212"/>
                    </a:cubicBezTo>
                    <a:cubicBezTo>
                      <a:pt x="702" y="207"/>
                      <a:pt x="701" y="202"/>
                      <a:pt x="703" y="198"/>
                    </a:cubicBezTo>
                    <a:cubicBezTo>
                      <a:pt x="705" y="194"/>
                      <a:pt x="711" y="186"/>
                      <a:pt x="711" y="186"/>
                    </a:cubicBezTo>
                    <a:cubicBezTo>
                      <a:pt x="705" y="177"/>
                      <a:pt x="697" y="171"/>
                      <a:pt x="691" y="162"/>
                    </a:cubicBezTo>
                    <a:cubicBezTo>
                      <a:pt x="699" y="139"/>
                      <a:pt x="703" y="142"/>
                      <a:pt x="729" y="140"/>
                    </a:cubicBezTo>
                    <a:cubicBezTo>
                      <a:pt x="737" y="137"/>
                      <a:pt x="740" y="135"/>
                      <a:pt x="745" y="128"/>
                    </a:cubicBezTo>
                    <a:cubicBezTo>
                      <a:pt x="742" y="115"/>
                      <a:pt x="740" y="109"/>
                      <a:pt x="731" y="100"/>
                    </a:cubicBezTo>
                    <a:cubicBezTo>
                      <a:pt x="729" y="90"/>
                      <a:pt x="730" y="80"/>
                      <a:pt x="727" y="70"/>
                    </a:cubicBezTo>
                    <a:cubicBezTo>
                      <a:pt x="725" y="64"/>
                      <a:pt x="709" y="62"/>
                      <a:pt x="709" y="62"/>
                    </a:cubicBezTo>
                    <a:cubicBezTo>
                      <a:pt x="692" y="65"/>
                      <a:pt x="698" y="67"/>
                      <a:pt x="689" y="76"/>
                    </a:cubicBezTo>
                    <a:cubicBezTo>
                      <a:pt x="684" y="81"/>
                      <a:pt x="671" y="88"/>
                      <a:pt x="671" y="88"/>
                    </a:cubicBezTo>
                    <a:cubicBezTo>
                      <a:pt x="667" y="95"/>
                      <a:pt x="655" y="106"/>
                      <a:pt x="655" y="106"/>
                    </a:cubicBezTo>
                    <a:cubicBezTo>
                      <a:pt x="650" y="121"/>
                      <a:pt x="652" y="134"/>
                      <a:pt x="637" y="144"/>
                    </a:cubicBezTo>
                    <a:cubicBezTo>
                      <a:pt x="631" y="154"/>
                      <a:pt x="618" y="157"/>
                      <a:pt x="607" y="160"/>
                    </a:cubicBezTo>
                    <a:cubicBezTo>
                      <a:pt x="593" y="155"/>
                      <a:pt x="586" y="142"/>
                      <a:pt x="571" y="134"/>
                    </a:cubicBezTo>
                    <a:cubicBezTo>
                      <a:pt x="531" y="137"/>
                      <a:pt x="554" y="135"/>
                      <a:pt x="531" y="150"/>
                    </a:cubicBezTo>
                    <a:cubicBezTo>
                      <a:pt x="522" y="144"/>
                      <a:pt x="516" y="138"/>
                      <a:pt x="513" y="128"/>
                    </a:cubicBezTo>
                    <a:cubicBezTo>
                      <a:pt x="520" y="121"/>
                      <a:pt x="528" y="117"/>
                      <a:pt x="537" y="114"/>
                    </a:cubicBezTo>
                    <a:cubicBezTo>
                      <a:pt x="541" y="110"/>
                      <a:pt x="553" y="101"/>
                      <a:pt x="545" y="94"/>
                    </a:cubicBezTo>
                    <a:cubicBezTo>
                      <a:pt x="541" y="90"/>
                      <a:pt x="529" y="86"/>
                      <a:pt x="529" y="86"/>
                    </a:cubicBezTo>
                    <a:cubicBezTo>
                      <a:pt x="533" y="74"/>
                      <a:pt x="541" y="70"/>
                      <a:pt x="545" y="58"/>
                    </a:cubicBezTo>
                    <a:cubicBezTo>
                      <a:pt x="542" y="43"/>
                      <a:pt x="541" y="31"/>
                      <a:pt x="555" y="22"/>
                    </a:cubicBezTo>
                    <a:cubicBezTo>
                      <a:pt x="558" y="8"/>
                      <a:pt x="556" y="4"/>
                      <a:pt x="543" y="0"/>
                    </a:cubicBezTo>
                    <a:cubicBezTo>
                      <a:pt x="530" y="1"/>
                      <a:pt x="517" y="0"/>
                      <a:pt x="505" y="2"/>
                    </a:cubicBezTo>
                    <a:cubicBezTo>
                      <a:pt x="504" y="2"/>
                      <a:pt x="494" y="25"/>
                      <a:pt x="487" y="30"/>
                    </a:cubicBezTo>
                    <a:cubicBezTo>
                      <a:pt x="455" y="14"/>
                      <a:pt x="482" y="29"/>
                      <a:pt x="461" y="38"/>
                    </a:cubicBezTo>
                    <a:cubicBezTo>
                      <a:pt x="455" y="41"/>
                      <a:pt x="449" y="42"/>
                      <a:pt x="443" y="44"/>
                    </a:cubicBezTo>
                    <a:cubicBezTo>
                      <a:pt x="439" y="45"/>
                      <a:pt x="431" y="48"/>
                      <a:pt x="431" y="48"/>
                    </a:cubicBezTo>
                    <a:cubicBezTo>
                      <a:pt x="418" y="61"/>
                      <a:pt x="432" y="49"/>
                      <a:pt x="419" y="56"/>
                    </a:cubicBezTo>
                    <a:cubicBezTo>
                      <a:pt x="415" y="58"/>
                      <a:pt x="407" y="64"/>
                      <a:pt x="407" y="64"/>
                    </a:cubicBezTo>
                    <a:cubicBezTo>
                      <a:pt x="406" y="66"/>
                      <a:pt x="405" y="68"/>
                      <a:pt x="403" y="70"/>
                    </a:cubicBezTo>
                    <a:cubicBezTo>
                      <a:pt x="401" y="71"/>
                      <a:pt x="398" y="71"/>
                      <a:pt x="397" y="72"/>
                    </a:cubicBezTo>
                    <a:cubicBezTo>
                      <a:pt x="392" y="77"/>
                      <a:pt x="394" y="84"/>
                      <a:pt x="385" y="88"/>
                    </a:cubicBezTo>
                    <a:cubicBezTo>
                      <a:pt x="385" y="88"/>
                      <a:pt x="370" y="93"/>
                      <a:pt x="367" y="94"/>
                    </a:cubicBezTo>
                    <a:cubicBezTo>
                      <a:pt x="365" y="95"/>
                      <a:pt x="361" y="96"/>
                      <a:pt x="361" y="96"/>
                    </a:cubicBezTo>
                    <a:cubicBezTo>
                      <a:pt x="358" y="106"/>
                      <a:pt x="361" y="101"/>
                      <a:pt x="347" y="106"/>
                    </a:cubicBezTo>
                    <a:cubicBezTo>
                      <a:pt x="329" y="112"/>
                      <a:pt x="309" y="121"/>
                      <a:pt x="293" y="132"/>
                    </a:cubicBezTo>
                    <a:cubicBezTo>
                      <a:pt x="287" y="141"/>
                      <a:pt x="283" y="150"/>
                      <a:pt x="271" y="146"/>
                    </a:cubicBezTo>
                    <a:cubicBezTo>
                      <a:pt x="269" y="147"/>
                      <a:pt x="239" y="152"/>
                      <a:pt x="239" y="152"/>
                    </a:cubicBezTo>
                    <a:cubicBezTo>
                      <a:pt x="222" y="151"/>
                      <a:pt x="232" y="147"/>
                      <a:pt x="215" y="146"/>
                    </a:cubicBezTo>
                    <a:cubicBezTo>
                      <a:pt x="208" y="146"/>
                      <a:pt x="197" y="138"/>
                      <a:pt x="191" y="136"/>
                    </a:cubicBezTo>
                    <a:cubicBezTo>
                      <a:pt x="189" y="135"/>
                      <a:pt x="185" y="134"/>
                      <a:pt x="185" y="134"/>
                    </a:cubicBezTo>
                    <a:cubicBezTo>
                      <a:pt x="160" y="135"/>
                      <a:pt x="147" y="138"/>
                      <a:pt x="125" y="142"/>
                    </a:cubicBezTo>
                    <a:cubicBezTo>
                      <a:pt x="89" y="148"/>
                      <a:pt x="74" y="137"/>
                      <a:pt x="45" y="140"/>
                    </a:cubicBezTo>
                    <a:cubicBezTo>
                      <a:pt x="41" y="141"/>
                      <a:pt x="37" y="143"/>
                      <a:pt x="33" y="144"/>
                    </a:cubicBezTo>
                    <a:cubicBezTo>
                      <a:pt x="30" y="145"/>
                      <a:pt x="28" y="145"/>
                      <a:pt x="25" y="146"/>
                    </a:cubicBezTo>
                    <a:cubicBezTo>
                      <a:pt x="19" y="148"/>
                      <a:pt x="7" y="152"/>
                      <a:pt x="7" y="152"/>
                    </a:cubicBezTo>
                    <a:cubicBezTo>
                      <a:pt x="0" y="162"/>
                      <a:pt x="3" y="171"/>
                      <a:pt x="9" y="180"/>
                    </a:cubicBezTo>
                    <a:cubicBezTo>
                      <a:pt x="13" y="201"/>
                      <a:pt x="24" y="196"/>
                      <a:pt x="39" y="204"/>
                    </a:cubicBezTo>
                    <a:cubicBezTo>
                      <a:pt x="45" y="208"/>
                      <a:pt x="57" y="216"/>
                      <a:pt x="57" y="216"/>
                    </a:cubicBezTo>
                    <a:cubicBezTo>
                      <a:pt x="70" y="213"/>
                      <a:pt x="62" y="207"/>
                      <a:pt x="73" y="202"/>
                    </a:cubicBezTo>
                    <a:cubicBezTo>
                      <a:pt x="77" y="200"/>
                      <a:pt x="85" y="198"/>
                      <a:pt x="85" y="198"/>
                    </a:cubicBezTo>
                    <a:cubicBezTo>
                      <a:pt x="94" y="212"/>
                      <a:pt x="89" y="207"/>
                      <a:pt x="99" y="214"/>
                    </a:cubicBezTo>
                    <a:cubicBezTo>
                      <a:pt x="107" y="225"/>
                      <a:pt x="109" y="230"/>
                      <a:pt x="131" y="220"/>
                    </a:cubicBezTo>
                    <a:cubicBezTo>
                      <a:pt x="140" y="234"/>
                      <a:pt x="143" y="265"/>
                      <a:pt x="157" y="274"/>
                    </a:cubicBezTo>
                    <a:cubicBezTo>
                      <a:pt x="166" y="288"/>
                      <a:pt x="163" y="281"/>
                      <a:pt x="167" y="292"/>
                    </a:cubicBezTo>
                    <a:cubicBezTo>
                      <a:pt x="169" y="309"/>
                      <a:pt x="166" y="313"/>
                      <a:pt x="177" y="324"/>
                    </a:cubicBezTo>
                    <a:cubicBezTo>
                      <a:pt x="181" y="336"/>
                      <a:pt x="190" y="343"/>
                      <a:pt x="195" y="354"/>
                    </a:cubicBezTo>
                    <a:cubicBezTo>
                      <a:pt x="197" y="358"/>
                      <a:pt x="204" y="363"/>
                      <a:pt x="201" y="366"/>
                    </a:cubicBezTo>
                    <a:cubicBezTo>
                      <a:pt x="199" y="368"/>
                      <a:pt x="196" y="365"/>
                      <a:pt x="193" y="364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93" name="Freeform 68"/>
              <p:cNvSpPr>
                <a:spLocks/>
              </p:cNvSpPr>
              <p:nvPr/>
            </p:nvSpPr>
            <p:spPr bwMode="auto">
              <a:xfrm>
                <a:off x="4939" y="3183"/>
                <a:ext cx="141" cy="143"/>
              </a:xfrm>
              <a:custGeom>
                <a:avLst/>
                <a:gdLst>
                  <a:gd name="T0" fmla="*/ 0 w 142"/>
                  <a:gd name="T1" fmla="*/ 14 h 148"/>
                  <a:gd name="T2" fmla="*/ 36 w 142"/>
                  <a:gd name="T3" fmla="*/ 18 h 148"/>
                  <a:gd name="T4" fmla="*/ 48 w 142"/>
                  <a:gd name="T5" fmla="*/ 20 h 148"/>
                  <a:gd name="T6" fmla="*/ 60 w 142"/>
                  <a:gd name="T7" fmla="*/ 21 h 148"/>
                  <a:gd name="T8" fmla="*/ 71 w 142"/>
                  <a:gd name="T9" fmla="*/ 17 h 148"/>
                  <a:gd name="T10" fmla="*/ 71 w 142"/>
                  <a:gd name="T11" fmla="*/ 14 h 148"/>
                  <a:gd name="T12" fmla="*/ 76 w 142"/>
                  <a:gd name="T13" fmla="*/ 14 h 148"/>
                  <a:gd name="T14" fmla="*/ 84 w 142"/>
                  <a:gd name="T15" fmla="*/ 14 h 148"/>
                  <a:gd name="T16" fmla="*/ 72 w 142"/>
                  <a:gd name="T17" fmla="*/ 14 h 148"/>
                  <a:gd name="T18" fmla="*/ 71 w 142"/>
                  <a:gd name="T19" fmla="*/ 14 h 148"/>
                  <a:gd name="T20" fmla="*/ 71 w 142"/>
                  <a:gd name="T21" fmla="*/ 4 h 148"/>
                  <a:gd name="T22" fmla="*/ 66 w 142"/>
                  <a:gd name="T23" fmla="*/ 0 h 148"/>
                  <a:gd name="T24" fmla="*/ 40 w 142"/>
                  <a:gd name="T25" fmla="*/ 14 h 148"/>
                  <a:gd name="T26" fmla="*/ 2 w 142"/>
                  <a:gd name="T27" fmla="*/ 14 h 148"/>
                  <a:gd name="T28" fmla="*/ 10 w 142"/>
                  <a:gd name="T29" fmla="*/ 14 h 148"/>
                  <a:gd name="T30" fmla="*/ 0 w 142"/>
                  <a:gd name="T31" fmla="*/ 14 h 14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2"/>
                  <a:gd name="T49" fmla="*/ 0 h 148"/>
                  <a:gd name="T50" fmla="*/ 142 w 142"/>
                  <a:gd name="T51" fmla="*/ 148 h 14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2" h="148">
                    <a:moveTo>
                      <a:pt x="0" y="94"/>
                    </a:moveTo>
                    <a:cubicBezTo>
                      <a:pt x="9" y="108"/>
                      <a:pt x="24" y="122"/>
                      <a:pt x="36" y="134"/>
                    </a:cubicBezTo>
                    <a:cubicBezTo>
                      <a:pt x="40" y="138"/>
                      <a:pt x="43" y="141"/>
                      <a:pt x="48" y="144"/>
                    </a:cubicBezTo>
                    <a:cubicBezTo>
                      <a:pt x="52" y="146"/>
                      <a:pt x="60" y="148"/>
                      <a:pt x="60" y="148"/>
                    </a:cubicBezTo>
                    <a:cubicBezTo>
                      <a:pt x="66" y="142"/>
                      <a:pt x="70" y="135"/>
                      <a:pt x="76" y="130"/>
                    </a:cubicBezTo>
                    <a:cubicBezTo>
                      <a:pt x="91" y="118"/>
                      <a:pt x="107" y="115"/>
                      <a:pt x="116" y="96"/>
                    </a:cubicBezTo>
                    <a:cubicBezTo>
                      <a:pt x="122" y="85"/>
                      <a:pt x="126" y="76"/>
                      <a:pt x="134" y="66"/>
                    </a:cubicBezTo>
                    <a:cubicBezTo>
                      <a:pt x="137" y="62"/>
                      <a:pt x="142" y="54"/>
                      <a:pt x="142" y="54"/>
                    </a:cubicBezTo>
                    <a:cubicBezTo>
                      <a:pt x="139" y="41"/>
                      <a:pt x="133" y="31"/>
                      <a:pt x="130" y="18"/>
                    </a:cubicBezTo>
                    <a:cubicBezTo>
                      <a:pt x="122" y="22"/>
                      <a:pt x="116" y="24"/>
                      <a:pt x="108" y="26"/>
                    </a:cubicBezTo>
                    <a:cubicBezTo>
                      <a:pt x="98" y="46"/>
                      <a:pt x="84" y="13"/>
                      <a:pt x="78" y="4"/>
                    </a:cubicBezTo>
                    <a:cubicBezTo>
                      <a:pt x="76" y="0"/>
                      <a:pt x="66" y="0"/>
                      <a:pt x="66" y="0"/>
                    </a:cubicBezTo>
                    <a:cubicBezTo>
                      <a:pt x="41" y="5"/>
                      <a:pt x="56" y="21"/>
                      <a:pt x="40" y="26"/>
                    </a:cubicBezTo>
                    <a:cubicBezTo>
                      <a:pt x="29" y="31"/>
                      <a:pt x="20" y="10"/>
                      <a:pt x="2" y="26"/>
                    </a:cubicBezTo>
                    <a:cubicBezTo>
                      <a:pt x="4" y="36"/>
                      <a:pt x="8" y="52"/>
                      <a:pt x="10" y="62"/>
                    </a:cubicBezTo>
                    <a:cubicBezTo>
                      <a:pt x="8" y="74"/>
                      <a:pt x="0" y="82"/>
                      <a:pt x="0" y="94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94" name="Freeform 69"/>
              <p:cNvSpPr>
                <a:spLocks/>
              </p:cNvSpPr>
              <p:nvPr/>
            </p:nvSpPr>
            <p:spPr bwMode="auto">
              <a:xfrm>
                <a:off x="5128" y="3110"/>
                <a:ext cx="243" cy="484"/>
              </a:xfrm>
              <a:custGeom>
                <a:avLst/>
                <a:gdLst>
                  <a:gd name="T0" fmla="*/ 30 w 244"/>
                  <a:gd name="T1" fmla="*/ 13 h 502"/>
                  <a:gd name="T2" fmla="*/ 42 w 244"/>
                  <a:gd name="T3" fmla="*/ 13 h 502"/>
                  <a:gd name="T4" fmla="*/ 60 w 244"/>
                  <a:gd name="T5" fmla="*/ 13 h 502"/>
                  <a:gd name="T6" fmla="*/ 82 w 244"/>
                  <a:gd name="T7" fmla="*/ 13 h 502"/>
                  <a:gd name="T8" fmla="*/ 94 w 244"/>
                  <a:gd name="T9" fmla="*/ 13 h 502"/>
                  <a:gd name="T10" fmla="*/ 112 w 244"/>
                  <a:gd name="T11" fmla="*/ 13 h 502"/>
                  <a:gd name="T12" fmla="*/ 122 w 244"/>
                  <a:gd name="T13" fmla="*/ 13 h 502"/>
                  <a:gd name="T14" fmla="*/ 120 w 244"/>
                  <a:gd name="T15" fmla="*/ 13 h 502"/>
                  <a:gd name="T16" fmla="*/ 112 w 244"/>
                  <a:gd name="T17" fmla="*/ 13 h 502"/>
                  <a:gd name="T18" fmla="*/ 122 w 244"/>
                  <a:gd name="T19" fmla="*/ 0 h 502"/>
                  <a:gd name="T20" fmla="*/ 122 w 244"/>
                  <a:gd name="T21" fmla="*/ 13 h 502"/>
                  <a:gd name="T22" fmla="*/ 136 w 244"/>
                  <a:gd name="T23" fmla="*/ 13 h 502"/>
                  <a:gd name="T24" fmla="*/ 142 w 244"/>
                  <a:gd name="T25" fmla="*/ 13 h 502"/>
                  <a:gd name="T26" fmla="*/ 148 w 244"/>
                  <a:gd name="T27" fmla="*/ 13 h 502"/>
                  <a:gd name="T28" fmla="*/ 158 w 244"/>
                  <a:gd name="T29" fmla="*/ 13 h 502"/>
                  <a:gd name="T30" fmla="*/ 170 w 244"/>
                  <a:gd name="T31" fmla="*/ 13 h 502"/>
                  <a:gd name="T32" fmla="*/ 174 w 244"/>
                  <a:gd name="T33" fmla="*/ 14 h 502"/>
                  <a:gd name="T34" fmla="*/ 180 w 244"/>
                  <a:gd name="T35" fmla="*/ 19 h 502"/>
                  <a:gd name="T36" fmla="*/ 186 w 244"/>
                  <a:gd name="T37" fmla="*/ 22 h 502"/>
                  <a:gd name="T38" fmla="*/ 172 w 244"/>
                  <a:gd name="T39" fmla="*/ 33 h 502"/>
                  <a:gd name="T40" fmla="*/ 174 w 244"/>
                  <a:gd name="T41" fmla="*/ 37 h 502"/>
                  <a:gd name="T42" fmla="*/ 178 w 244"/>
                  <a:gd name="T43" fmla="*/ 39 h 502"/>
                  <a:gd name="T44" fmla="*/ 166 w 244"/>
                  <a:gd name="T45" fmla="*/ 43 h 502"/>
                  <a:gd name="T46" fmla="*/ 172 w 244"/>
                  <a:gd name="T47" fmla="*/ 46 h 502"/>
                  <a:gd name="T48" fmla="*/ 154 w 244"/>
                  <a:gd name="T49" fmla="*/ 52 h 502"/>
                  <a:gd name="T50" fmla="*/ 148 w 244"/>
                  <a:gd name="T51" fmla="*/ 55 h 502"/>
                  <a:gd name="T52" fmla="*/ 122 w 244"/>
                  <a:gd name="T53" fmla="*/ 58 h 502"/>
                  <a:gd name="T54" fmla="*/ 84 w 244"/>
                  <a:gd name="T55" fmla="*/ 61 h 502"/>
                  <a:gd name="T56" fmla="*/ 40 w 244"/>
                  <a:gd name="T57" fmla="*/ 55 h 502"/>
                  <a:gd name="T58" fmla="*/ 18 w 244"/>
                  <a:gd name="T59" fmla="*/ 53 h 502"/>
                  <a:gd name="T60" fmla="*/ 2 w 244"/>
                  <a:gd name="T61" fmla="*/ 49 h 502"/>
                  <a:gd name="T62" fmla="*/ 0 w 244"/>
                  <a:gd name="T63" fmla="*/ 46 h 502"/>
                  <a:gd name="T64" fmla="*/ 2 w 244"/>
                  <a:gd name="T65" fmla="*/ 42 h 502"/>
                  <a:gd name="T66" fmla="*/ 76 w 244"/>
                  <a:gd name="T67" fmla="*/ 39 h 502"/>
                  <a:gd name="T68" fmla="*/ 84 w 244"/>
                  <a:gd name="T69" fmla="*/ 37 h 502"/>
                  <a:gd name="T70" fmla="*/ 58 w 244"/>
                  <a:gd name="T71" fmla="*/ 30 h 502"/>
                  <a:gd name="T72" fmla="*/ 28 w 244"/>
                  <a:gd name="T73" fmla="*/ 20 h 502"/>
                  <a:gd name="T74" fmla="*/ 30 w 244"/>
                  <a:gd name="T75" fmla="*/ 13 h 50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244"/>
                  <a:gd name="T115" fmla="*/ 0 h 502"/>
                  <a:gd name="T116" fmla="*/ 244 w 244"/>
                  <a:gd name="T117" fmla="*/ 502 h 502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244" h="502">
                    <a:moveTo>
                      <a:pt x="30" y="106"/>
                    </a:moveTo>
                    <a:cubicBezTo>
                      <a:pt x="34" y="103"/>
                      <a:pt x="38" y="101"/>
                      <a:pt x="42" y="98"/>
                    </a:cubicBezTo>
                    <a:cubicBezTo>
                      <a:pt x="54" y="90"/>
                      <a:pt x="38" y="79"/>
                      <a:pt x="60" y="72"/>
                    </a:cubicBezTo>
                    <a:cubicBezTo>
                      <a:pt x="76" y="75"/>
                      <a:pt x="68" y="72"/>
                      <a:pt x="82" y="86"/>
                    </a:cubicBezTo>
                    <a:cubicBezTo>
                      <a:pt x="85" y="89"/>
                      <a:pt x="94" y="94"/>
                      <a:pt x="94" y="94"/>
                    </a:cubicBezTo>
                    <a:cubicBezTo>
                      <a:pt x="121" y="90"/>
                      <a:pt x="100" y="97"/>
                      <a:pt x="112" y="86"/>
                    </a:cubicBezTo>
                    <a:cubicBezTo>
                      <a:pt x="117" y="81"/>
                      <a:pt x="130" y="74"/>
                      <a:pt x="130" y="74"/>
                    </a:cubicBezTo>
                    <a:cubicBezTo>
                      <a:pt x="138" y="62"/>
                      <a:pt x="127" y="54"/>
                      <a:pt x="120" y="44"/>
                    </a:cubicBezTo>
                    <a:cubicBezTo>
                      <a:pt x="116" y="39"/>
                      <a:pt x="112" y="26"/>
                      <a:pt x="112" y="26"/>
                    </a:cubicBezTo>
                    <a:cubicBezTo>
                      <a:pt x="115" y="9"/>
                      <a:pt x="123" y="9"/>
                      <a:pt x="136" y="0"/>
                    </a:cubicBezTo>
                    <a:cubicBezTo>
                      <a:pt x="151" y="10"/>
                      <a:pt x="158" y="26"/>
                      <a:pt x="174" y="36"/>
                    </a:cubicBezTo>
                    <a:cubicBezTo>
                      <a:pt x="180" y="40"/>
                      <a:pt x="187" y="38"/>
                      <a:pt x="194" y="40"/>
                    </a:cubicBezTo>
                    <a:cubicBezTo>
                      <a:pt x="196" y="42"/>
                      <a:pt x="198" y="44"/>
                      <a:pt x="200" y="46"/>
                    </a:cubicBezTo>
                    <a:cubicBezTo>
                      <a:pt x="202" y="47"/>
                      <a:pt x="204" y="47"/>
                      <a:pt x="206" y="48"/>
                    </a:cubicBezTo>
                    <a:cubicBezTo>
                      <a:pt x="212" y="53"/>
                      <a:pt x="210" y="61"/>
                      <a:pt x="216" y="66"/>
                    </a:cubicBezTo>
                    <a:cubicBezTo>
                      <a:pt x="220" y="69"/>
                      <a:pt x="228" y="74"/>
                      <a:pt x="228" y="74"/>
                    </a:cubicBezTo>
                    <a:cubicBezTo>
                      <a:pt x="240" y="93"/>
                      <a:pt x="233" y="101"/>
                      <a:pt x="232" y="130"/>
                    </a:cubicBezTo>
                    <a:cubicBezTo>
                      <a:pt x="234" y="152"/>
                      <a:pt x="232" y="142"/>
                      <a:pt x="238" y="160"/>
                    </a:cubicBezTo>
                    <a:cubicBezTo>
                      <a:pt x="240" y="166"/>
                      <a:pt x="244" y="178"/>
                      <a:pt x="244" y="178"/>
                    </a:cubicBezTo>
                    <a:cubicBezTo>
                      <a:pt x="242" y="234"/>
                      <a:pt x="239" y="224"/>
                      <a:pt x="230" y="262"/>
                    </a:cubicBezTo>
                    <a:cubicBezTo>
                      <a:pt x="231" y="275"/>
                      <a:pt x="231" y="287"/>
                      <a:pt x="232" y="300"/>
                    </a:cubicBezTo>
                    <a:cubicBezTo>
                      <a:pt x="233" y="308"/>
                      <a:pt x="236" y="324"/>
                      <a:pt x="236" y="324"/>
                    </a:cubicBezTo>
                    <a:cubicBezTo>
                      <a:pt x="234" y="341"/>
                      <a:pt x="228" y="348"/>
                      <a:pt x="224" y="364"/>
                    </a:cubicBezTo>
                    <a:cubicBezTo>
                      <a:pt x="226" y="370"/>
                      <a:pt x="230" y="382"/>
                      <a:pt x="230" y="382"/>
                    </a:cubicBezTo>
                    <a:cubicBezTo>
                      <a:pt x="227" y="397"/>
                      <a:pt x="217" y="413"/>
                      <a:pt x="212" y="428"/>
                    </a:cubicBezTo>
                    <a:cubicBezTo>
                      <a:pt x="210" y="435"/>
                      <a:pt x="211" y="445"/>
                      <a:pt x="206" y="450"/>
                    </a:cubicBezTo>
                    <a:cubicBezTo>
                      <a:pt x="185" y="471"/>
                      <a:pt x="155" y="472"/>
                      <a:pt x="128" y="474"/>
                    </a:cubicBezTo>
                    <a:cubicBezTo>
                      <a:pt x="101" y="479"/>
                      <a:pt x="103" y="496"/>
                      <a:pt x="84" y="502"/>
                    </a:cubicBezTo>
                    <a:cubicBezTo>
                      <a:pt x="61" y="494"/>
                      <a:pt x="58" y="466"/>
                      <a:pt x="40" y="454"/>
                    </a:cubicBezTo>
                    <a:cubicBezTo>
                      <a:pt x="34" y="445"/>
                      <a:pt x="24" y="439"/>
                      <a:pt x="18" y="430"/>
                    </a:cubicBezTo>
                    <a:cubicBezTo>
                      <a:pt x="13" y="423"/>
                      <a:pt x="9" y="413"/>
                      <a:pt x="2" y="408"/>
                    </a:cubicBezTo>
                    <a:cubicBezTo>
                      <a:pt x="1" y="400"/>
                      <a:pt x="0" y="392"/>
                      <a:pt x="0" y="384"/>
                    </a:cubicBezTo>
                    <a:cubicBezTo>
                      <a:pt x="0" y="375"/>
                      <a:pt x="0" y="366"/>
                      <a:pt x="2" y="358"/>
                    </a:cubicBezTo>
                    <a:cubicBezTo>
                      <a:pt x="8" y="337"/>
                      <a:pt x="58" y="337"/>
                      <a:pt x="76" y="328"/>
                    </a:cubicBezTo>
                    <a:cubicBezTo>
                      <a:pt x="80" y="321"/>
                      <a:pt x="81" y="314"/>
                      <a:pt x="84" y="306"/>
                    </a:cubicBezTo>
                    <a:cubicBezTo>
                      <a:pt x="81" y="278"/>
                      <a:pt x="73" y="255"/>
                      <a:pt x="58" y="232"/>
                    </a:cubicBezTo>
                    <a:cubicBezTo>
                      <a:pt x="52" y="207"/>
                      <a:pt x="33" y="188"/>
                      <a:pt x="28" y="162"/>
                    </a:cubicBezTo>
                    <a:cubicBezTo>
                      <a:pt x="30" y="117"/>
                      <a:pt x="30" y="135"/>
                      <a:pt x="30" y="106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95" name="Freeform 70"/>
              <p:cNvSpPr>
                <a:spLocks/>
              </p:cNvSpPr>
              <p:nvPr/>
            </p:nvSpPr>
            <p:spPr bwMode="auto">
              <a:xfrm>
                <a:off x="5162" y="2638"/>
                <a:ext cx="455" cy="449"/>
              </a:xfrm>
              <a:custGeom>
                <a:avLst/>
                <a:gdLst>
                  <a:gd name="T0" fmla="*/ 3 w 457"/>
                  <a:gd name="T1" fmla="*/ 0 h 465"/>
                  <a:gd name="T2" fmla="*/ 6 w 457"/>
                  <a:gd name="T3" fmla="*/ 14 h 465"/>
                  <a:gd name="T4" fmla="*/ 0 w 457"/>
                  <a:gd name="T5" fmla="*/ 14 h 465"/>
                  <a:gd name="T6" fmla="*/ 15 w 457"/>
                  <a:gd name="T7" fmla="*/ 14 h 465"/>
                  <a:gd name="T8" fmla="*/ 42 w 457"/>
                  <a:gd name="T9" fmla="*/ 14 h 465"/>
                  <a:gd name="T10" fmla="*/ 96 w 457"/>
                  <a:gd name="T11" fmla="*/ 20 h 465"/>
                  <a:gd name="T12" fmla="*/ 114 w 457"/>
                  <a:gd name="T13" fmla="*/ 23 h 465"/>
                  <a:gd name="T14" fmla="*/ 114 w 457"/>
                  <a:gd name="T15" fmla="*/ 26 h 465"/>
                  <a:gd name="T16" fmla="*/ 116 w 457"/>
                  <a:gd name="T17" fmla="*/ 32 h 465"/>
                  <a:gd name="T18" fmla="*/ 134 w 457"/>
                  <a:gd name="T19" fmla="*/ 34 h 465"/>
                  <a:gd name="T20" fmla="*/ 152 w 457"/>
                  <a:gd name="T21" fmla="*/ 35 h 465"/>
                  <a:gd name="T22" fmla="*/ 176 w 457"/>
                  <a:gd name="T23" fmla="*/ 40 h 465"/>
                  <a:gd name="T24" fmla="*/ 203 w 457"/>
                  <a:gd name="T25" fmla="*/ 41 h 465"/>
                  <a:gd name="T26" fmla="*/ 224 w 457"/>
                  <a:gd name="T27" fmla="*/ 43 h 465"/>
                  <a:gd name="T28" fmla="*/ 260 w 457"/>
                  <a:gd name="T29" fmla="*/ 50 h 465"/>
                  <a:gd name="T30" fmla="*/ 287 w 457"/>
                  <a:gd name="T31" fmla="*/ 57 h 465"/>
                  <a:gd name="T32" fmla="*/ 309 w 457"/>
                  <a:gd name="T33" fmla="*/ 62 h 465"/>
                  <a:gd name="T34" fmla="*/ 306 w 457"/>
                  <a:gd name="T35" fmla="*/ 56 h 465"/>
                  <a:gd name="T36" fmla="*/ 324 w 457"/>
                  <a:gd name="T37" fmla="*/ 54 h 465"/>
                  <a:gd name="T38" fmla="*/ 323 w 457"/>
                  <a:gd name="T39" fmla="*/ 47 h 465"/>
                  <a:gd name="T40" fmla="*/ 309 w 457"/>
                  <a:gd name="T41" fmla="*/ 50 h 465"/>
                  <a:gd name="T42" fmla="*/ 302 w 457"/>
                  <a:gd name="T43" fmla="*/ 45 h 465"/>
                  <a:gd name="T44" fmla="*/ 290 w 457"/>
                  <a:gd name="T45" fmla="*/ 46 h 465"/>
                  <a:gd name="T46" fmla="*/ 245 w 457"/>
                  <a:gd name="T47" fmla="*/ 41 h 465"/>
                  <a:gd name="T48" fmla="*/ 215 w 457"/>
                  <a:gd name="T49" fmla="*/ 35 h 465"/>
                  <a:gd name="T50" fmla="*/ 227 w 457"/>
                  <a:gd name="T51" fmla="*/ 31 h 465"/>
                  <a:gd name="T52" fmla="*/ 245 w 457"/>
                  <a:gd name="T53" fmla="*/ 29 h 465"/>
                  <a:gd name="T54" fmla="*/ 191 w 457"/>
                  <a:gd name="T55" fmla="*/ 25 h 465"/>
                  <a:gd name="T56" fmla="*/ 164 w 457"/>
                  <a:gd name="T57" fmla="*/ 23 h 465"/>
                  <a:gd name="T58" fmla="*/ 114 w 457"/>
                  <a:gd name="T59" fmla="*/ 14 h 465"/>
                  <a:gd name="T60" fmla="*/ 102 w 457"/>
                  <a:gd name="T61" fmla="*/ 14 h 465"/>
                  <a:gd name="T62" fmla="*/ 93 w 457"/>
                  <a:gd name="T63" fmla="*/ 14 h 465"/>
                  <a:gd name="T64" fmla="*/ 63 w 457"/>
                  <a:gd name="T65" fmla="*/ 14 h 465"/>
                  <a:gd name="T66" fmla="*/ 45 w 457"/>
                  <a:gd name="T67" fmla="*/ 14 h 465"/>
                  <a:gd name="T68" fmla="*/ 3 w 457"/>
                  <a:gd name="T69" fmla="*/ 0 h 46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457"/>
                  <a:gd name="T106" fmla="*/ 0 h 465"/>
                  <a:gd name="T107" fmla="*/ 457 w 457"/>
                  <a:gd name="T108" fmla="*/ 465 h 465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457" h="465">
                    <a:moveTo>
                      <a:pt x="3" y="0"/>
                    </a:moveTo>
                    <a:cubicBezTo>
                      <a:pt x="11" y="23"/>
                      <a:pt x="12" y="17"/>
                      <a:pt x="6" y="45"/>
                    </a:cubicBezTo>
                    <a:cubicBezTo>
                      <a:pt x="5" y="51"/>
                      <a:pt x="0" y="63"/>
                      <a:pt x="0" y="63"/>
                    </a:cubicBezTo>
                    <a:cubicBezTo>
                      <a:pt x="2" y="77"/>
                      <a:pt x="1" y="89"/>
                      <a:pt x="15" y="96"/>
                    </a:cubicBezTo>
                    <a:cubicBezTo>
                      <a:pt x="24" y="101"/>
                      <a:pt x="42" y="111"/>
                      <a:pt x="42" y="111"/>
                    </a:cubicBezTo>
                    <a:cubicBezTo>
                      <a:pt x="63" y="142"/>
                      <a:pt x="60" y="138"/>
                      <a:pt x="96" y="150"/>
                    </a:cubicBezTo>
                    <a:cubicBezTo>
                      <a:pt x="106" y="153"/>
                      <a:pt x="123" y="165"/>
                      <a:pt x="123" y="165"/>
                    </a:cubicBezTo>
                    <a:cubicBezTo>
                      <a:pt x="127" y="171"/>
                      <a:pt x="134" y="176"/>
                      <a:pt x="138" y="183"/>
                    </a:cubicBezTo>
                    <a:cubicBezTo>
                      <a:pt x="151" y="206"/>
                      <a:pt x="145" y="218"/>
                      <a:pt x="174" y="228"/>
                    </a:cubicBezTo>
                    <a:cubicBezTo>
                      <a:pt x="180" y="234"/>
                      <a:pt x="185" y="241"/>
                      <a:pt x="192" y="246"/>
                    </a:cubicBezTo>
                    <a:cubicBezTo>
                      <a:pt x="198" y="250"/>
                      <a:pt x="210" y="258"/>
                      <a:pt x="210" y="258"/>
                    </a:cubicBezTo>
                    <a:cubicBezTo>
                      <a:pt x="215" y="274"/>
                      <a:pt x="221" y="292"/>
                      <a:pt x="234" y="303"/>
                    </a:cubicBezTo>
                    <a:cubicBezTo>
                      <a:pt x="242" y="309"/>
                      <a:pt x="261" y="315"/>
                      <a:pt x="261" y="315"/>
                    </a:cubicBezTo>
                    <a:cubicBezTo>
                      <a:pt x="275" y="336"/>
                      <a:pt x="266" y="331"/>
                      <a:pt x="282" y="336"/>
                    </a:cubicBezTo>
                    <a:cubicBezTo>
                      <a:pt x="292" y="351"/>
                      <a:pt x="311" y="364"/>
                      <a:pt x="318" y="381"/>
                    </a:cubicBezTo>
                    <a:cubicBezTo>
                      <a:pt x="327" y="401"/>
                      <a:pt x="335" y="409"/>
                      <a:pt x="348" y="426"/>
                    </a:cubicBezTo>
                    <a:cubicBezTo>
                      <a:pt x="365" y="448"/>
                      <a:pt x="366" y="456"/>
                      <a:pt x="393" y="465"/>
                    </a:cubicBezTo>
                    <a:cubicBezTo>
                      <a:pt x="419" y="456"/>
                      <a:pt x="393" y="434"/>
                      <a:pt x="387" y="417"/>
                    </a:cubicBezTo>
                    <a:cubicBezTo>
                      <a:pt x="392" y="396"/>
                      <a:pt x="401" y="402"/>
                      <a:pt x="423" y="405"/>
                    </a:cubicBezTo>
                    <a:cubicBezTo>
                      <a:pt x="457" y="398"/>
                      <a:pt x="437" y="372"/>
                      <a:pt x="420" y="360"/>
                    </a:cubicBezTo>
                    <a:cubicBezTo>
                      <a:pt x="410" y="363"/>
                      <a:pt x="393" y="375"/>
                      <a:pt x="393" y="375"/>
                    </a:cubicBezTo>
                    <a:cubicBezTo>
                      <a:pt x="379" y="354"/>
                      <a:pt x="383" y="364"/>
                      <a:pt x="378" y="348"/>
                    </a:cubicBezTo>
                    <a:cubicBezTo>
                      <a:pt x="370" y="350"/>
                      <a:pt x="362" y="354"/>
                      <a:pt x="354" y="354"/>
                    </a:cubicBezTo>
                    <a:cubicBezTo>
                      <a:pt x="331" y="354"/>
                      <a:pt x="323" y="322"/>
                      <a:pt x="303" y="315"/>
                    </a:cubicBezTo>
                    <a:cubicBezTo>
                      <a:pt x="289" y="288"/>
                      <a:pt x="299" y="269"/>
                      <a:pt x="273" y="252"/>
                    </a:cubicBezTo>
                    <a:cubicBezTo>
                      <a:pt x="266" y="231"/>
                      <a:pt x="264" y="232"/>
                      <a:pt x="285" y="225"/>
                    </a:cubicBezTo>
                    <a:cubicBezTo>
                      <a:pt x="291" y="219"/>
                      <a:pt x="302" y="218"/>
                      <a:pt x="303" y="210"/>
                    </a:cubicBezTo>
                    <a:cubicBezTo>
                      <a:pt x="306" y="187"/>
                      <a:pt x="263" y="183"/>
                      <a:pt x="249" y="180"/>
                    </a:cubicBezTo>
                    <a:cubicBezTo>
                      <a:pt x="240" y="174"/>
                      <a:pt x="231" y="171"/>
                      <a:pt x="222" y="165"/>
                    </a:cubicBezTo>
                    <a:cubicBezTo>
                      <a:pt x="201" y="133"/>
                      <a:pt x="176" y="112"/>
                      <a:pt x="138" y="108"/>
                    </a:cubicBezTo>
                    <a:cubicBezTo>
                      <a:pt x="113" y="91"/>
                      <a:pt x="125" y="101"/>
                      <a:pt x="102" y="78"/>
                    </a:cubicBezTo>
                    <a:cubicBezTo>
                      <a:pt x="99" y="75"/>
                      <a:pt x="93" y="69"/>
                      <a:pt x="93" y="69"/>
                    </a:cubicBezTo>
                    <a:cubicBezTo>
                      <a:pt x="85" y="46"/>
                      <a:pt x="85" y="44"/>
                      <a:pt x="63" y="30"/>
                    </a:cubicBezTo>
                    <a:cubicBezTo>
                      <a:pt x="58" y="26"/>
                      <a:pt x="45" y="24"/>
                      <a:pt x="45" y="24"/>
                    </a:cubicBezTo>
                    <a:cubicBezTo>
                      <a:pt x="38" y="2"/>
                      <a:pt x="17" y="14"/>
                      <a:pt x="3" y="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96" name="Freeform 71"/>
              <p:cNvSpPr>
                <a:spLocks/>
              </p:cNvSpPr>
              <p:nvPr/>
            </p:nvSpPr>
            <p:spPr bwMode="auto">
              <a:xfrm>
                <a:off x="2042" y="1963"/>
                <a:ext cx="772" cy="871"/>
              </a:xfrm>
              <a:custGeom>
                <a:avLst/>
                <a:gdLst>
                  <a:gd name="T0" fmla="*/ 48 w 776"/>
                  <a:gd name="T1" fmla="*/ 58 h 903"/>
                  <a:gd name="T2" fmla="*/ 97 w 776"/>
                  <a:gd name="T3" fmla="*/ 54 h 903"/>
                  <a:gd name="T4" fmla="*/ 132 w 776"/>
                  <a:gd name="T5" fmla="*/ 50 h 903"/>
                  <a:gd name="T6" fmla="*/ 144 w 776"/>
                  <a:gd name="T7" fmla="*/ 40 h 903"/>
                  <a:gd name="T8" fmla="*/ 136 w 776"/>
                  <a:gd name="T9" fmla="*/ 37 h 903"/>
                  <a:gd name="T10" fmla="*/ 196 w 776"/>
                  <a:gd name="T11" fmla="*/ 41 h 903"/>
                  <a:gd name="T12" fmla="*/ 235 w 776"/>
                  <a:gd name="T13" fmla="*/ 40 h 903"/>
                  <a:gd name="T14" fmla="*/ 216 w 776"/>
                  <a:gd name="T15" fmla="*/ 32 h 903"/>
                  <a:gd name="T16" fmla="*/ 232 w 776"/>
                  <a:gd name="T17" fmla="*/ 22 h 903"/>
                  <a:gd name="T18" fmla="*/ 274 w 776"/>
                  <a:gd name="T19" fmla="*/ 14 h 903"/>
                  <a:gd name="T20" fmla="*/ 310 w 776"/>
                  <a:gd name="T21" fmla="*/ 14 h 903"/>
                  <a:gd name="T22" fmla="*/ 346 w 776"/>
                  <a:gd name="T23" fmla="*/ 3 h 903"/>
                  <a:gd name="T24" fmla="*/ 354 w 776"/>
                  <a:gd name="T25" fmla="*/ 14 h 903"/>
                  <a:gd name="T26" fmla="*/ 344 w 776"/>
                  <a:gd name="T27" fmla="*/ 15 h 903"/>
                  <a:gd name="T28" fmla="*/ 320 w 776"/>
                  <a:gd name="T29" fmla="*/ 29 h 903"/>
                  <a:gd name="T30" fmla="*/ 294 w 776"/>
                  <a:gd name="T31" fmla="*/ 38 h 903"/>
                  <a:gd name="T32" fmla="*/ 277 w 776"/>
                  <a:gd name="T33" fmla="*/ 56 h 903"/>
                  <a:gd name="T34" fmla="*/ 226 w 776"/>
                  <a:gd name="T35" fmla="*/ 62 h 903"/>
                  <a:gd name="T36" fmla="*/ 220 w 776"/>
                  <a:gd name="T37" fmla="*/ 63 h 903"/>
                  <a:gd name="T38" fmla="*/ 280 w 776"/>
                  <a:gd name="T39" fmla="*/ 64 h 903"/>
                  <a:gd name="T40" fmla="*/ 332 w 776"/>
                  <a:gd name="T41" fmla="*/ 56 h 903"/>
                  <a:gd name="T42" fmla="*/ 395 w 776"/>
                  <a:gd name="T43" fmla="*/ 46 h 903"/>
                  <a:gd name="T44" fmla="*/ 407 w 776"/>
                  <a:gd name="T45" fmla="*/ 57 h 903"/>
                  <a:gd name="T46" fmla="*/ 362 w 776"/>
                  <a:gd name="T47" fmla="*/ 42 h 903"/>
                  <a:gd name="T48" fmla="*/ 368 w 776"/>
                  <a:gd name="T49" fmla="*/ 32 h 903"/>
                  <a:gd name="T50" fmla="*/ 356 w 776"/>
                  <a:gd name="T51" fmla="*/ 22 h 903"/>
                  <a:gd name="T52" fmla="*/ 392 w 776"/>
                  <a:gd name="T53" fmla="*/ 18 h 903"/>
                  <a:gd name="T54" fmla="*/ 443 w 776"/>
                  <a:gd name="T55" fmla="*/ 29 h 903"/>
                  <a:gd name="T56" fmla="*/ 440 w 776"/>
                  <a:gd name="T57" fmla="*/ 22 h 903"/>
                  <a:gd name="T58" fmla="*/ 432 w 776"/>
                  <a:gd name="T59" fmla="*/ 14 h 903"/>
                  <a:gd name="T60" fmla="*/ 457 w 776"/>
                  <a:gd name="T61" fmla="*/ 16 h 903"/>
                  <a:gd name="T62" fmla="*/ 463 w 776"/>
                  <a:gd name="T63" fmla="*/ 28 h 903"/>
                  <a:gd name="T64" fmla="*/ 477 w 776"/>
                  <a:gd name="T65" fmla="*/ 34 h 903"/>
                  <a:gd name="T66" fmla="*/ 453 w 776"/>
                  <a:gd name="T67" fmla="*/ 42 h 903"/>
                  <a:gd name="T68" fmla="*/ 488 w 776"/>
                  <a:gd name="T69" fmla="*/ 46 h 903"/>
                  <a:gd name="T70" fmla="*/ 510 w 776"/>
                  <a:gd name="T71" fmla="*/ 58 h 903"/>
                  <a:gd name="T72" fmla="*/ 477 w 776"/>
                  <a:gd name="T73" fmla="*/ 66 h 903"/>
                  <a:gd name="T74" fmla="*/ 516 w 776"/>
                  <a:gd name="T75" fmla="*/ 71 h 903"/>
                  <a:gd name="T76" fmla="*/ 507 w 776"/>
                  <a:gd name="T77" fmla="*/ 74 h 903"/>
                  <a:gd name="T78" fmla="*/ 532 w 776"/>
                  <a:gd name="T79" fmla="*/ 86 h 903"/>
                  <a:gd name="T80" fmla="*/ 558 w 776"/>
                  <a:gd name="T81" fmla="*/ 96 h 903"/>
                  <a:gd name="T82" fmla="*/ 546 w 776"/>
                  <a:gd name="T83" fmla="*/ 107 h 903"/>
                  <a:gd name="T84" fmla="*/ 494 w 776"/>
                  <a:gd name="T85" fmla="*/ 109 h 903"/>
                  <a:gd name="T86" fmla="*/ 423 w 776"/>
                  <a:gd name="T87" fmla="*/ 102 h 903"/>
                  <a:gd name="T88" fmla="*/ 322 w 776"/>
                  <a:gd name="T89" fmla="*/ 101 h 903"/>
                  <a:gd name="T90" fmla="*/ 272 w 776"/>
                  <a:gd name="T91" fmla="*/ 97 h 903"/>
                  <a:gd name="T92" fmla="*/ 235 w 776"/>
                  <a:gd name="T93" fmla="*/ 97 h 903"/>
                  <a:gd name="T94" fmla="*/ 196 w 776"/>
                  <a:gd name="T95" fmla="*/ 89 h 903"/>
                  <a:gd name="T96" fmla="*/ 186 w 776"/>
                  <a:gd name="T97" fmla="*/ 83 h 903"/>
                  <a:gd name="T98" fmla="*/ 97 w 776"/>
                  <a:gd name="T99" fmla="*/ 82 h 903"/>
                  <a:gd name="T100" fmla="*/ 97 w 776"/>
                  <a:gd name="T101" fmla="*/ 78 h 903"/>
                  <a:gd name="T102" fmla="*/ 14 w 776"/>
                  <a:gd name="T103" fmla="*/ 73 h 903"/>
                  <a:gd name="T104" fmla="*/ 0 w 776"/>
                  <a:gd name="T105" fmla="*/ 60 h 903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776"/>
                  <a:gd name="T160" fmla="*/ 0 h 903"/>
                  <a:gd name="T161" fmla="*/ 776 w 776"/>
                  <a:gd name="T162" fmla="*/ 903 h 903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776" h="903">
                    <a:moveTo>
                      <a:pt x="0" y="483"/>
                    </a:moveTo>
                    <a:cubicBezTo>
                      <a:pt x="12" y="479"/>
                      <a:pt x="19" y="477"/>
                      <a:pt x="32" y="475"/>
                    </a:cubicBezTo>
                    <a:cubicBezTo>
                      <a:pt x="40" y="472"/>
                      <a:pt x="40" y="466"/>
                      <a:pt x="48" y="463"/>
                    </a:cubicBezTo>
                    <a:cubicBezTo>
                      <a:pt x="59" y="458"/>
                      <a:pt x="68" y="455"/>
                      <a:pt x="78" y="449"/>
                    </a:cubicBezTo>
                    <a:cubicBezTo>
                      <a:pt x="83" y="434"/>
                      <a:pt x="113" y="438"/>
                      <a:pt x="124" y="437"/>
                    </a:cubicBezTo>
                    <a:cubicBezTo>
                      <a:pt x="126" y="436"/>
                      <a:pt x="128" y="432"/>
                      <a:pt x="130" y="431"/>
                    </a:cubicBezTo>
                    <a:cubicBezTo>
                      <a:pt x="132" y="430"/>
                      <a:pt x="134" y="430"/>
                      <a:pt x="136" y="429"/>
                    </a:cubicBezTo>
                    <a:cubicBezTo>
                      <a:pt x="140" y="427"/>
                      <a:pt x="148" y="421"/>
                      <a:pt x="148" y="421"/>
                    </a:cubicBezTo>
                    <a:cubicBezTo>
                      <a:pt x="157" y="408"/>
                      <a:pt x="177" y="410"/>
                      <a:pt x="190" y="401"/>
                    </a:cubicBezTo>
                    <a:cubicBezTo>
                      <a:pt x="194" y="390"/>
                      <a:pt x="206" y="383"/>
                      <a:pt x="190" y="373"/>
                    </a:cubicBezTo>
                    <a:cubicBezTo>
                      <a:pt x="186" y="367"/>
                      <a:pt x="184" y="361"/>
                      <a:pt x="180" y="355"/>
                    </a:cubicBezTo>
                    <a:cubicBezTo>
                      <a:pt x="184" y="338"/>
                      <a:pt x="190" y="337"/>
                      <a:pt x="202" y="329"/>
                    </a:cubicBezTo>
                    <a:cubicBezTo>
                      <a:pt x="203" y="325"/>
                      <a:pt x="199" y="319"/>
                      <a:pt x="200" y="315"/>
                    </a:cubicBezTo>
                    <a:cubicBezTo>
                      <a:pt x="201" y="311"/>
                      <a:pt x="203" y="308"/>
                      <a:pt x="202" y="305"/>
                    </a:cubicBezTo>
                    <a:cubicBezTo>
                      <a:pt x="199" y="298"/>
                      <a:pt x="198" y="296"/>
                      <a:pt x="194" y="289"/>
                    </a:cubicBezTo>
                    <a:cubicBezTo>
                      <a:pt x="193" y="287"/>
                      <a:pt x="192" y="280"/>
                      <a:pt x="190" y="279"/>
                    </a:cubicBezTo>
                    <a:cubicBezTo>
                      <a:pt x="186" y="266"/>
                      <a:pt x="193" y="267"/>
                      <a:pt x="202" y="261"/>
                    </a:cubicBezTo>
                    <a:cubicBezTo>
                      <a:pt x="230" y="270"/>
                      <a:pt x="234" y="325"/>
                      <a:pt x="254" y="339"/>
                    </a:cubicBezTo>
                    <a:cubicBezTo>
                      <a:pt x="256" y="346"/>
                      <a:pt x="267" y="361"/>
                      <a:pt x="274" y="363"/>
                    </a:cubicBezTo>
                    <a:cubicBezTo>
                      <a:pt x="296" y="357"/>
                      <a:pt x="287" y="342"/>
                      <a:pt x="302" y="337"/>
                    </a:cubicBezTo>
                    <a:cubicBezTo>
                      <a:pt x="305" y="328"/>
                      <a:pt x="304" y="326"/>
                      <a:pt x="296" y="321"/>
                    </a:cubicBezTo>
                    <a:cubicBezTo>
                      <a:pt x="292" y="316"/>
                      <a:pt x="288" y="303"/>
                      <a:pt x="288" y="303"/>
                    </a:cubicBezTo>
                    <a:cubicBezTo>
                      <a:pt x="286" y="283"/>
                      <a:pt x="291" y="271"/>
                      <a:pt x="272" y="265"/>
                    </a:cubicBezTo>
                    <a:cubicBezTo>
                      <a:pt x="264" y="252"/>
                      <a:pt x="256" y="251"/>
                      <a:pt x="274" y="239"/>
                    </a:cubicBezTo>
                    <a:cubicBezTo>
                      <a:pt x="277" y="231"/>
                      <a:pt x="278" y="216"/>
                      <a:pt x="282" y="209"/>
                    </a:cubicBezTo>
                    <a:cubicBezTo>
                      <a:pt x="285" y="203"/>
                      <a:pt x="295" y="198"/>
                      <a:pt x="300" y="193"/>
                    </a:cubicBezTo>
                    <a:cubicBezTo>
                      <a:pt x="304" y="182"/>
                      <a:pt x="298" y="177"/>
                      <a:pt x="290" y="169"/>
                    </a:cubicBezTo>
                    <a:cubicBezTo>
                      <a:pt x="284" y="150"/>
                      <a:pt x="300" y="147"/>
                      <a:pt x="312" y="139"/>
                    </a:cubicBezTo>
                    <a:cubicBezTo>
                      <a:pt x="333" y="125"/>
                      <a:pt x="337" y="123"/>
                      <a:pt x="362" y="115"/>
                    </a:cubicBezTo>
                    <a:cubicBezTo>
                      <a:pt x="365" y="105"/>
                      <a:pt x="364" y="86"/>
                      <a:pt x="374" y="83"/>
                    </a:cubicBezTo>
                    <a:cubicBezTo>
                      <a:pt x="382" y="75"/>
                      <a:pt x="381" y="59"/>
                      <a:pt x="390" y="53"/>
                    </a:cubicBezTo>
                    <a:cubicBezTo>
                      <a:pt x="393" y="51"/>
                      <a:pt x="405" y="48"/>
                      <a:pt x="410" y="47"/>
                    </a:cubicBezTo>
                    <a:cubicBezTo>
                      <a:pt x="416" y="41"/>
                      <a:pt x="421" y="38"/>
                      <a:pt x="426" y="31"/>
                    </a:cubicBezTo>
                    <a:cubicBezTo>
                      <a:pt x="427" y="25"/>
                      <a:pt x="425" y="18"/>
                      <a:pt x="428" y="13"/>
                    </a:cubicBezTo>
                    <a:cubicBezTo>
                      <a:pt x="432" y="5"/>
                      <a:pt x="452" y="1"/>
                      <a:pt x="452" y="1"/>
                    </a:cubicBezTo>
                    <a:cubicBezTo>
                      <a:pt x="455" y="2"/>
                      <a:pt x="460" y="0"/>
                      <a:pt x="462" y="3"/>
                    </a:cubicBezTo>
                    <a:cubicBezTo>
                      <a:pt x="464" y="6"/>
                      <a:pt x="458" y="24"/>
                      <a:pt x="454" y="27"/>
                    </a:cubicBezTo>
                    <a:cubicBezTo>
                      <a:pt x="448" y="31"/>
                      <a:pt x="440" y="31"/>
                      <a:pt x="434" y="35"/>
                    </a:cubicBezTo>
                    <a:cubicBezTo>
                      <a:pt x="438" y="57"/>
                      <a:pt x="450" y="60"/>
                      <a:pt x="470" y="63"/>
                    </a:cubicBezTo>
                    <a:cubicBezTo>
                      <a:pt x="478" y="66"/>
                      <a:pt x="479" y="71"/>
                      <a:pt x="486" y="75"/>
                    </a:cubicBezTo>
                    <a:cubicBezTo>
                      <a:pt x="487" y="83"/>
                      <a:pt x="492" y="100"/>
                      <a:pt x="488" y="109"/>
                    </a:cubicBezTo>
                    <a:cubicBezTo>
                      <a:pt x="484" y="119"/>
                      <a:pt x="469" y="125"/>
                      <a:pt x="460" y="131"/>
                    </a:cubicBezTo>
                    <a:cubicBezTo>
                      <a:pt x="449" y="138"/>
                      <a:pt x="442" y="160"/>
                      <a:pt x="438" y="173"/>
                    </a:cubicBezTo>
                    <a:cubicBezTo>
                      <a:pt x="440" y="179"/>
                      <a:pt x="444" y="191"/>
                      <a:pt x="444" y="191"/>
                    </a:cubicBezTo>
                    <a:cubicBezTo>
                      <a:pt x="442" y="206"/>
                      <a:pt x="441" y="207"/>
                      <a:pt x="436" y="219"/>
                    </a:cubicBezTo>
                    <a:cubicBezTo>
                      <a:pt x="434" y="223"/>
                      <a:pt x="432" y="231"/>
                      <a:pt x="432" y="231"/>
                    </a:cubicBezTo>
                    <a:cubicBezTo>
                      <a:pt x="432" y="233"/>
                      <a:pt x="432" y="277"/>
                      <a:pt x="424" y="285"/>
                    </a:cubicBezTo>
                    <a:cubicBezTo>
                      <a:pt x="419" y="290"/>
                      <a:pt x="410" y="303"/>
                      <a:pt x="410" y="303"/>
                    </a:cubicBezTo>
                    <a:cubicBezTo>
                      <a:pt x="403" y="332"/>
                      <a:pt x="414" y="352"/>
                      <a:pt x="422" y="377"/>
                    </a:cubicBezTo>
                    <a:cubicBezTo>
                      <a:pt x="420" y="401"/>
                      <a:pt x="411" y="413"/>
                      <a:pt x="398" y="433"/>
                    </a:cubicBezTo>
                    <a:cubicBezTo>
                      <a:pt x="394" y="440"/>
                      <a:pt x="384" y="442"/>
                      <a:pt x="380" y="449"/>
                    </a:cubicBezTo>
                    <a:cubicBezTo>
                      <a:pt x="373" y="460"/>
                      <a:pt x="367" y="472"/>
                      <a:pt x="354" y="475"/>
                    </a:cubicBezTo>
                    <a:cubicBezTo>
                      <a:pt x="345" y="488"/>
                      <a:pt x="323" y="500"/>
                      <a:pt x="308" y="505"/>
                    </a:cubicBezTo>
                    <a:cubicBezTo>
                      <a:pt x="291" y="503"/>
                      <a:pt x="294" y="503"/>
                      <a:pt x="284" y="493"/>
                    </a:cubicBezTo>
                    <a:cubicBezTo>
                      <a:pt x="279" y="488"/>
                      <a:pt x="266" y="485"/>
                      <a:pt x="266" y="485"/>
                    </a:cubicBezTo>
                    <a:cubicBezTo>
                      <a:pt x="259" y="486"/>
                      <a:pt x="245" y="488"/>
                      <a:pt x="254" y="499"/>
                    </a:cubicBezTo>
                    <a:cubicBezTo>
                      <a:pt x="260" y="506"/>
                      <a:pt x="271" y="504"/>
                      <a:pt x="278" y="509"/>
                    </a:cubicBezTo>
                    <a:cubicBezTo>
                      <a:pt x="296" y="521"/>
                      <a:pt x="317" y="524"/>
                      <a:pt x="330" y="543"/>
                    </a:cubicBezTo>
                    <a:cubicBezTo>
                      <a:pt x="342" y="541"/>
                      <a:pt x="346" y="541"/>
                      <a:pt x="354" y="533"/>
                    </a:cubicBezTo>
                    <a:cubicBezTo>
                      <a:pt x="359" y="519"/>
                      <a:pt x="373" y="521"/>
                      <a:pt x="386" y="519"/>
                    </a:cubicBezTo>
                    <a:cubicBezTo>
                      <a:pt x="401" y="509"/>
                      <a:pt x="404" y="495"/>
                      <a:pt x="418" y="481"/>
                    </a:cubicBezTo>
                    <a:cubicBezTo>
                      <a:pt x="423" y="476"/>
                      <a:pt x="436" y="473"/>
                      <a:pt x="436" y="473"/>
                    </a:cubicBezTo>
                    <a:cubicBezTo>
                      <a:pt x="446" y="463"/>
                      <a:pt x="446" y="461"/>
                      <a:pt x="448" y="445"/>
                    </a:cubicBezTo>
                    <a:cubicBezTo>
                      <a:pt x="445" y="413"/>
                      <a:pt x="439" y="379"/>
                      <a:pt x="474" y="367"/>
                    </a:cubicBezTo>
                    <a:cubicBezTo>
                      <a:pt x="481" y="371"/>
                      <a:pt x="482" y="376"/>
                      <a:pt x="490" y="379"/>
                    </a:cubicBezTo>
                    <a:cubicBezTo>
                      <a:pt x="503" y="377"/>
                      <a:pt x="511" y="375"/>
                      <a:pt x="524" y="377"/>
                    </a:cubicBezTo>
                    <a:cubicBezTo>
                      <a:pt x="536" y="395"/>
                      <a:pt x="524" y="414"/>
                      <a:pt x="520" y="433"/>
                    </a:cubicBezTo>
                    <a:cubicBezTo>
                      <a:pt x="523" y="444"/>
                      <a:pt x="526" y="451"/>
                      <a:pt x="534" y="459"/>
                    </a:cubicBezTo>
                    <a:cubicBezTo>
                      <a:pt x="537" y="458"/>
                      <a:pt x="540" y="459"/>
                      <a:pt x="542" y="457"/>
                    </a:cubicBezTo>
                    <a:cubicBezTo>
                      <a:pt x="545" y="454"/>
                      <a:pt x="546" y="445"/>
                      <a:pt x="546" y="445"/>
                    </a:cubicBezTo>
                    <a:cubicBezTo>
                      <a:pt x="541" y="398"/>
                      <a:pt x="550" y="383"/>
                      <a:pt x="524" y="343"/>
                    </a:cubicBezTo>
                    <a:cubicBezTo>
                      <a:pt x="504" y="344"/>
                      <a:pt x="496" y="347"/>
                      <a:pt x="478" y="343"/>
                    </a:cubicBezTo>
                    <a:cubicBezTo>
                      <a:pt x="474" y="342"/>
                      <a:pt x="466" y="339"/>
                      <a:pt x="466" y="339"/>
                    </a:cubicBezTo>
                    <a:cubicBezTo>
                      <a:pt x="456" y="332"/>
                      <a:pt x="454" y="329"/>
                      <a:pt x="452" y="317"/>
                    </a:cubicBezTo>
                    <a:cubicBezTo>
                      <a:pt x="454" y="285"/>
                      <a:pt x="456" y="258"/>
                      <a:pt x="484" y="239"/>
                    </a:cubicBezTo>
                    <a:cubicBezTo>
                      <a:pt x="492" y="227"/>
                      <a:pt x="484" y="219"/>
                      <a:pt x="478" y="207"/>
                    </a:cubicBezTo>
                    <a:cubicBezTo>
                      <a:pt x="476" y="203"/>
                      <a:pt x="474" y="195"/>
                      <a:pt x="474" y="195"/>
                    </a:cubicBezTo>
                    <a:cubicBezTo>
                      <a:pt x="476" y="185"/>
                      <a:pt x="475" y="179"/>
                      <a:pt x="472" y="169"/>
                    </a:cubicBezTo>
                    <a:cubicBezTo>
                      <a:pt x="475" y="154"/>
                      <a:pt x="478" y="142"/>
                      <a:pt x="494" y="137"/>
                    </a:cubicBezTo>
                    <a:cubicBezTo>
                      <a:pt x="502" y="129"/>
                      <a:pt x="514" y="120"/>
                      <a:pt x="526" y="117"/>
                    </a:cubicBezTo>
                    <a:cubicBezTo>
                      <a:pt x="534" y="128"/>
                      <a:pt x="524" y="136"/>
                      <a:pt x="520" y="147"/>
                    </a:cubicBezTo>
                    <a:cubicBezTo>
                      <a:pt x="523" y="176"/>
                      <a:pt x="529" y="197"/>
                      <a:pt x="560" y="201"/>
                    </a:cubicBezTo>
                    <a:cubicBezTo>
                      <a:pt x="573" y="205"/>
                      <a:pt x="573" y="209"/>
                      <a:pt x="584" y="215"/>
                    </a:cubicBezTo>
                    <a:cubicBezTo>
                      <a:pt x="588" y="217"/>
                      <a:pt x="596" y="219"/>
                      <a:pt x="596" y="219"/>
                    </a:cubicBezTo>
                    <a:cubicBezTo>
                      <a:pt x="590" y="202"/>
                      <a:pt x="570" y="185"/>
                      <a:pt x="556" y="175"/>
                    </a:cubicBezTo>
                    <a:cubicBezTo>
                      <a:pt x="548" y="164"/>
                      <a:pt x="546" y="152"/>
                      <a:pt x="560" y="145"/>
                    </a:cubicBezTo>
                    <a:cubicBezTo>
                      <a:pt x="577" y="147"/>
                      <a:pt x="586" y="152"/>
                      <a:pt x="592" y="169"/>
                    </a:cubicBezTo>
                    <a:cubicBezTo>
                      <a:pt x="594" y="168"/>
                      <a:pt x="597" y="169"/>
                      <a:pt x="598" y="167"/>
                    </a:cubicBezTo>
                    <a:cubicBezTo>
                      <a:pt x="600" y="164"/>
                      <a:pt x="602" y="155"/>
                      <a:pt x="602" y="155"/>
                    </a:cubicBezTo>
                    <a:cubicBezTo>
                      <a:pt x="598" y="129"/>
                      <a:pt x="596" y="139"/>
                      <a:pt x="580" y="123"/>
                    </a:cubicBezTo>
                    <a:cubicBezTo>
                      <a:pt x="584" y="110"/>
                      <a:pt x="578" y="124"/>
                      <a:pt x="594" y="113"/>
                    </a:cubicBezTo>
                    <a:cubicBezTo>
                      <a:pt x="598" y="110"/>
                      <a:pt x="606" y="105"/>
                      <a:pt x="606" y="105"/>
                    </a:cubicBezTo>
                    <a:cubicBezTo>
                      <a:pt x="620" y="110"/>
                      <a:pt x="610" y="125"/>
                      <a:pt x="618" y="135"/>
                    </a:cubicBezTo>
                    <a:cubicBezTo>
                      <a:pt x="629" y="149"/>
                      <a:pt x="648" y="151"/>
                      <a:pt x="658" y="167"/>
                    </a:cubicBezTo>
                    <a:cubicBezTo>
                      <a:pt x="654" y="180"/>
                      <a:pt x="642" y="183"/>
                      <a:pt x="634" y="193"/>
                    </a:cubicBezTo>
                    <a:cubicBezTo>
                      <a:pt x="630" y="198"/>
                      <a:pt x="626" y="211"/>
                      <a:pt x="626" y="211"/>
                    </a:cubicBezTo>
                    <a:cubicBezTo>
                      <a:pt x="630" y="224"/>
                      <a:pt x="639" y="228"/>
                      <a:pt x="650" y="235"/>
                    </a:cubicBezTo>
                    <a:cubicBezTo>
                      <a:pt x="654" y="238"/>
                      <a:pt x="662" y="243"/>
                      <a:pt x="662" y="243"/>
                    </a:cubicBezTo>
                    <a:cubicBezTo>
                      <a:pt x="657" y="250"/>
                      <a:pt x="652" y="255"/>
                      <a:pt x="648" y="263"/>
                    </a:cubicBezTo>
                    <a:cubicBezTo>
                      <a:pt x="647" y="268"/>
                      <a:pt x="648" y="273"/>
                      <a:pt x="646" y="277"/>
                    </a:cubicBezTo>
                    <a:cubicBezTo>
                      <a:pt x="644" y="282"/>
                      <a:pt x="610" y="303"/>
                      <a:pt x="604" y="305"/>
                    </a:cubicBezTo>
                    <a:cubicBezTo>
                      <a:pt x="587" y="322"/>
                      <a:pt x="585" y="334"/>
                      <a:pt x="612" y="343"/>
                    </a:cubicBezTo>
                    <a:cubicBezTo>
                      <a:pt x="617" y="348"/>
                      <a:pt x="630" y="357"/>
                      <a:pt x="630" y="357"/>
                    </a:cubicBezTo>
                    <a:cubicBezTo>
                      <a:pt x="634" y="363"/>
                      <a:pt x="639" y="367"/>
                      <a:pt x="646" y="369"/>
                    </a:cubicBezTo>
                    <a:cubicBezTo>
                      <a:pt x="651" y="371"/>
                      <a:pt x="662" y="373"/>
                      <a:pt x="662" y="373"/>
                    </a:cubicBezTo>
                    <a:cubicBezTo>
                      <a:pt x="674" y="381"/>
                      <a:pt x="678" y="387"/>
                      <a:pt x="686" y="399"/>
                    </a:cubicBezTo>
                    <a:cubicBezTo>
                      <a:pt x="688" y="403"/>
                      <a:pt x="690" y="411"/>
                      <a:pt x="690" y="411"/>
                    </a:cubicBezTo>
                    <a:cubicBezTo>
                      <a:pt x="692" y="429"/>
                      <a:pt x="695" y="451"/>
                      <a:pt x="686" y="467"/>
                    </a:cubicBezTo>
                    <a:cubicBezTo>
                      <a:pt x="680" y="478"/>
                      <a:pt x="670" y="485"/>
                      <a:pt x="666" y="497"/>
                    </a:cubicBezTo>
                    <a:cubicBezTo>
                      <a:pt x="664" y="513"/>
                      <a:pt x="664" y="515"/>
                      <a:pt x="652" y="523"/>
                    </a:cubicBezTo>
                    <a:cubicBezTo>
                      <a:pt x="651" y="525"/>
                      <a:pt x="647" y="527"/>
                      <a:pt x="648" y="529"/>
                    </a:cubicBezTo>
                    <a:cubicBezTo>
                      <a:pt x="652" y="537"/>
                      <a:pt x="671" y="542"/>
                      <a:pt x="678" y="549"/>
                    </a:cubicBezTo>
                    <a:cubicBezTo>
                      <a:pt x="681" y="557"/>
                      <a:pt x="687" y="560"/>
                      <a:pt x="690" y="567"/>
                    </a:cubicBezTo>
                    <a:cubicBezTo>
                      <a:pt x="692" y="571"/>
                      <a:pt x="694" y="579"/>
                      <a:pt x="694" y="579"/>
                    </a:cubicBezTo>
                    <a:cubicBezTo>
                      <a:pt x="693" y="581"/>
                      <a:pt x="693" y="583"/>
                      <a:pt x="692" y="585"/>
                    </a:cubicBezTo>
                    <a:cubicBezTo>
                      <a:pt x="690" y="587"/>
                      <a:pt x="687" y="587"/>
                      <a:pt x="686" y="589"/>
                    </a:cubicBezTo>
                    <a:cubicBezTo>
                      <a:pt x="684" y="593"/>
                      <a:pt x="682" y="601"/>
                      <a:pt x="682" y="601"/>
                    </a:cubicBezTo>
                    <a:cubicBezTo>
                      <a:pt x="696" y="610"/>
                      <a:pt x="683" y="613"/>
                      <a:pt x="692" y="629"/>
                    </a:cubicBezTo>
                    <a:cubicBezTo>
                      <a:pt x="696" y="637"/>
                      <a:pt x="714" y="644"/>
                      <a:pt x="720" y="653"/>
                    </a:cubicBezTo>
                    <a:cubicBezTo>
                      <a:pt x="723" y="666"/>
                      <a:pt x="730" y="684"/>
                      <a:pt x="716" y="693"/>
                    </a:cubicBezTo>
                    <a:cubicBezTo>
                      <a:pt x="700" y="717"/>
                      <a:pt x="748" y="720"/>
                      <a:pt x="760" y="723"/>
                    </a:cubicBezTo>
                    <a:cubicBezTo>
                      <a:pt x="769" y="730"/>
                      <a:pt x="773" y="730"/>
                      <a:pt x="776" y="741"/>
                    </a:cubicBezTo>
                    <a:cubicBezTo>
                      <a:pt x="771" y="774"/>
                      <a:pt x="766" y="761"/>
                      <a:pt x="750" y="785"/>
                    </a:cubicBezTo>
                    <a:cubicBezTo>
                      <a:pt x="746" y="790"/>
                      <a:pt x="742" y="803"/>
                      <a:pt x="742" y="803"/>
                    </a:cubicBezTo>
                    <a:cubicBezTo>
                      <a:pt x="743" y="819"/>
                      <a:pt x="745" y="830"/>
                      <a:pt x="750" y="845"/>
                    </a:cubicBezTo>
                    <a:cubicBezTo>
                      <a:pt x="744" y="862"/>
                      <a:pt x="750" y="855"/>
                      <a:pt x="734" y="865"/>
                    </a:cubicBezTo>
                    <a:cubicBezTo>
                      <a:pt x="730" y="868"/>
                      <a:pt x="722" y="873"/>
                      <a:pt x="722" y="873"/>
                    </a:cubicBezTo>
                    <a:cubicBezTo>
                      <a:pt x="716" y="890"/>
                      <a:pt x="710" y="893"/>
                      <a:pt x="696" y="903"/>
                    </a:cubicBezTo>
                    <a:cubicBezTo>
                      <a:pt x="682" y="898"/>
                      <a:pt x="679" y="888"/>
                      <a:pt x="668" y="881"/>
                    </a:cubicBezTo>
                    <a:cubicBezTo>
                      <a:pt x="662" y="877"/>
                      <a:pt x="651" y="875"/>
                      <a:pt x="644" y="873"/>
                    </a:cubicBezTo>
                    <a:cubicBezTo>
                      <a:pt x="624" y="866"/>
                      <a:pt x="616" y="856"/>
                      <a:pt x="594" y="853"/>
                    </a:cubicBezTo>
                    <a:cubicBezTo>
                      <a:pt x="577" y="847"/>
                      <a:pt x="582" y="833"/>
                      <a:pt x="566" y="827"/>
                    </a:cubicBezTo>
                    <a:cubicBezTo>
                      <a:pt x="543" y="830"/>
                      <a:pt x="529" y="849"/>
                      <a:pt x="508" y="859"/>
                    </a:cubicBezTo>
                    <a:cubicBezTo>
                      <a:pt x="486" y="853"/>
                      <a:pt x="471" y="851"/>
                      <a:pt x="446" y="849"/>
                    </a:cubicBezTo>
                    <a:cubicBezTo>
                      <a:pt x="438" y="836"/>
                      <a:pt x="443" y="833"/>
                      <a:pt x="438" y="817"/>
                    </a:cubicBezTo>
                    <a:cubicBezTo>
                      <a:pt x="436" y="810"/>
                      <a:pt x="409" y="809"/>
                      <a:pt x="408" y="809"/>
                    </a:cubicBezTo>
                    <a:cubicBezTo>
                      <a:pt x="404" y="805"/>
                      <a:pt x="396" y="795"/>
                      <a:pt x="392" y="793"/>
                    </a:cubicBezTo>
                    <a:cubicBezTo>
                      <a:pt x="385" y="789"/>
                      <a:pt x="370" y="787"/>
                      <a:pt x="370" y="787"/>
                    </a:cubicBezTo>
                    <a:cubicBezTo>
                      <a:pt x="358" y="775"/>
                      <a:pt x="348" y="766"/>
                      <a:pt x="332" y="761"/>
                    </a:cubicBezTo>
                    <a:cubicBezTo>
                      <a:pt x="316" y="763"/>
                      <a:pt x="313" y="764"/>
                      <a:pt x="302" y="775"/>
                    </a:cubicBezTo>
                    <a:cubicBezTo>
                      <a:pt x="302" y="776"/>
                      <a:pt x="298" y="788"/>
                      <a:pt x="296" y="787"/>
                    </a:cubicBezTo>
                    <a:cubicBezTo>
                      <a:pt x="291" y="786"/>
                      <a:pt x="292" y="777"/>
                      <a:pt x="288" y="773"/>
                    </a:cubicBezTo>
                    <a:cubicBezTo>
                      <a:pt x="280" y="764"/>
                      <a:pt x="270" y="752"/>
                      <a:pt x="260" y="745"/>
                    </a:cubicBezTo>
                    <a:cubicBezTo>
                      <a:pt x="258" y="739"/>
                      <a:pt x="257" y="731"/>
                      <a:pt x="254" y="725"/>
                    </a:cubicBezTo>
                    <a:cubicBezTo>
                      <a:pt x="250" y="719"/>
                      <a:pt x="242" y="707"/>
                      <a:pt x="242" y="707"/>
                    </a:cubicBezTo>
                    <a:cubicBezTo>
                      <a:pt x="245" y="697"/>
                      <a:pt x="249" y="695"/>
                      <a:pt x="258" y="689"/>
                    </a:cubicBezTo>
                    <a:cubicBezTo>
                      <a:pt x="255" y="680"/>
                      <a:pt x="247" y="677"/>
                      <a:pt x="244" y="667"/>
                    </a:cubicBezTo>
                    <a:cubicBezTo>
                      <a:pt x="242" y="654"/>
                      <a:pt x="243" y="649"/>
                      <a:pt x="230" y="653"/>
                    </a:cubicBezTo>
                    <a:cubicBezTo>
                      <a:pt x="215" y="650"/>
                      <a:pt x="211" y="640"/>
                      <a:pt x="198" y="637"/>
                    </a:cubicBezTo>
                    <a:cubicBezTo>
                      <a:pt x="180" y="639"/>
                      <a:pt x="163" y="651"/>
                      <a:pt x="144" y="657"/>
                    </a:cubicBezTo>
                    <a:cubicBezTo>
                      <a:pt x="143" y="661"/>
                      <a:pt x="145" y="666"/>
                      <a:pt x="142" y="669"/>
                    </a:cubicBezTo>
                    <a:cubicBezTo>
                      <a:pt x="136" y="674"/>
                      <a:pt x="122" y="657"/>
                      <a:pt x="122" y="657"/>
                    </a:cubicBezTo>
                    <a:cubicBezTo>
                      <a:pt x="113" y="643"/>
                      <a:pt x="113" y="646"/>
                      <a:pt x="118" y="631"/>
                    </a:cubicBezTo>
                    <a:cubicBezTo>
                      <a:pt x="116" y="617"/>
                      <a:pt x="116" y="608"/>
                      <a:pt x="102" y="603"/>
                    </a:cubicBezTo>
                    <a:cubicBezTo>
                      <a:pt x="77" y="606"/>
                      <a:pt x="85" y="611"/>
                      <a:pt x="66" y="617"/>
                    </a:cubicBezTo>
                    <a:cubicBezTo>
                      <a:pt x="44" y="612"/>
                      <a:pt x="27" y="608"/>
                      <a:pt x="14" y="589"/>
                    </a:cubicBezTo>
                    <a:cubicBezTo>
                      <a:pt x="7" y="554"/>
                      <a:pt x="15" y="555"/>
                      <a:pt x="24" y="527"/>
                    </a:cubicBezTo>
                    <a:cubicBezTo>
                      <a:pt x="21" y="517"/>
                      <a:pt x="15" y="511"/>
                      <a:pt x="6" y="505"/>
                    </a:cubicBezTo>
                    <a:cubicBezTo>
                      <a:pt x="5" y="497"/>
                      <a:pt x="0" y="490"/>
                      <a:pt x="0" y="483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97" name="Freeform 72"/>
              <p:cNvSpPr>
                <a:spLocks/>
              </p:cNvSpPr>
              <p:nvPr/>
            </p:nvSpPr>
            <p:spPr bwMode="auto">
              <a:xfrm>
                <a:off x="2647" y="3513"/>
                <a:ext cx="277" cy="267"/>
              </a:xfrm>
              <a:custGeom>
                <a:avLst/>
                <a:gdLst>
                  <a:gd name="T0" fmla="*/ 8 w 278"/>
                  <a:gd name="T1" fmla="*/ 24 h 277"/>
                  <a:gd name="T2" fmla="*/ 26 w 278"/>
                  <a:gd name="T3" fmla="*/ 25 h 277"/>
                  <a:gd name="T4" fmla="*/ 38 w 278"/>
                  <a:gd name="T5" fmla="*/ 26 h 277"/>
                  <a:gd name="T6" fmla="*/ 56 w 278"/>
                  <a:gd name="T7" fmla="*/ 31 h 277"/>
                  <a:gd name="T8" fmla="*/ 96 w 278"/>
                  <a:gd name="T9" fmla="*/ 31 h 277"/>
                  <a:gd name="T10" fmla="*/ 114 w 278"/>
                  <a:gd name="T11" fmla="*/ 32 h 277"/>
                  <a:gd name="T12" fmla="*/ 139 w 278"/>
                  <a:gd name="T13" fmla="*/ 31 h 277"/>
                  <a:gd name="T14" fmla="*/ 139 w 278"/>
                  <a:gd name="T15" fmla="*/ 33 h 277"/>
                  <a:gd name="T16" fmla="*/ 139 w 278"/>
                  <a:gd name="T17" fmla="*/ 34 h 277"/>
                  <a:gd name="T18" fmla="*/ 139 w 278"/>
                  <a:gd name="T19" fmla="*/ 34 h 277"/>
                  <a:gd name="T20" fmla="*/ 146 w 278"/>
                  <a:gd name="T21" fmla="*/ 32 h 277"/>
                  <a:gd name="T22" fmla="*/ 182 w 278"/>
                  <a:gd name="T23" fmla="*/ 31 h 277"/>
                  <a:gd name="T24" fmla="*/ 216 w 278"/>
                  <a:gd name="T25" fmla="*/ 31 h 277"/>
                  <a:gd name="T26" fmla="*/ 202 w 278"/>
                  <a:gd name="T27" fmla="*/ 25 h 277"/>
                  <a:gd name="T28" fmla="*/ 202 w 278"/>
                  <a:gd name="T29" fmla="*/ 23 h 277"/>
                  <a:gd name="T30" fmla="*/ 214 w 278"/>
                  <a:gd name="T31" fmla="*/ 22 h 277"/>
                  <a:gd name="T32" fmla="*/ 208 w 278"/>
                  <a:gd name="T33" fmla="*/ 18 h 277"/>
                  <a:gd name="T34" fmla="*/ 196 w 278"/>
                  <a:gd name="T35" fmla="*/ 16 h 277"/>
                  <a:gd name="T36" fmla="*/ 174 w 278"/>
                  <a:gd name="T37" fmla="*/ 13 h 277"/>
                  <a:gd name="T38" fmla="*/ 158 w 278"/>
                  <a:gd name="T39" fmla="*/ 13 h 277"/>
                  <a:gd name="T40" fmla="*/ 144 w 278"/>
                  <a:gd name="T41" fmla="*/ 13 h 277"/>
                  <a:gd name="T42" fmla="*/ 139 w 278"/>
                  <a:gd name="T43" fmla="*/ 13 h 277"/>
                  <a:gd name="T44" fmla="*/ 139 w 278"/>
                  <a:gd name="T45" fmla="*/ 13 h 277"/>
                  <a:gd name="T46" fmla="*/ 150 w 278"/>
                  <a:gd name="T47" fmla="*/ 13 h 277"/>
                  <a:gd name="T48" fmla="*/ 139 w 278"/>
                  <a:gd name="T49" fmla="*/ 13 h 277"/>
                  <a:gd name="T50" fmla="*/ 139 w 278"/>
                  <a:gd name="T51" fmla="*/ 0 h 277"/>
                  <a:gd name="T52" fmla="*/ 134 w 278"/>
                  <a:gd name="T53" fmla="*/ 13 h 277"/>
                  <a:gd name="T54" fmla="*/ 96 w 278"/>
                  <a:gd name="T55" fmla="*/ 13 h 277"/>
                  <a:gd name="T56" fmla="*/ 82 w 278"/>
                  <a:gd name="T57" fmla="*/ 13 h 277"/>
                  <a:gd name="T58" fmla="*/ 40 w 278"/>
                  <a:gd name="T59" fmla="*/ 13 h 277"/>
                  <a:gd name="T60" fmla="*/ 6 w 278"/>
                  <a:gd name="T61" fmla="*/ 13 h 277"/>
                  <a:gd name="T62" fmla="*/ 32 w 278"/>
                  <a:gd name="T63" fmla="*/ 15 h 277"/>
                  <a:gd name="T64" fmla="*/ 4 w 278"/>
                  <a:gd name="T65" fmla="*/ 17 h 277"/>
                  <a:gd name="T66" fmla="*/ 8 w 278"/>
                  <a:gd name="T67" fmla="*/ 24 h 27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8"/>
                  <a:gd name="T103" fmla="*/ 0 h 277"/>
                  <a:gd name="T104" fmla="*/ 278 w 278"/>
                  <a:gd name="T105" fmla="*/ 277 h 277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8" h="277">
                    <a:moveTo>
                      <a:pt x="8" y="186"/>
                    </a:moveTo>
                    <a:cubicBezTo>
                      <a:pt x="13" y="191"/>
                      <a:pt x="20" y="194"/>
                      <a:pt x="26" y="198"/>
                    </a:cubicBezTo>
                    <a:cubicBezTo>
                      <a:pt x="30" y="201"/>
                      <a:pt x="38" y="206"/>
                      <a:pt x="38" y="206"/>
                    </a:cubicBezTo>
                    <a:cubicBezTo>
                      <a:pt x="46" y="218"/>
                      <a:pt x="43" y="231"/>
                      <a:pt x="56" y="240"/>
                    </a:cubicBezTo>
                    <a:cubicBezTo>
                      <a:pt x="71" y="238"/>
                      <a:pt x="80" y="236"/>
                      <a:pt x="96" y="240"/>
                    </a:cubicBezTo>
                    <a:cubicBezTo>
                      <a:pt x="101" y="241"/>
                      <a:pt x="108" y="250"/>
                      <a:pt x="114" y="252"/>
                    </a:cubicBezTo>
                    <a:cubicBezTo>
                      <a:pt x="120" y="251"/>
                      <a:pt x="142" y="245"/>
                      <a:pt x="146" y="246"/>
                    </a:cubicBezTo>
                    <a:cubicBezTo>
                      <a:pt x="148" y="252"/>
                      <a:pt x="147" y="260"/>
                      <a:pt x="150" y="266"/>
                    </a:cubicBezTo>
                    <a:cubicBezTo>
                      <a:pt x="153" y="272"/>
                      <a:pt x="168" y="276"/>
                      <a:pt x="168" y="276"/>
                    </a:cubicBezTo>
                    <a:cubicBezTo>
                      <a:pt x="175" y="275"/>
                      <a:pt x="183" y="277"/>
                      <a:pt x="190" y="274"/>
                    </a:cubicBezTo>
                    <a:cubicBezTo>
                      <a:pt x="197" y="271"/>
                      <a:pt x="198" y="260"/>
                      <a:pt x="204" y="256"/>
                    </a:cubicBezTo>
                    <a:cubicBezTo>
                      <a:pt x="214" y="250"/>
                      <a:pt x="229" y="246"/>
                      <a:pt x="240" y="242"/>
                    </a:cubicBezTo>
                    <a:cubicBezTo>
                      <a:pt x="251" y="243"/>
                      <a:pt x="278" y="252"/>
                      <a:pt x="274" y="240"/>
                    </a:cubicBezTo>
                    <a:cubicBezTo>
                      <a:pt x="278" y="227"/>
                      <a:pt x="272" y="206"/>
                      <a:pt x="260" y="198"/>
                    </a:cubicBezTo>
                    <a:cubicBezTo>
                      <a:pt x="258" y="193"/>
                      <a:pt x="255" y="188"/>
                      <a:pt x="260" y="182"/>
                    </a:cubicBezTo>
                    <a:cubicBezTo>
                      <a:pt x="263" y="178"/>
                      <a:pt x="272" y="174"/>
                      <a:pt x="272" y="174"/>
                    </a:cubicBezTo>
                    <a:cubicBezTo>
                      <a:pt x="278" y="165"/>
                      <a:pt x="274" y="156"/>
                      <a:pt x="266" y="150"/>
                    </a:cubicBezTo>
                    <a:cubicBezTo>
                      <a:pt x="262" y="147"/>
                      <a:pt x="254" y="142"/>
                      <a:pt x="254" y="142"/>
                    </a:cubicBezTo>
                    <a:cubicBezTo>
                      <a:pt x="245" y="129"/>
                      <a:pt x="243" y="102"/>
                      <a:pt x="232" y="98"/>
                    </a:cubicBezTo>
                    <a:cubicBezTo>
                      <a:pt x="225" y="102"/>
                      <a:pt x="224" y="107"/>
                      <a:pt x="216" y="110"/>
                    </a:cubicBezTo>
                    <a:cubicBezTo>
                      <a:pt x="210" y="106"/>
                      <a:pt x="202" y="94"/>
                      <a:pt x="202" y="94"/>
                    </a:cubicBezTo>
                    <a:cubicBezTo>
                      <a:pt x="200" y="78"/>
                      <a:pt x="200" y="76"/>
                      <a:pt x="188" y="68"/>
                    </a:cubicBezTo>
                    <a:cubicBezTo>
                      <a:pt x="187" y="66"/>
                      <a:pt x="185" y="63"/>
                      <a:pt x="186" y="62"/>
                    </a:cubicBezTo>
                    <a:cubicBezTo>
                      <a:pt x="189" y="59"/>
                      <a:pt x="200" y="52"/>
                      <a:pt x="208" y="48"/>
                    </a:cubicBezTo>
                    <a:cubicBezTo>
                      <a:pt x="206" y="30"/>
                      <a:pt x="188" y="21"/>
                      <a:pt x="172" y="16"/>
                    </a:cubicBezTo>
                    <a:cubicBezTo>
                      <a:pt x="167" y="9"/>
                      <a:pt x="162" y="6"/>
                      <a:pt x="156" y="0"/>
                    </a:cubicBezTo>
                    <a:cubicBezTo>
                      <a:pt x="134" y="4"/>
                      <a:pt x="142" y="23"/>
                      <a:pt x="134" y="38"/>
                    </a:cubicBezTo>
                    <a:cubicBezTo>
                      <a:pt x="130" y="47"/>
                      <a:pt x="106" y="39"/>
                      <a:pt x="96" y="42"/>
                    </a:cubicBezTo>
                    <a:cubicBezTo>
                      <a:pt x="92" y="54"/>
                      <a:pt x="93" y="71"/>
                      <a:pt x="82" y="78"/>
                    </a:cubicBezTo>
                    <a:cubicBezTo>
                      <a:pt x="72" y="92"/>
                      <a:pt x="57" y="90"/>
                      <a:pt x="40" y="92"/>
                    </a:cubicBezTo>
                    <a:cubicBezTo>
                      <a:pt x="29" y="96"/>
                      <a:pt x="15" y="102"/>
                      <a:pt x="6" y="108"/>
                    </a:cubicBezTo>
                    <a:cubicBezTo>
                      <a:pt x="0" y="117"/>
                      <a:pt x="26" y="129"/>
                      <a:pt x="32" y="138"/>
                    </a:cubicBezTo>
                    <a:cubicBezTo>
                      <a:pt x="31" y="145"/>
                      <a:pt x="6" y="138"/>
                      <a:pt x="4" y="146"/>
                    </a:cubicBezTo>
                    <a:cubicBezTo>
                      <a:pt x="4" y="153"/>
                      <a:pt x="4" y="177"/>
                      <a:pt x="8" y="186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98" name="Freeform 73"/>
              <p:cNvSpPr>
                <a:spLocks/>
              </p:cNvSpPr>
              <p:nvPr/>
            </p:nvSpPr>
            <p:spPr bwMode="auto">
              <a:xfrm>
                <a:off x="3201" y="2647"/>
                <a:ext cx="898" cy="919"/>
              </a:xfrm>
              <a:custGeom>
                <a:avLst/>
                <a:gdLst>
                  <a:gd name="T0" fmla="*/ 169 w 903"/>
                  <a:gd name="T1" fmla="*/ 56 h 953"/>
                  <a:gd name="T2" fmla="*/ 149 w 903"/>
                  <a:gd name="T3" fmla="*/ 61 h 953"/>
                  <a:gd name="T4" fmla="*/ 99 w 903"/>
                  <a:gd name="T5" fmla="*/ 62 h 953"/>
                  <a:gd name="T6" fmla="*/ 87 w 903"/>
                  <a:gd name="T7" fmla="*/ 63 h 953"/>
                  <a:gd name="T8" fmla="*/ 63 w 903"/>
                  <a:gd name="T9" fmla="*/ 80 h 953"/>
                  <a:gd name="T10" fmla="*/ 51 w 903"/>
                  <a:gd name="T11" fmla="*/ 91 h 953"/>
                  <a:gd name="T12" fmla="*/ 45 w 903"/>
                  <a:gd name="T13" fmla="*/ 100 h 953"/>
                  <a:gd name="T14" fmla="*/ 90 w 903"/>
                  <a:gd name="T15" fmla="*/ 105 h 953"/>
                  <a:gd name="T16" fmla="*/ 161 w 903"/>
                  <a:gd name="T17" fmla="*/ 101 h 953"/>
                  <a:gd name="T18" fmla="*/ 227 w 903"/>
                  <a:gd name="T19" fmla="*/ 109 h 953"/>
                  <a:gd name="T20" fmla="*/ 307 w 903"/>
                  <a:gd name="T21" fmla="*/ 116 h 953"/>
                  <a:gd name="T22" fmla="*/ 313 w 903"/>
                  <a:gd name="T23" fmla="*/ 111 h 953"/>
                  <a:gd name="T24" fmla="*/ 368 w 903"/>
                  <a:gd name="T25" fmla="*/ 105 h 953"/>
                  <a:gd name="T26" fmla="*/ 351 w 903"/>
                  <a:gd name="T27" fmla="*/ 99 h 953"/>
                  <a:gd name="T28" fmla="*/ 301 w 903"/>
                  <a:gd name="T29" fmla="*/ 99 h 953"/>
                  <a:gd name="T30" fmla="*/ 291 w 903"/>
                  <a:gd name="T31" fmla="*/ 92 h 953"/>
                  <a:gd name="T32" fmla="*/ 333 w 903"/>
                  <a:gd name="T33" fmla="*/ 88 h 953"/>
                  <a:gd name="T34" fmla="*/ 415 w 903"/>
                  <a:gd name="T35" fmla="*/ 86 h 953"/>
                  <a:gd name="T36" fmla="*/ 428 w 903"/>
                  <a:gd name="T37" fmla="*/ 77 h 953"/>
                  <a:gd name="T38" fmla="*/ 399 w 903"/>
                  <a:gd name="T39" fmla="*/ 66 h 953"/>
                  <a:gd name="T40" fmla="*/ 500 w 903"/>
                  <a:gd name="T41" fmla="*/ 57 h 953"/>
                  <a:gd name="T42" fmla="*/ 583 w 903"/>
                  <a:gd name="T43" fmla="*/ 52 h 953"/>
                  <a:gd name="T44" fmla="*/ 633 w 903"/>
                  <a:gd name="T45" fmla="*/ 50 h 953"/>
                  <a:gd name="T46" fmla="*/ 624 w 903"/>
                  <a:gd name="T47" fmla="*/ 42 h 953"/>
                  <a:gd name="T48" fmla="*/ 640 w 903"/>
                  <a:gd name="T49" fmla="*/ 35 h 953"/>
                  <a:gd name="T50" fmla="*/ 633 w 903"/>
                  <a:gd name="T51" fmla="*/ 29 h 953"/>
                  <a:gd name="T52" fmla="*/ 598 w 903"/>
                  <a:gd name="T53" fmla="*/ 28 h 953"/>
                  <a:gd name="T54" fmla="*/ 536 w 903"/>
                  <a:gd name="T55" fmla="*/ 21 h 953"/>
                  <a:gd name="T56" fmla="*/ 515 w 903"/>
                  <a:gd name="T57" fmla="*/ 26 h 953"/>
                  <a:gd name="T58" fmla="*/ 485 w 903"/>
                  <a:gd name="T59" fmla="*/ 33 h 953"/>
                  <a:gd name="T60" fmla="*/ 473 w 903"/>
                  <a:gd name="T61" fmla="*/ 38 h 953"/>
                  <a:gd name="T62" fmla="*/ 424 w 903"/>
                  <a:gd name="T63" fmla="*/ 41 h 953"/>
                  <a:gd name="T64" fmla="*/ 379 w 903"/>
                  <a:gd name="T65" fmla="*/ 38 h 953"/>
                  <a:gd name="T66" fmla="*/ 355 w 903"/>
                  <a:gd name="T67" fmla="*/ 20 h 953"/>
                  <a:gd name="T68" fmla="*/ 339 w 903"/>
                  <a:gd name="T69" fmla="*/ 14 h 953"/>
                  <a:gd name="T70" fmla="*/ 307 w 903"/>
                  <a:gd name="T71" fmla="*/ 14 h 953"/>
                  <a:gd name="T72" fmla="*/ 248 w 903"/>
                  <a:gd name="T73" fmla="*/ 12 h 953"/>
                  <a:gd name="T74" fmla="*/ 250 w 903"/>
                  <a:gd name="T75" fmla="*/ 14 h 953"/>
                  <a:gd name="T76" fmla="*/ 236 w 903"/>
                  <a:gd name="T77" fmla="*/ 24 h 953"/>
                  <a:gd name="T78" fmla="*/ 226 w 903"/>
                  <a:gd name="T79" fmla="*/ 33 h 953"/>
                  <a:gd name="T80" fmla="*/ 243 w 903"/>
                  <a:gd name="T81" fmla="*/ 36 h 953"/>
                  <a:gd name="T82" fmla="*/ 247 w 903"/>
                  <a:gd name="T83" fmla="*/ 41 h 953"/>
                  <a:gd name="T84" fmla="*/ 249 w 903"/>
                  <a:gd name="T85" fmla="*/ 51 h 953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03"/>
                  <a:gd name="T130" fmla="*/ 0 h 953"/>
                  <a:gd name="T131" fmla="*/ 903 w 903"/>
                  <a:gd name="T132" fmla="*/ 953 h 953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03" h="953">
                    <a:moveTo>
                      <a:pt x="255" y="380"/>
                    </a:moveTo>
                    <a:cubicBezTo>
                      <a:pt x="253" y="417"/>
                      <a:pt x="265" y="404"/>
                      <a:pt x="243" y="442"/>
                    </a:cubicBezTo>
                    <a:cubicBezTo>
                      <a:pt x="241" y="449"/>
                      <a:pt x="227" y="456"/>
                      <a:pt x="227" y="456"/>
                    </a:cubicBezTo>
                    <a:cubicBezTo>
                      <a:pt x="226" y="458"/>
                      <a:pt x="225" y="460"/>
                      <a:pt x="223" y="462"/>
                    </a:cubicBezTo>
                    <a:cubicBezTo>
                      <a:pt x="221" y="464"/>
                      <a:pt x="219" y="464"/>
                      <a:pt x="217" y="466"/>
                    </a:cubicBezTo>
                    <a:cubicBezTo>
                      <a:pt x="212" y="472"/>
                      <a:pt x="214" y="483"/>
                      <a:pt x="207" y="494"/>
                    </a:cubicBezTo>
                    <a:cubicBezTo>
                      <a:pt x="201" y="503"/>
                      <a:pt x="205" y="514"/>
                      <a:pt x="193" y="518"/>
                    </a:cubicBezTo>
                    <a:cubicBezTo>
                      <a:pt x="179" y="513"/>
                      <a:pt x="182" y="511"/>
                      <a:pt x="171" y="504"/>
                    </a:cubicBezTo>
                    <a:cubicBezTo>
                      <a:pt x="167" y="492"/>
                      <a:pt x="165" y="502"/>
                      <a:pt x="157" y="504"/>
                    </a:cubicBezTo>
                    <a:cubicBezTo>
                      <a:pt x="151" y="506"/>
                      <a:pt x="137" y="508"/>
                      <a:pt x="137" y="508"/>
                    </a:cubicBezTo>
                    <a:cubicBezTo>
                      <a:pt x="130" y="512"/>
                      <a:pt x="129" y="517"/>
                      <a:pt x="121" y="520"/>
                    </a:cubicBezTo>
                    <a:cubicBezTo>
                      <a:pt x="106" y="509"/>
                      <a:pt x="106" y="511"/>
                      <a:pt x="87" y="514"/>
                    </a:cubicBezTo>
                    <a:cubicBezTo>
                      <a:pt x="75" y="522"/>
                      <a:pt x="67" y="564"/>
                      <a:pt x="63" y="580"/>
                    </a:cubicBezTo>
                    <a:cubicBezTo>
                      <a:pt x="70" y="590"/>
                      <a:pt x="82" y="595"/>
                      <a:pt x="91" y="604"/>
                    </a:cubicBezTo>
                    <a:cubicBezTo>
                      <a:pt x="88" y="619"/>
                      <a:pt x="76" y="639"/>
                      <a:pt x="63" y="648"/>
                    </a:cubicBezTo>
                    <a:cubicBezTo>
                      <a:pt x="60" y="652"/>
                      <a:pt x="55" y="654"/>
                      <a:pt x="53" y="658"/>
                    </a:cubicBezTo>
                    <a:cubicBezTo>
                      <a:pt x="50" y="663"/>
                      <a:pt x="47" y="676"/>
                      <a:pt x="47" y="676"/>
                    </a:cubicBezTo>
                    <a:cubicBezTo>
                      <a:pt x="45" y="696"/>
                      <a:pt x="44" y="720"/>
                      <a:pt x="51" y="740"/>
                    </a:cubicBezTo>
                    <a:cubicBezTo>
                      <a:pt x="47" y="766"/>
                      <a:pt x="21" y="760"/>
                      <a:pt x="5" y="776"/>
                    </a:cubicBezTo>
                    <a:cubicBezTo>
                      <a:pt x="0" y="792"/>
                      <a:pt x="24" y="795"/>
                      <a:pt x="35" y="802"/>
                    </a:cubicBezTo>
                    <a:cubicBezTo>
                      <a:pt x="39" y="808"/>
                      <a:pt x="40" y="815"/>
                      <a:pt x="45" y="820"/>
                    </a:cubicBezTo>
                    <a:cubicBezTo>
                      <a:pt x="52" y="827"/>
                      <a:pt x="85" y="828"/>
                      <a:pt x="97" y="834"/>
                    </a:cubicBezTo>
                    <a:cubicBezTo>
                      <a:pt x="107" y="840"/>
                      <a:pt x="117" y="847"/>
                      <a:pt x="127" y="854"/>
                    </a:cubicBezTo>
                    <a:cubicBezTo>
                      <a:pt x="131" y="857"/>
                      <a:pt x="139" y="862"/>
                      <a:pt x="139" y="862"/>
                    </a:cubicBezTo>
                    <a:cubicBezTo>
                      <a:pt x="149" y="860"/>
                      <a:pt x="151" y="855"/>
                      <a:pt x="161" y="858"/>
                    </a:cubicBezTo>
                    <a:cubicBezTo>
                      <a:pt x="179" y="857"/>
                      <a:pt x="189" y="857"/>
                      <a:pt x="205" y="852"/>
                    </a:cubicBezTo>
                    <a:cubicBezTo>
                      <a:pt x="211" y="843"/>
                      <a:pt x="209" y="835"/>
                      <a:pt x="219" y="832"/>
                    </a:cubicBezTo>
                    <a:cubicBezTo>
                      <a:pt x="234" y="837"/>
                      <a:pt x="232" y="848"/>
                      <a:pt x="243" y="856"/>
                    </a:cubicBezTo>
                    <a:cubicBezTo>
                      <a:pt x="251" y="861"/>
                      <a:pt x="261" y="864"/>
                      <a:pt x="271" y="866"/>
                    </a:cubicBezTo>
                    <a:cubicBezTo>
                      <a:pt x="277" y="870"/>
                      <a:pt x="295" y="888"/>
                      <a:pt x="301" y="890"/>
                    </a:cubicBezTo>
                    <a:cubicBezTo>
                      <a:pt x="320" y="898"/>
                      <a:pt x="345" y="908"/>
                      <a:pt x="365" y="912"/>
                    </a:cubicBezTo>
                    <a:cubicBezTo>
                      <a:pt x="377" y="920"/>
                      <a:pt x="389" y="928"/>
                      <a:pt x="401" y="936"/>
                    </a:cubicBezTo>
                    <a:cubicBezTo>
                      <a:pt x="406" y="943"/>
                      <a:pt x="414" y="947"/>
                      <a:pt x="423" y="950"/>
                    </a:cubicBezTo>
                    <a:cubicBezTo>
                      <a:pt x="439" y="949"/>
                      <a:pt x="450" y="953"/>
                      <a:pt x="455" y="938"/>
                    </a:cubicBezTo>
                    <a:cubicBezTo>
                      <a:pt x="452" y="930"/>
                      <a:pt x="435" y="922"/>
                      <a:pt x="435" y="922"/>
                    </a:cubicBezTo>
                    <a:cubicBezTo>
                      <a:pt x="435" y="922"/>
                      <a:pt x="427" y="912"/>
                      <a:pt x="429" y="910"/>
                    </a:cubicBezTo>
                    <a:cubicBezTo>
                      <a:pt x="431" y="908"/>
                      <a:pt x="467" y="893"/>
                      <a:pt x="471" y="892"/>
                    </a:cubicBezTo>
                    <a:cubicBezTo>
                      <a:pt x="478" y="890"/>
                      <a:pt x="489" y="880"/>
                      <a:pt x="489" y="880"/>
                    </a:cubicBezTo>
                    <a:cubicBezTo>
                      <a:pt x="491" y="873"/>
                      <a:pt x="496" y="867"/>
                      <a:pt x="501" y="862"/>
                    </a:cubicBezTo>
                    <a:cubicBezTo>
                      <a:pt x="505" y="858"/>
                      <a:pt x="513" y="850"/>
                      <a:pt x="513" y="850"/>
                    </a:cubicBezTo>
                    <a:cubicBezTo>
                      <a:pt x="509" y="830"/>
                      <a:pt x="495" y="844"/>
                      <a:pt x="481" y="834"/>
                    </a:cubicBezTo>
                    <a:cubicBezTo>
                      <a:pt x="479" y="828"/>
                      <a:pt x="475" y="816"/>
                      <a:pt x="475" y="816"/>
                    </a:cubicBezTo>
                    <a:cubicBezTo>
                      <a:pt x="462" y="819"/>
                      <a:pt x="463" y="828"/>
                      <a:pt x="451" y="832"/>
                    </a:cubicBezTo>
                    <a:cubicBezTo>
                      <a:pt x="444" y="830"/>
                      <a:pt x="433" y="822"/>
                      <a:pt x="433" y="822"/>
                    </a:cubicBezTo>
                    <a:cubicBezTo>
                      <a:pt x="425" y="810"/>
                      <a:pt x="435" y="821"/>
                      <a:pt x="417" y="814"/>
                    </a:cubicBezTo>
                    <a:cubicBezTo>
                      <a:pt x="413" y="812"/>
                      <a:pt x="405" y="806"/>
                      <a:pt x="405" y="806"/>
                    </a:cubicBezTo>
                    <a:cubicBezTo>
                      <a:pt x="396" y="792"/>
                      <a:pt x="401" y="797"/>
                      <a:pt x="391" y="790"/>
                    </a:cubicBezTo>
                    <a:cubicBezTo>
                      <a:pt x="381" y="775"/>
                      <a:pt x="398" y="769"/>
                      <a:pt x="407" y="760"/>
                    </a:cubicBezTo>
                    <a:cubicBezTo>
                      <a:pt x="409" y="748"/>
                      <a:pt x="411" y="745"/>
                      <a:pt x="423" y="742"/>
                    </a:cubicBezTo>
                    <a:cubicBezTo>
                      <a:pt x="428" y="734"/>
                      <a:pt x="426" y="731"/>
                      <a:pt x="423" y="722"/>
                    </a:cubicBezTo>
                    <a:cubicBezTo>
                      <a:pt x="427" y="708"/>
                      <a:pt x="435" y="712"/>
                      <a:pt x="449" y="714"/>
                    </a:cubicBezTo>
                    <a:cubicBezTo>
                      <a:pt x="471" y="721"/>
                      <a:pt x="484" y="746"/>
                      <a:pt x="507" y="754"/>
                    </a:cubicBezTo>
                    <a:cubicBezTo>
                      <a:pt x="524" y="751"/>
                      <a:pt x="530" y="759"/>
                      <a:pt x="545" y="764"/>
                    </a:cubicBezTo>
                    <a:cubicBezTo>
                      <a:pt x="568" y="756"/>
                      <a:pt x="567" y="715"/>
                      <a:pt x="571" y="694"/>
                    </a:cubicBezTo>
                    <a:cubicBezTo>
                      <a:pt x="573" y="683"/>
                      <a:pt x="573" y="684"/>
                      <a:pt x="577" y="672"/>
                    </a:cubicBezTo>
                    <a:cubicBezTo>
                      <a:pt x="578" y="670"/>
                      <a:pt x="579" y="666"/>
                      <a:pt x="579" y="666"/>
                    </a:cubicBezTo>
                    <a:cubicBezTo>
                      <a:pt x="582" y="624"/>
                      <a:pt x="578" y="646"/>
                      <a:pt x="591" y="626"/>
                    </a:cubicBezTo>
                    <a:cubicBezTo>
                      <a:pt x="588" y="614"/>
                      <a:pt x="580" y="616"/>
                      <a:pt x="571" y="610"/>
                    </a:cubicBezTo>
                    <a:cubicBezTo>
                      <a:pt x="560" y="594"/>
                      <a:pt x="568" y="574"/>
                      <a:pt x="559" y="558"/>
                    </a:cubicBezTo>
                    <a:cubicBezTo>
                      <a:pt x="555" y="550"/>
                      <a:pt x="547" y="534"/>
                      <a:pt x="547" y="534"/>
                    </a:cubicBezTo>
                    <a:cubicBezTo>
                      <a:pt x="552" y="498"/>
                      <a:pt x="602" y="486"/>
                      <a:pt x="633" y="484"/>
                    </a:cubicBezTo>
                    <a:cubicBezTo>
                      <a:pt x="643" y="481"/>
                      <a:pt x="643" y="472"/>
                      <a:pt x="655" y="468"/>
                    </a:cubicBezTo>
                    <a:cubicBezTo>
                      <a:pt x="668" y="464"/>
                      <a:pt x="675" y="462"/>
                      <a:pt x="689" y="460"/>
                    </a:cubicBezTo>
                    <a:cubicBezTo>
                      <a:pt x="700" y="462"/>
                      <a:pt x="710" y="462"/>
                      <a:pt x="721" y="464"/>
                    </a:cubicBezTo>
                    <a:cubicBezTo>
                      <a:pt x="727" y="465"/>
                      <a:pt x="739" y="470"/>
                      <a:pt x="739" y="470"/>
                    </a:cubicBezTo>
                    <a:cubicBezTo>
                      <a:pt x="766" y="467"/>
                      <a:pt x="790" y="449"/>
                      <a:pt x="799" y="422"/>
                    </a:cubicBezTo>
                    <a:cubicBezTo>
                      <a:pt x="802" y="401"/>
                      <a:pt x="802" y="404"/>
                      <a:pt x="817" y="394"/>
                    </a:cubicBezTo>
                    <a:cubicBezTo>
                      <a:pt x="832" y="397"/>
                      <a:pt x="833" y="404"/>
                      <a:pt x="843" y="414"/>
                    </a:cubicBezTo>
                    <a:cubicBezTo>
                      <a:pt x="855" y="413"/>
                      <a:pt x="869" y="415"/>
                      <a:pt x="879" y="406"/>
                    </a:cubicBezTo>
                    <a:cubicBezTo>
                      <a:pt x="885" y="400"/>
                      <a:pt x="897" y="388"/>
                      <a:pt x="897" y="388"/>
                    </a:cubicBezTo>
                    <a:cubicBezTo>
                      <a:pt x="902" y="374"/>
                      <a:pt x="887" y="362"/>
                      <a:pt x="875" y="358"/>
                    </a:cubicBezTo>
                    <a:cubicBezTo>
                      <a:pt x="872" y="354"/>
                      <a:pt x="868" y="351"/>
                      <a:pt x="865" y="346"/>
                    </a:cubicBezTo>
                    <a:cubicBezTo>
                      <a:pt x="860" y="336"/>
                      <a:pt x="862" y="325"/>
                      <a:pt x="857" y="316"/>
                    </a:cubicBezTo>
                    <a:cubicBezTo>
                      <a:pt x="854" y="310"/>
                      <a:pt x="849" y="298"/>
                      <a:pt x="849" y="298"/>
                    </a:cubicBezTo>
                    <a:cubicBezTo>
                      <a:pt x="858" y="284"/>
                      <a:pt x="872" y="282"/>
                      <a:pt x="887" y="278"/>
                    </a:cubicBezTo>
                    <a:cubicBezTo>
                      <a:pt x="898" y="282"/>
                      <a:pt x="890" y="287"/>
                      <a:pt x="903" y="284"/>
                    </a:cubicBezTo>
                    <a:cubicBezTo>
                      <a:pt x="900" y="275"/>
                      <a:pt x="894" y="268"/>
                      <a:pt x="889" y="260"/>
                    </a:cubicBezTo>
                    <a:cubicBezTo>
                      <a:pt x="882" y="249"/>
                      <a:pt x="884" y="233"/>
                      <a:pt x="879" y="222"/>
                    </a:cubicBezTo>
                    <a:cubicBezTo>
                      <a:pt x="875" y="213"/>
                      <a:pt x="860" y="207"/>
                      <a:pt x="851" y="204"/>
                    </a:cubicBezTo>
                    <a:cubicBezTo>
                      <a:pt x="845" y="205"/>
                      <a:pt x="839" y="204"/>
                      <a:pt x="833" y="206"/>
                    </a:cubicBezTo>
                    <a:cubicBezTo>
                      <a:pt x="828" y="208"/>
                      <a:pt x="821" y="214"/>
                      <a:pt x="821" y="214"/>
                    </a:cubicBezTo>
                    <a:cubicBezTo>
                      <a:pt x="809" y="211"/>
                      <a:pt x="805" y="207"/>
                      <a:pt x="795" y="200"/>
                    </a:cubicBezTo>
                    <a:cubicBezTo>
                      <a:pt x="785" y="185"/>
                      <a:pt x="767" y="180"/>
                      <a:pt x="761" y="162"/>
                    </a:cubicBezTo>
                    <a:cubicBezTo>
                      <a:pt x="753" y="165"/>
                      <a:pt x="744" y="162"/>
                      <a:pt x="737" y="166"/>
                    </a:cubicBezTo>
                    <a:cubicBezTo>
                      <a:pt x="733" y="168"/>
                      <a:pt x="737" y="176"/>
                      <a:pt x="733" y="178"/>
                    </a:cubicBezTo>
                    <a:cubicBezTo>
                      <a:pt x="729" y="181"/>
                      <a:pt x="725" y="183"/>
                      <a:pt x="721" y="186"/>
                    </a:cubicBezTo>
                    <a:cubicBezTo>
                      <a:pt x="717" y="189"/>
                      <a:pt x="713" y="191"/>
                      <a:pt x="709" y="194"/>
                    </a:cubicBezTo>
                    <a:cubicBezTo>
                      <a:pt x="705" y="196"/>
                      <a:pt x="697" y="198"/>
                      <a:pt x="697" y="198"/>
                    </a:cubicBezTo>
                    <a:cubicBezTo>
                      <a:pt x="692" y="206"/>
                      <a:pt x="678" y="231"/>
                      <a:pt x="675" y="240"/>
                    </a:cubicBezTo>
                    <a:cubicBezTo>
                      <a:pt x="673" y="246"/>
                      <a:pt x="671" y="252"/>
                      <a:pt x="669" y="258"/>
                    </a:cubicBezTo>
                    <a:cubicBezTo>
                      <a:pt x="668" y="260"/>
                      <a:pt x="667" y="264"/>
                      <a:pt x="667" y="264"/>
                    </a:cubicBezTo>
                    <a:cubicBezTo>
                      <a:pt x="665" y="290"/>
                      <a:pt x="667" y="279"/>
                      <a:pt x="661" y="298"/>
                    </a:cubicBezTo>
                    <a:cubicBezTo>
                      <a:pt x="659" y="303"/>
                      <a:pt x="653" y="310"/>
                      <a:pt x="653" y="310"/>
                    </a:cubicBezTo>
                    <a:cubicBezTo>
                      <a:pt x="645" y="307"/>
                      <a:pt x="636" y="303"/>
                      <a:pt x="629" y="298"/>
                    </a:cubicBezTo>
                    <a:cubicBezTo>
                      <a:pt x="605" y="302"/>
                      <a:pt x="614" y="310"/>
                      <a:pt x="599" y="320"/>
                    </a:cubicBezTo>
                    <a:cubicBezTo>
                      <a:pt x="595" y="326"/>
                      <a:pt x="590" y="330"/>
                      <a:pt x="585" y="334"/>
                    </a:cubicBezTo>
                    <a:cubicBezTo>
                      <a:pt x="581" y="337"/>
                      <a:pt x="573" y="342"/>
                      <a:pt x="573" y="342"/>
                    </a:cubicBezTo>
                    <a:cubicBezTo>
                      <a:pt x="559" y="340"/>
                      <a:pt x="541" y="344"/>
                      <a:pt x="529" y="336"/>
                    </a:cubicBezTo>
                    <a:cubicBezTo>
                      <a:pt x="522" y="329"/>
                      <a:pt x="520" y="320"/>
                      <a:pt x="517" y="310"/>
                    </a:cubicBezTo>
                    <a:cubicBezTo>
                      <a:pt x="516" y="300"/>
                      <a:pt x="515" y="290"/>
                      <a:pt x="515" y="280"/>
                    </a:cubicBezTo>
                    <a:cubicBezTo>
                      <a:pt x="515" y="239"/>
                      <a:pt x="517" y="202"/>
                      <a:pt x="501" y="186"/>
                    </a:cubicBezTo>
                    <a:cubicBezTo>
                      <a:pt x="496" y="175"/>
                      <a:pt x="494" y="164"/>
                      <a:pt x="481" y="160"/>
                    </a:cubicBezTo>
                    <a:cubicBezTo>
                      <a:pt x="478" y="156"/>
                      <a:pt x="473" y="154"/>
                      <a:pt x="471" y="150"/>
                    </a:cubicBezTo>
                    <a:cubicBezTo>
                      <a:pt x="469" y="146"/>
                      <a:pt x="467" y="138"/>
                      <a:pt x="467" y="138"/>
                    </a:cubicBezTo>
                    <a:cubicBezTo>
                      <a:pt x="481" y="86"/>
                      <a:pt x="476" y="130"/>
                      <a:pt x="457" y="102"/>
                    </a:cubicBezTo>
                    <a:cubicBezTo>
                      <a:pt x="453" y="97"/>
                      <a:pt x="449" y="84"/>
                      <a:pt x="449" y="84"/>
                    </a:cubicBezTo>
                    <a:cubicBezTo>
                      <a:pt x="448" y="75"/>
                      <a:pt x="450" y="65"/>
                      <a:pt x="447" y="56"/>
                    </a:cubicBezTo>
                    <a:cubicBezTo>
                      <a:pt x="446" y="53"/>
                      <a:pt x="427" y="42"/>
                      <a:pt x="423" y="40"/>
                    </a:cubicBezTo>
                    <a:cubicBezTo>
                      <a:pt x="419" y="38"/>
                      <a:pt x="411" y="32"/>
                      <a:pt x="411" y="32"/>
                    </a:cubicBezTo>
                    <a:cubicBezTo>
                      <a:pt x="404" y="18"/>
                      <a:pt x="398" y="5"/>
                      <a:pt x="383" y="0"/>
                    </a:cubicBezTo>
                    <a:cubicBezTo>
                      <a:pt x="366" y="2"/>
                      <a:pt x="357" y="3"/>
                      <a:pt x="343" y="12"/>
                    </a:cubicBezTo>
                    <a:cubicBezTo>
                      <a:pt x="331" y="30"/>
                      <a:pt x="326" y="52"/>
                      <a:pt x="319" y="72"/>
                    </a:cubicBezTo>
                    <a:cubicBezTo>
                      <a:pt x="322" y="80"/>
                      <a:pt x="323" y="83"/>
                      <a:pt x="331" y="86"/>
                    </a:cubicBezTo>
                    <a:cubicBezTo>
                      <a:pt x="337" y="95"/>
                      <a:pt x="344" y="100"/>
                      <a:pt x="347" y="110"/>
                    </a:cubicBezTo>
                    <a:cubicBezTo>
                      <a:pt x="346" y="131"/>
                      <a:pt x="343" y="140"/>
                      <a:pt x="349" y="158"/>
                    </a:cubicBezTo>
                    <a:cubicBezTo>
                      <a:pt x="346" y="170"/>
                      <a:pt x="342" y="173"/>
                      <a:pt x="331" y="178"/>
                    </a:cubicBezTo>
                    <a:cubicBezTo>
                      <a:pt x="327" y="180"/>
                      <a:pt x="319" y="182"/>
                      <a:pt x="319" y="182"/>
                    </a:cubicBezTo>
                    <a:cubicBezTo>
                      <a:pt x="317" y="188"/>
                      <a:pt x="315" y="194"/>
                      <a:pt x="313" y="200"/>
                    </a:cubicBezTo>
                    <a:cubicBezTo>
                      <a:pt x="312" y="204"/>
                      <a:pt x="309" y="212"/>
                      <a:pt x="309" y="212"/>
                    </a:cubicBezTo>
                    <a:cubicBezTo>
                      <a:pt x="307" y="226"/>
                      <a:pt x="303" y="241"/>
                      <a:pt x="299" y="254"/>
                    </a:cubicBezTo>
                    <a:cubicBezTo>
                      <a:pt x="300" y="260"/>
                      <a:pt x="298" y="267"/>
                      <a:pt x="301" y="272"/>
                    </a:cubicBezTo>
                    <a:cubicBezTo>
                      <a:pt x="302" y="274"/>
                      <a:pt x="318" y="277"/>
                      <a:pt x="321" y="278"/>
                    </a:cubicBezTo>
                    <a:cubicBezTo>
                      <a:pt x="325" y="279"/>
                      <a:pt x="333" y="282"/>
                      <a:pt x="333" y="282"/>
                    </a:cubicBezTo>
                    <a:cubicBezTo>
                      <a:pt x="337" y="287"/>
                      <a:pt x="340" y="294"/>
                      <a:pt x="343" y="300"/>
                    </a:cubicBezTo>
                    <a:cubicBezTo>
                      <a:pt x="345" y="304"/>
                      <a:pt x="347" y="312"/>
                      <a:pt x="347" y="312"/>
                    </a:cubicBezTo>
                    <a:cubicBezTo>
                      <a:pt x="346" y="319"/>
                      <a:pt x="341" y="334"/>
                      <a:pt x="341" y="334"/>
                    </a:cubicBezTo>
                    <a:cubicBezTo>
                      <a:pt x="345" y="346"/>
                      <a:pt x="350" y="353"/>
                      <a:pt x="357" y="364"/>
                    </a:cubicBezTo>
                    <a:cubicBezTo>
                      <a:pt x="359" y="368"/>
                      <a:pt x="361" y="376"/>
                      <a:pt x="361" y="376"/>
                    </a:cubicBezTo>
                    <a:cubicBezTo>
                      <a:pt x="360" y="391"/>
                      <a:pt x="361" y="407"/>
                      <a:pt x="345" y="412"/>
                    </a:cubicBezTo>
                    <a:cubicBezTo>
                      <a:pt x="328" y="410"/>
                      <a:pt x="306" y="406"/>
                      <a:pt x="291" y="396"/>
                    </a:cubicBezTo>
                    <a:cubicBezTo>
                      <a:pt x="282" y="382"/>
                      <a:pt x="266" y="391"/>
                      <a:pt x="255" y="38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99" name="Freeform 74"/>
              <p:cNvSpPr>
                <a:spLocks/>
              </p:cNvSpPr>
              <p:nvPr/>
            </p:nvSpPr>
            <p:spPr bwMode="auto">
              <a:xfrm>
                <a:off x="3583" y="3335"/>
                <a:ext cx="163" cy="128"/>
              </a:xfrm>
              <a:custGeom>
                <a:avLst/>
                <a:gdLst>
                  <a:gd name="T0" fmla="*/ 38 w 164"/>
                  <a:gd name="T1" fmla="*/ 8 h 132"/>
                  <a:gd name="T2" fmla="*/ 28 w 164"/>
                  <a:gd name="T3" fmla="*/ 16 h 132"/>
                  <a:gd name="T4" fmla="*/ 12 w 164"/>
                  <a:gd name="T5" fmla="*/ 16 h 132"/>
                  <a:gd name="T6" fmla="*/ 22 w 164"/>
                  <a:gd name="T7" fmla="*/ 16 h 132"/>
                  <a:gd name="T8" fmla="*/ 54 w 164"/>
                  <a:gd name="T9" fmla="*/ 17 h 132"/>
                  <a:gd name="T10" fmla="*/ 76 w 164"/>
                  <a:gd name="T11" fmla="*/ 19 h 132"/>
                  <a:gd name="T12" fmla="*/ 82 w 164"/>
                  <a:gd name="T13" fmla="*/ 16 h 132"/>
                  <a:gd name="T14" fmla="*/ 82 w 164"/>
                  <a:gd name="T15" fmla="*/ 21 h 132"/>
                  <a:gd name="T16" fmla="*/ 82 w 164"/>
                  <a:gd name="T17" fmla="*/ 16 h 132"/>
                  <a:gd name="T18" fmla="*/ 98 w 164"/>
                  <a:gd name="T19" fmla="*/ 16 h 132"/>
                  <a:gd name="T20" fmla="*/ 106 w 164"/>
                  <a:gd name="T21" fmla="*/ 16 h 132"/>
                  <a:gd name="T22" fmla="*/ 82 w 164"/>
                  <a:gd name="T23" fmla="*/ 16 h 132"/>
                  <a:gd name="T24" fmla="*/ 82 w 164"/>
                  <a:gd name="T25" fmla="*/ 16 h 132"/>
                  <a:gd name="T26" fmla="*/ 82 w 164"/>
                  <a:gd name="T27" fmla="*/ 16 h 132"/>
                  <a:gd name="T28" fmla="*/ 82 w 164"/>
                  <a:gd name="T29" fmla="*/ 16 h 132"/>
                  <a:gd name="T30" fmla="*/ 78 w 164"/>
                  <a:gd name="T31" fmla="*/ 10 h 132"/>
                  <a:gd name="T32" fmla="*/ 62 w 164"/>
                  <a:gd name="T33" fmla="*/ 0 h 132"/>
                  <a:gd name="T34" fmla="*/ 40 w 164"/>
                  <a:gd name="T35" fmla="*/ 2 h 132"/>
                  <a:gd name="T36" fmla="*/ 38 w 164"/>
                  <a:gd name="T37" fmla="*/ 8 h 13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64"/>
                  <a:gd name="T58" fmla="*/ 0 h 132"/>
                  <a:gd name="T59" fmla="*/ 164 w 164"/>
                  <a:gd name="T60" fmla="*/ 132 h 13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64" h="132">
                    <a:moveTo>
                      <a:pt x="38" y="8"/>
                    </a:moveTo>
                    <a:cubicBezTo>
                      <a:pt x="41" y="23"/>
                      <a:pt x="46" y="30"/>
                      <a:pt x="28" y="34"/>
                    </a:cubicBezTo>
                    <a:cubicBezTo>
                      <a:pt x="25" y="44"/>
                      <a:pt x="20" y="50"/>
                      <a:pt x="12" y="56"/>
                    </a:cubicBezTo>
                    <a:cubicBezTo>
                      <a:pt x="7" y="63"/>
                      <a:pt x="0" y="76"/>
                      <a:pt x="22" y="96"/>
                    </a:cubicBezTo>
                    <a:cubicBezTo>
                      <a:pt x="32" y="99"/>
                      <a:pt x="45" y="106"/>
                      <a:pt x="54" y="112"/>
                    </a:cubicBezTo>
                    <a:cubicBezTo>
                      <a:pt x="68" y="121"/>
                      <a:pt x="65" y="114"/>
                      <a:pt x="76" y="118"/>
                    </a:cubicBezTo>
                    <a:cubicBezTo>
                      <a:pt x="79" y="105"/>
                      <a:pt x="83" y="108"/>
                      <a:pt x="96" y="110"/>
                    </a:cubicBezTo>
                    <a:cubicBezTo>
                      <a:pt x="100" y="124"/>
                      <a:pt x="100" y="124"/>
                      <a:pt x="116" y="126"/>
                    </a:cubicBezTo>
                    <a:cubicBezTo>
                      <a:pt x="134" y="132"/>
                      <a:pt x="124" y="116"/>
                      <a:pt x="136" y="108"/>
                    </a:cubicBezTo>
                    <a:cubicBezTo>
                      <a:pt x="141" y="101"/>
                      <a:pt x="149" y="93"/>
                      <a:pt x="156" y="88"/>
                    </a:cubicBezTo>
                    <a:cubicBezTo>
                      <a:pt x="160" y="83"/>
                      <a:pt x="164" y="70"/>
                      <a:pt x="164" y="70"/>
                    </a:cubicBezTo>
                    <a:cubicBezTo>
                      <a:pt x="160" y="41"/>
                      <a:pt x="144" y="40"/>
                      <a:pt x="116" y="38"/>
                    </a:cubicBezTo>
                    <a:cubicBezTo>
                      <a:pt x="114" y="37"/>
                      <a:pt x="112" y="36"/>
                      <a:pt x="110" y="34"/>
                    </a:cubicBezTo>
                    <a:cubicBezTo>
                      <a:pt x="109" y="32"/>
                      <a:pt x="110" y="29"/>
                      <a:pt x="108" y="28"/>
                    </a:cubicBezTo>
                    <a:cubicBezTo>
                      <a:pt x="105" y="26"/>
                      <a:pt x="100" y="26"/>
                      <a:pt x="96" y="24"/>
                    </a:cubicBezTo>
                    <a:cubicBezTo>
                      <a:pt x="90" y="20"/>
                      <a:pt x="84" y="14"/>
                      <a:pt x="78" y="10"/>
                    </a:cubicBezTo>
                    <a:cubicBezTo>
                      <a:pt x="75" y="5"/>
                      <a:pt x="62" y="0"/>
                      <a:pt x="62" y="0"/>
                    </a:cubicBezTo>
                    <a:cubicBezTo>
                      <a:pt x="55" y="1"/>
                      <a:pt x="47" y="0"/>
                      <a:pt x="40" y="2"/>
                    </a:cubicBezTo>
                    <a:cubicBezTo>
                      <a:pt x="38" y="3"/>
                      <a:pt x="36" y="8"/>
                      <a:pt x="38" y="8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4513" name="Freeform 75"/>
            <p:cNvSpPr>
              <a:spLocks/>
            </p:cNvSpPr>
            <p:nvPr/>
          </p:nvSpPr>
          <p:spPr bwMode="auto">
            <a:xfrm>
              <a:off x="1600" y="2281"/>
              <a:ext cx="122" cy="188"/>
            </a:xfrm>
            <a:custGeom>
              <a:avLst/>
              <a:gdLst>
                <a:gd name="T0" fmla="*/ 7 w 131"/>
                <a:gd name="T1" fmla="*/ 19 h 193"/>
                <a:gd name="T2" fmla="*/ 7 w 131"/>
                <a:gd name="T3" fmla="*/ 19 h 193"/>
                <a:gd name="T4" fmla="*/ 7 w 131"/>
                <a:gd name="T5" fmla="*/ 19 h 193"/>
                <a:gd name="T6" fmla="*/ 7 w 131"/>
                <a:gd name="T7" fmla="*/ 19 h 193"/>
                <a:gd name="T8" fmla="*/ 7 w 131"/>
                <a:gd name="T9" fmla="*/ 19 h 193"/>
                <a:gd name="T10" fmla="*/ 7 w 131"/>
                <a:gd name="T11" fmla="*/ 23 h 193"/>
                <a:gd name="T12" fmla="*/ 6 w 131"/>
                <a:gd name="T13" fmla="*/ 29 h 193"/>
                <a:gd name="T14" fmla="*/ 5 w 131"/>
                <a:gd name="T15" fmla="*/ 33 h 193"/>
                <a:gd name="T16" fmla="*/ 7 w 131"/>
                <a:gd name="T17" fmla="*/ 39 h 193"/>
                <a:gd name="T18" fmla="*/ 7 w 131"/>
                <a:gd name="T19" fmla="*/ 42 h 193"/>
                <a:gd name="T20" fmla="*/ 7 w 131"/>
                <a:gd name="T21" fmla="*/ 44 h 193"/>
                <a:gd name="T22" fmla="*/ 7 w 131"/>
                <a:gd name="T23" fmla="*/ 43 h 193"/>
                <a:gd name="T24" fmla="*/ 7 w 131"/>
                <a:gd name="T25" fmla="*/ 44 h 193"/>
                <a:gd name="T26" fmla="*/ 7 w 131"/>
                <a:gd name="T27" fmla="*/ 42 h 193"/>
                <a:gd name="T28" fmla="*/ 7 w 131"/>
                <a:gd name="T29" fmla="*/ 37 h 193"/>
                <a:gd name="T30" fmla="*/ 7 w 131"/>
                <a:gd name="T31" fmla="*/ 34 h 193"/>
                <a:gd name="T32" fmla="*/ 7 w 131"/>
                <a:gd name="T33" fmla="*/ 29 h 193"/>
                <a:gd name="T34" fmla="*/ 7 w 131"/>
                <a:gd name="T35" fmla="*/ 19 h 193"/>
                <a:gd name="T36" fmla="*/ 7 w 131"/>
                <a:gd name="T37" fmla="*/ 19 h 193"/>
                <a:gd name="T38" fmla="*/ 7 w 131"/>
                <a:gd name="T39" fmla="*/ 19 h 193"/>
                <a:gd name="T40" fmla="*/ 7 w 131"/>
                <a:gd name="T41" fmla="*/ 19 h 193"/>
                <a:gd name="T42" fmla="*/ 7 w 131"/>
                <a:gd name="T43" fmla="*/ 10 h 193"/>
                <a:gd name="T44" fmla="*/ 7 w 131"/>
                <a:gd name="T45" fmla="*/ 0 h 193"/>
                <a:gd name="T46" fmla="*/ 7 w 131"/>
                <a:gd name="T47" fmla="*/ 4 h 193"/>
                <a:gd name="T48" fmla="*/ 7 w 131"/>
                <a:gd name="T49" fmla="*/ 16 h 193"/>
                <a:gd name="T50" fmla="*/ 7 w 131"/>
                <a:gd name="T51" fmla="*/ 19 h 193"/>
                <a:gd name="T52" fmla="*/ 7 w 131"/>
                <a:gd name="T53" fmla="*/ 19 h 19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31"/>
                <a:gd name="T82" fmla="*/ 0 h 193"/>
                <a:gd name="T83" fmla="*/ 131 w 131"/>
                <a:gd name="T84" fmla="*/ 193 h 193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31" h="193">
                  <a:moveTo>
                    <a:pt x="11" y="45"/>
                  </a:moveTo>
                  <a:cubicBezTo>
                    <a:pt x="12" y="53"/>
                    <a:pt x="15" y="54"/>
                    <a:pt x="23" y="55"/>
                  </a:cubicBezTo>
                  <a:cubicBezTo>
                    <a:pt x="30" y="59"/>
                    <a:pt x="37" y="62"/>
                    <a:pt x="45" y="66"/>
                  </a:cubicBezTo>
                  <a:cubicBezTo>
                    <a:pt x="49" y="71"/>
                    <a:pt x="50" y="75"/>
                    <a:pt x="51" y="81"/>
                  </a:cubicBezTo>
                  <a:cubicBezTo>
                    <a:pt x="45" y="93"/>
                    <a:pt x="43" y="94"/>
                    <a:pt x="29" y="96"/>
                  </a:cubicBezTo>
                  <a:cubicBezTo>
                    <a:pt x="21" y="101"/>
                    <a:pt x="24" y="104"/>
                    <a:pt x="21" y="112"/>
                  </a:cubicBezTo>
                  <a:cubicBezTo>
                    <a:pt x="18" y="118"/>
                    <a:pt x="11" y="124"/>
                    <a:pt x="6" y="129"/>
                  </a:cubicBezTo>
                  <a:cubicBezTo>
                    <a:pt x="5" y="136"/>
                    <a:pt x="2" y="138"/>
                    <a:pt x="5" y="144"/>
                  </a:cubicBezTo>
                  <a:cubicBezTo>
                    <a:pt x="6" y="177"/>
                    <a:pt x="0" y="166"/>
                    <a:pt x="18" y="169"/>
                  </a:cubicBezTo>
                  <a:cubicBezTo>
                    <a:pt x="24" y="172"/>
                    <a:pt x="25" y="176"/>
                    <a:pt x="29" y="181"/>
                  </a:cubicBezTo>
                  <a:cubicBezTo>
                    <a:pt x="39" y="179"/>
                    <a:pt x="45" y="188"/>
                    <a:pt x="53" y="193"/>
                  </a:cubicBezTo>
                  <a:cubicBezTo>
                    <a:pt x="63" y="191"/>
                    <a:pt x="56" y="188"/>
                    <a:pt x="65" y="186"/>
                  </a:cubicBezTo>
                  <a:cubicBezTo>
                    <a:pt x="71" y="183"/>
                    <a:pt x="72" y="189"/>
                    <a:pt x="80" y="190"/>
                  </a:cubicBezTo>
                  <a:cubicBezTo>
                    <a:pt x="91" y="189"/>
                    <a:pt x="95" y="189"/>
                    <a:pt x="104" y="184"/>
                  </a:cubicBezTo>
                  <a:cubicBezTo>
                    <a:pt x="106" y="173"/>
                    <a:pt x="108" y="168"/>
                    <a:pt x="98" y="160"/>
                  </a:cubicBezTo>
                  <a:cubicBezTo>
                    <a:pt x="95" y="154"/>
                    <a:pt x="94" y="152"/>
                    <a:pt x="98" y="147"/>
                  </a:cubicBezTo>
                  <a:cubicBezTo>
                    <a:pt x="99" y="140"/>
                    <a:pt x="104" y="135"/>
                    <a:pt x="107" y="129"/>
                  </a:cubicBezTo>
                  <a:cubicBezTo>
                    <a:pt x="109" y="108"/>
                    <a:pt x="109" y="84"/>
                    <a:pt x="122" y="66"/>
                  </a:cubicBezTo>
                  <a:cubicBezTo>
                    <a:pt x="125" y="53"/>
                    <a:pt x="124" y="51"/>
                    <a:pt x="131" y="42"/>
                  </a:cubicBezTo>
                  <a:cubicBezTo>
                    <a:pt x="128" y="31"/>
                    <a:pt x="113" y="26"/>
                    <a:pt x="102" y="24"/>
                  </a:cubicBezTo>
                  <a:cubicBezTo>
                    <a:pt x="97" y="23"/>
                    <a:pt x="87" y="21"/>
                    <a:pt x="87" y="21"/>
                  </a:cubicBezTo>
                  <a:cubicBezTo>
                    <a:pt x="84" y="15"/>
                    <a:pt x="81" y="13"/>
                    <a:pt x="75" y="10"/>
                  </a:cubicBezTo>
                  <a:cubicBezTo>
                    <a:pt x="70" y="4"/>
                    <a:pt x="64" y="1"/>
                    <a:pt x="57" y="0"/>
                  </a:cubicBezTo>
                  <a:cubicBezTo>
                    <a:pt x="19" y="1"/>
                    <a:pt x="32" y="0"/>
                    <a:pt x="12" y="4"/>
                  </a:cubicBezTo>
                  <a:cubicBezTo>
                    <a:pt x="6" y="9"/>
                    <a:pt x="4" y="11"/>
                    <a:pt x="11" y="16"/>
                  </a:cubicBezTo>
                  <a:cubicBezTo>
                    <a:pt x="16" y="24"/>
                    <a:pt x="13" y="32"/>
                    <a:pt x="9" y="40"/>
                  </a:cubicBezTo>
                  <a:cubicBezTo>
                    <a:pt x="11" y="46"/>
                    <a:pt x="11" y="48"/>
                    <a:pt x="11" y="45"/>
                  </a:cubicBezTo>
                  <a:close/>
                </a:path>
              </a:pathLst>
            </a:custGeom>
            <a:gradFill rotWithShape="0">
              <a:gsLst>
                <a:gs pos="0">
                  <a:srgbClr val="83A6C1">
                    <a:alpha val="28998"/>
                  </a:srgbClr>
                </a:gs>
                <a:gs pos="100000">
                  <a:srgbClr val="C3D4E1"/>
                </a:gs>
              </a:gsLst>
              <a:path path="rect">
                <a:fillToRect l="50000" t="50000" r="50000" b="50000"/>
              </a:path>
            </a:gra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514" name="Freeform 76"/>
            <p:cNvSpPr>
              <a:spLocks/>
            </p:cNvSpPr>
            <p:nvPr/>
          </p:nvSpPr>
          <p:spPr bwMode="auto">
            <a:xfrm>
              <a:off x="784" y="1997"/>
              <a:ext cx="314" cy="201"/>
            </a:xfrm>
            <a:custGeom>
              <a:avLst/>
              <a:gdLst>
                <a:gd name="T0" fmla="*/ 0 w 338"/>
                <a:gd name="T1" fmla="*/ 20 h 206"/>
                <a:gd name="T2" fmla="*/ 7 w 338"/>
                <a:gd name="T3" fmla="*/ 28 h 206"/>
                <a:gd name="T4" fmla="*/ 7 w 338"/>
                <a:gd name="T5" fmla="*/ 33 h 206"/>
                <a:gd name="T6" fmla="*/ 7 w 338"/>
                <a:gd name="T7" fmla="*/ 35 h 206"/>
                <a:gd name="T8" fmla="*/ 7 w 338"/>
                <a:gd name="T9" fmla="*/ 40 h 206"/>
                <a:gd name="T10" fmla="*/ 7 w 338"/>
                <a:gd name="T11" fmla="*/ 44 h 206"/>
                <a:gd name="T12" fmla="*/ 7 w 338"/>
                <a:gd name="T13" fmla="*/ 42 h 206"/>
                <a:gd name="T14" fmla="*/ 7 w 338"/>
                <a:gd name="T15" fmla="*/ 39 h 206"/>
                <a:gd name="T16" fmla="*/ 7 w 338"/>
                <a:gd name="T17" fmla="*/ 46 h 206"/>
                <a:gd name="T18" fmla="*/ 7 w 338"/>
                <a:gd name="T19" fmla="*/ 47 h 206"/>
                <a:gd name="T20" fmla="*/ 7 w 338"/>
                <a:gd name="T21" fmla="*/ 49 h 206"/>
                <a:gd name="T22" fmla="*/ 7 w 338"/>
                <a:gd name="T23" fmla="*/ 51 h 206"/>
                <a:gd name="T24" fmla="*/ 7 w 338"/>
                <a:gd name="T25" fmla="*/ 49 h 206"/>
                <a:gd name="T26" fmla="*/ 7 w 338"/>
                <a:gd name="T27" fmla="*/ 38 h 206"/>
                <a:gd name="T28" fmla="*/ 7 w 338"/>
                <a:gd name="T29" fmla="*/ 34 h 206"/>
                <a:gd name="T30" fmla="*/ 7 w 338"/>
                <a:gd name="T31" fmla="*/ 33 h 206"/>
                <a:gd name="T32" fmla="*/ 7 w 338"/>
                <a:gd name="T33" fmla="*/ 28 h 206"/>
                <a:gd name="T34" fmla="*/ 7 w 338"/>
                <a:gd name="T35" fmla="*/ 20 h 206"/>
                <a:gd name="T36" fmla="*/ 7 w 338"/>
                <a:gd name="T37" fmla="*/ 20 h 206"/>
                <a:gd name="T38" fmla="*/ 7 w 338"/>
                <a:gd name="T39" fmla="*/ 20 h 206"/>
                <a:gd name="T40" fmla="*/ 7 w 338"/>
                <a:gd name="T41" fmla="*/ 20 h 206"/>
                <a:gd name="T42" fmla="*/ 7 w 338"/>
                <a:gd name="T43" fmla="*/ 20 h 206"/>
                <a:gd name="T44" fmla="*/ 7 w 338"/>
                <a:gd name="T45" fmla="*/ 20 h 206"/>
                <a:gd name="T46" fmla="*/ 7 w 338"/>
                <a:gd name="T47" fmla="*/ 13 h 206"/>
                <a:gd name="T48" fmla="*/ 7 w 338"/>
                <a:gd name="T49" fmla="*/ 15 h 206"/>
                <a:gd name="T50" fmla="*/ 7 w 338"/>
                <a:gd name="T51" fmla="*/ 20 h 206"/>
                <a:gd name="T52" fmla="*/ 7 w 338"/>
                <a:gd name="T53" fmla="*/ 20 h 206"/>
                <a:gd name="T54" fmla="*/ 7 w 338"/>
                <a:gd name="T55" fmla="*/ 20 h 206"/>
                <a:gd name="T56" fmla="*/ 7 w 338"/>
                <a:gd name="T57" fmla="*/ 12 h 206"/>
                <a:gd name="T58" fmla="*/ 7 w 338"/>
                <a:gd name="T59" fmla="*/ 6 h 206"/>
                <a:gd name="T60" fmla="*/ 7 w 338"/>
                <a:gd name="T61" fmla="*/ 0 h 206"/>
                <a:gd name="T62" fmla="*/ 7 w 338"/>
                <a:gd name="T63" fmla="*/ 16 h 206"/>
                <a:gd name="T64" fmla="*/ 7 w 338"/>
                <a:gd name="T65" fmla="*/ 20 h 206"/>
                <a:gd name="T66" fmla="*/ 7 w 338"/>
                <a:gd name="T67" fmla="*/ 20 h 206"/>
                <a:gd name="T68" fmla="*/ 6 w 338"/>
                <a:gd name="T69" fmla="*/ 20 h 206"/>
                <a:gd name="T70" fmla="*/ 0 w 338"/>
                <a:gd name="T71" fmla="*/ 20 h 20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38"/>
                <a:gd name="T109" fmla="*/ 0 h 206"/>
                <a:gd name="T110" fmla="*/ 338 w 338"/>
                <a:gd name="T111" fmla="*/ 206 h 20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38" h="206">
                  <a:moveTo>
                    <a:pt x="0" y="70"/>
                  </a:moveTo>
                  <a:cubicBezTo>
                    <a:pt x="6" y="95"/>
                    <a:pt x="19" y="98"/>
                    <a:pt x="36" y="115"/>
                  </a:cubicBezTo>
                  <a:cubicBezTo>
                    <a:pt x="42" y="121"/>
                    <a:pt x="46" y="128"/>
                    <a:pt x="56" y="130"/>
                  </a:cubicBezTo>
                  <a:cubicBezTo>
                    <a:pt x="71" y="138"/>
                    <a:pt x="92" y="122"/>
                    <a:pt x="102" y="138"/>
                  </a:cubicBezTo>
                  <a:cubicBezTo>
                    <a:pt x="101" y="144"/>
                    <a:pt x="99" y="150"/>
                    <a:pt x="98" y="156"/>
                  </a:cubicBezTo>
                  <a:cubicBezTo>
                    <a:pt x="99" y="164"/>
                    <a:pt x="110" y="166"/>
                    <a:pt x="117" y="171"/>
                  </a:cubicBezTo>
                  <a:cubicBezTo>
                    <a:pt x="128" y="169"/>
                    <a:pt x="132" y="171"/>
                    <a:pt x="137" y="162"/>
                  </a:cubicBezTo>
                  <a:cubicBezTo>
                    <a:pt x="165" y="164"/>
                    <a:pt x="147" y="161"/>
                    <a:pt x="162" y="150"/>
                  </a:cubicBezTo>
                  <a:cubicBezTo>
                    <a:pt x="174" y="166"/>
                    <a:pt x="184" y="179"/>
                    <a:pt x="204" y="181"/>
                  </a:cubicBezTo>
                  <a:cubicBezTo>
                    <a:pt x="220" y="186"/>
                    <a:pt x="197" y="179"/>
                    <a:pt x="221" y="184"/>
                  </a:cubicBezTo>
                  <a:cubicBezTo>
                    <a:pt x="230" y="186"/>
                    <a:pt x="235" y="194"/>
                    <a:pt x="245" y="196"/>
                  </a:cubicBezTo>
                  <a:cubicBezTo>
                    <a:pt x="251" y="199"/>
                    <a:pt x="257" y="201"/>
                    <a:pt x="263" y="202"/>
                  </a:cubicBezTo>
                  <a:cubicBezTo>
                    <a:pt x="272" y="206"/>
                    <a:pt x="280" y="194"/>
                    <a:pt x="290" y="192"/>
                  </a:cubicBezTo>
                  <a:cubicBezTo>
                    <a:pt x="298" y="178"/>
                    <a:pt x="290" y="158"/>
                    <a:pt x="299" y="147"/>
                  </a:cubicBezTo>
                  <a:cubicBezTo>
                    <a:pt x="303" y="143"/>
                    <a:pt x="313" y="138"/>
                    <a:pt x="317" y="135"/>
                  </a:cubicBezTo>
                  <a:cubicBezTo>
                    <a:pt x="318" y="134"/>
                    <a:pt x="321" y="132"/>
                    <a:pt x="321" y="132"/>
                  </a:cubicBezTo>
                  <a:cubicBezTo>
                    <a:pt x="323" y="127"/>
                    <a:pt x="324" y="122"/>
                    <a:pt x="326" y="117"/>
                  </a:cubicBezTo>
                  <a:cubicBezTo>
                    <a:pt x="327" y="105"/>
                    <a:pt x="327" y="97"/>
                    <a:pt x="338" y="91"/>
                  </a:cubicBezTo>
                  <a:cubicBezTo>
                    <a:pt x="334" y="68"/>
                    <a:pt x="324" y="69"/>
                    <a:pt x="303" y="66"/>
                  </a:cubicBezTo>
                  <a:cubicBezTo>
                    <a:pt x="297" y="61"/>
                    <a:pt x="292" y="58"/>
                    <a:pt x="284" y="57"/>
                  </a:cubicBezTo>
                  <a:cubicBezTo>
                    <a:pt x="278" y="54"/>
                    <a:pt x="276" y="52"/>
                    <a:pt x="273" y="46"/>
                  </a:cubicBezTo>
                  <a:cubicBezTo>
                    <a:pt x="264" y="48"/>
                    <a:pt x="262" y="48"/>
                    <a:pt x="260" y="57"/>
                  </a:cubicBezTo>
                  <a:cubicBezTo>
                    <a:pt x="247" y="53"/>
                    <a:pt x="246" y="43"/>
                    <a:pt x="236" y="36"/>
                  </a:cubicBezTo>
                  <a:cubicBezTo>
                    <a:pt x="230" y="26"/>
                    <a:pt x="218" y="17"/>
                    <a:pt x="207" y="13"/>
                  </a:cubicBezTo>
                  <a:cubicBezTo>
                    <a:pt x="201" y="14"/>
                    <a:pt x="195" y="13"/>
                    <a:pt x="189" y="15"/>
                  </a:cubicBezTo>
                  <a:cubicBezTo>
                    <a:pt x="174" y="20"/>
                    <a:pt x="167" y="35"/>
                    <a:pt x="150" y="37"/>
                  </a:cubicBezTo>
                  <a:cubicBezTo>
                    <a:pt x="140" y="36"/>
                    <a:pt x="138" y="35"/>
                    <a:pt x="131" y="30"/>
                  </a:cubicBezTo>
                  <a:cubicBezTo>
                    <a:pt x="128" y="24"/>
                    <a:pt x="127" y="22"/>
                    <a:pt x="120" y="21"/>
                  </a:cubicBezTo>
                  <a:cubicBezTo>
                    <a:pt x="109" y="13"/>
                    <a:pt x="101" y="13"/>
                    <a:pt x="87" y="12"/>
                  </a:cubicBezTo>
                  <a:cubicBezTo>
                    <a:pt x="82" y="8"/>
                    <a:pt x="78" y="7"/>
                    <a:pt x="72" y="6"/>
                  </a:cubicBezTo>
                  <a:cubicBezTo>
                    <a:pt x="67" y="3"/>
                    <a:pt x="63" y="1"/>
                    <a:pt x="57" y="0"/>
                  </a:cubicBezTo>
                  <a:cubicBezTo>
                    <a:pt x="51" y="5"/>
                    <a:pt x="52" y="11"/>
                    <a:pt x="47" y="16"/>
                  </a:cubicBezTo>
                  <a:cubicBezTo>
                    <a:pt x="42" y="21"/>
                    <a:pt x="34" y="22"/>
                    <a:pt x="29" y="27"/>
                  </a:cubicBezTo>
                  <a:cubicBezTo>
                    <a:pt x="23" y="33"/>
                    <a:pt x="20" y="42"/>
                    <a:pt x="15" y="49"/>
                  </a:cubicBezTo>
                  <a:cubicBezTo>
                    <a:pt x="14" y="56"/>
                    <a:pt x="12" y="62"/>
                    <a:pt x="6" y="66"/>
                  </a:cubicBezTo>
                  <a:cubicBezTo>
                    <a:pt x="2" y="71"/>
                    <a:pt x="5" y="70"/>
                    <a:pt x="0" y="70"/>
                  </a:cubicBezTo>
                  <a:close/>
                </a:path>
              </a:pathLst>
            </a:custGeom>
            <a:gradFill rotWithShape="0">
              <a:gsLst>
                <a:gs pos="0">
                  <a:srgbClr val="83A6C1">
                    <a:alpha val="28998"/>
                  </a:srgbClr>
                </a:gs>
                <a:gs pos="100000">
                  <a:srgbClr val="C3D4E1"/>
                </a:gs>
              </a:gsLst>
              <a:path path="rect">
                <a:fillToRect l="50000" t="50000" r="50000" b="50000"/>
              </a:path>
            </a:gra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515" name="Freeform 77"/>
            <p:cNvSpPr>
              <a:spLocks/>
            </p:cNvSpPr>
            <p:nvPr/>
          </p:nvSpPr>
          <p:spPr bwMode="auto">
            <a:xfrm>
              <a:off x="1143" y="2166"/>
              <a:ext cx="269" cy="158"/>
            </a:xfrm>
            <a:custGeom>
              <a:avLst/>
              <a:gdLst>
                <a:gd name="T0" fmla="*/ 0 w 289"/>
                <a:gd name="T1" fmla="*/ 20 h 162"/>
                <a:gd name="T2" fmla="*/ 7 w 289"/>
                <a:gd name="T3" fmla="*/ 20 h 162"/>
                <a:gd name="T4" fmla="*/ 7 w 289"/>
                <a:gd name="T5" fmla="*/ 20 h 162"/>
                <a:gd name="T6" fmla="*/ 7 w 289"/>
                <a:gd name="T7" fmla="*/ 25 h 162"/>
                <a:gd name="T8" fmla="*/ 7 w 289"/>
                <a:gd name="T9" fmla="*/ 30 h 162"/>
                <a:gd name="T10" fmla="*/ 7 w 289"/>
                <a:gd name="T11" fmla="*/ 37 h 162"/>
                <a:gd name="T12" fmla="*/ 7 w 289"/>
                <a:gd name="T13" fmla="*/ 37 h 162"/>
                <a:gd name="T14" fmla="*/ 7 w 289"/>
                <a:gd name="T15" fmla="*/ 40 h 162"/>
                <a:gd name="T16" fmla="*/ 7 w 289"/>
                <a:gd name="T17" fmla="*/ 35 h 162"/>
                <a:gd name="T18" fmla="*/ 7 w 289"/>
                <a:gd name="T19" fmla="*/ 40 h 162"/>
                <a:gd name="T20" fmla="*/ 7 w 289"/>
                <a:gd name="T21" fmla="*/ 37 h 162"/>
                <a:gd name="T22" fmla="*/ 7 w 289"/>
                <a:gd name="T23" fmla="*/ 36 h 162"/>
                <a:gd name="T24" fmla="*/ 7 w 289"/>
                <a:gd name="T25" fmla="*/ 35 h 162"/>
                <a:gd name="T26" fmla="*/ 7 w 289"/>
                <a:gd name="T27" fmla="*/ 32 h 162"/>
                <a:gd name="T28" fmla="*/ 7 w 289"/>
                <a:gd name="T29" fmla="*/ 28 h 162"/>
                <a:gd name="T30" fmla="*/ 7 w 289"/>
                <a:gd name="T31" fmla="*/ 26 h 162"/>
                <a:gd name="T32" fmla="*/ 7 w 289"/>
                <a:gd name="T33" fmla="*/ 21 h 162"/>
                <a:gd name="T34" fmla="*/ 7 w 289"/>
                <a:gd name="T35" fmla="*/ 20 h 162"/>
                <a:gd name="T36" fmla="*/ 7 w 289"/>
                <a:gd name="T37" fmla="*/ 20 h 162"/>
                <a:gd name="T38" fmla="*/ 7 w 289"/>
                <a:gd name="T39" fmla="*/ 20 h 162"/>
                <a:gd name="T40" fmla="*/ 7 w 289"/>
                <a:gd name="T41" fmla="*/ 20 h 162"/>
                <a:gd name="T42" fmla="*/ 7 w 289"/>
                <a:gd name="T43" fmla="*/ 20 h 162"/>
                <a:gd name="T44" fmla="*/ 7 w 289"/>
                <a:gd name="T45" fmla="*/ 20 h 162"/>
                <a:gd name="T46" fmla="*/ 7 w 289"/>
                <a:gd name="T47" fmla="*/ 20 h 162"/>
                <a:gd name="T48" fmla="*/ 7 w 289"/>
                <a:gd name="T49" fmla="*/ 0 h 162"/>
                <a:gd name="T50" fmla="*/ 7 w 289"/>
                <a:gd name="T51" fmla="*/ 13 h 162"/>
                <a:gd name="T52" fmla="*/ 7 w 289"/>
                <a:gd name="T53" fmla="*/ 16 h 162"/>
                <a:gd name="T54" fmla="*/ 7 w 289"/>
                <a:gd name="T55" fmla="*/ 20 h 162"/>
                <a:gd name="T56" fmla="*/ 7 w 289"/>
                <a:gd name="T57" fmla="*/ 20 h 162"/>
                <a:gd name="T58" fmla="*/ 7 w 289"/>
                <a:gd name="T59" fmla="*/ 20 h 162"/>
                <a:gd name="T60" fmla="*/ 7 w 289"/>
                <a:gd name="T61" fmla="*/ 20 h 162"/>
                <a:gd name="T62" fmla="*/ 0 w 289"/>
                <a:gd name="T63" fmla="*/ 20 h 16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89"/>
                <a:gd name="T97" fmla="*/ 0 h 162"/>
                <a:gd name="T98" fmla="*/ 289 w 289"/>
                <a:gd name="T99" fmla="*/ 162 h 16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89" h="162">
                  <a:moveTo>
                    <a:pt x="0" y="75"/>
                  </a:moveTo>
                  <a:cubicBezTo>
                    <a:pt x="14" y="86"/>
                    <a:pt x="21" y="87"/>
                    <a:pt x="39" y="91"/>
                  </a:cubicBezTo>
                  <a:cubicBezTo>
                    <a:pt x="45" y="96"/>
                    <a:pt x="49" y="96"/>
                    <a:pt x="57" y="97"/>
                  </a:cubicBezTo>
                  <a:cubicBezTo>
                    <a:pt x="62" y="100"/>
                    <a:pt x="63" y="104"/>
                    <a:pt x="66" y="109"/>
                  </a:cubicBezTo>
                  <a:cubicBezTo>
                    <a:pt x="67" y="116"/>
                    <a:pt x="70" y="122"/>
                    <a:pt x="76" y="126"/>
                  </a:cubicBezTo>
                  <a:cubicBezTo>
                    <a:pt x="81" y="136"/>
                    <a:pt x="81" y="146"/>
                    <a:pt x="93" y="148"/>
                  </a:cubicBezTo>
                  <a:cubicBezTo>
                    <a:pt x="99" y="151"/>
                    <a:pt x="116" y="149"/>
                    <a:pt x="123" y="150"/>
                  </a:cubicBezTo>
                  <a:cubicBezTo>
                    <a:pt x="128" y="154"/>
                    <a:pt x="133" y="159"/>
                    <a:pt x="139" y="162"/>
                  </a:cubicBezTo>
                  <a:cubicBezTo>
                    <a:pt x="153" y="159"/>
                    <a:pt x="150" y="146"/>
                    <a:pt x="165" y="142"/>
                  </a:cubicBezTo>
                  <a:cubicBezTo>
                    <a:pt x="181" y="144"/>
                    <a:pt x="188" y="151"/>
                    <a:pt x="201" y="159"/>
                  </a:cubicBezTo>
                  <a:cubicBezTo>
                    <a:pt x="211" y="157"/>
                    <a:pt x="221" y="152"/>
                    <a:pt x="231" y="150"/>
                  </a:cubicBezTo>
                  <a:cubicBezTo>
                    <a:pt x="237" y="147"/>
                    <a:pt x="245" y="145"/>
                    <a:pt x="252" y="144"/>
                  </a:cubicBezTo>
                  <a:cubicBezTo>
                    <a:pt x="260" y="140"/>
                    <a:pt x="268" y="140"/>
                    <a:pt x="277" y="139"/>
                  </a:cubicBezTo>
                  <a:cubicBezTo>
                    <a:pt x="282" y="136"/>
                    <a:pt x="284" y="132"/>
                    <a:pt x="289" y="130"/>
                  </a:cubicBezTo>
                  <a:cubicBezTo>
                    <a:pt x="288" y="121"/>
                    <a:pt x="280" y="121"/>
                    <a:pt x="271" y="120"/>
                  </a:cubicBezTo>
                  <a:cubicBezTo>
                    <a:pt x="264" y="117"/>
                    <a:pt x="255" y="115"/>
                    <a:pt x="247" y="114"/>
                  </a:cubicBezTo>
                  <a:cubicBezTo>
                    <a:pt x="239" y="110"/>
                    <a:pt x="234" y="104"/>
                    <a:pt x="226" y="99"/>
                  </a:cubicBezTo>
                  <a:cubicBezTo>
                    <a:pt x="221" y="93"/>
                    <a:pt x="216" y="87"/>
                    <a:pt x="211" y="81"/>
                  </a:cubicBezTo>
                  <a:cubicBezTo>
                    <a:pt x="209" y="70"/>
                    <a:pt x="201" y="65"/>
                    <a:pt x="190" y="63"/>
                  </a:cubicBezTo>
                  <a:cubicBezTo>
                    <a:pt x="183" y="57"/>
                    <a:pt x="177" y="51"/>
                    <a:pt x="169" y="46"/>
                  </a:cubicBezTo>
                  <a:cubicBezTo>
                    <a:pt x="160" y="48"/>
                    <a:pt x="156" y="50"/>
                    <a:pt x="148" y="52"/>
                  </a:cubicBezTo>
                  <a:cubicBezTo>
                    <a:pt x="142" y="55"/>
                    <a:pt x="127" y="51"/>
                    <a:pt x="127" y="51"/>
                  </a:cubicBezTo>
                  <a:cubicBezTo>
                    <a:pt x="119" y="38"/>
                    <a:pt x="109" y="26"/>
                    <a:pt x="94" y="24"/>
                  </a:cubicBezTo>
                  <a:cubicBezTo>
                    <a:pt x="90" y="23"/>
                    <a:pt x="85" y="24"/>
                    <a:pt x="82" y="21"/>
                  </a:cubicBezTo>
                  <a:cubicBezTo>
                    <a:pt x="77" y="16"/>
                    <a:pt x="77" y="6"/>
                    <a:pt x="69" y="0"/>
                  </a:cubicBezTo>
                  <a:cubicBezTo>
                    <a:pt x="54" y="1"/>
                    <a:pt x="48" y="10"/>
                    <a:pt x="34" y="13"/>
                  </a:cubicBezTo>
                  <a:cubicBezTo>
                    <a:pt x="30" y="15"/>
                    <a:pt x="25" y="14"/>
                    <a:pt x="22" y="16"/>
                  </a:cubicBezTo>
                  <a:cubicBezTo>
                    <a:pt x="19" y="18"/>
                    <a:pt x="21" y="24"/>
                    <a:pt x="19" y="28"/>
                  </a:cubicBezTo>
                  <a:cubicBezTo>
                    <a:pt x="17" y="34"/>
                    <a:pt x="12" y="37"/>
                    <a:pt x="7" y="40"/>
                  </a:cubicBezTo>
                  <a:cubicBezTo>
                    <a:pt x="10" y="49"/>
                    <a:pt x="17" y="50"/>
                    <a:pt x="24" y="57"/>
                  </a:cubicBezTo>
                  <a:cubicBezTo>
                    <a:pt x="21" y="65"/>
                    <a:pt x="15" y="68"/>
                    <a:pt x="7" y="70"/>
                  </a:cubicBezTo>
                  <a:cubicBezTo>
                    <a:pt x="2" y="74"/>
                    <a:pt x="4" y="72"/>
                    <a:pt x="0" y="75"/>
                  </a:cubicBezTo>
                  <a:close/>
                </a:path>
              </a:pathLst>
            </a:custGeom>
            <a:gradFill rotWithShape="0">
              <a:gsLst>
                <a:gs pos="0">
                  <a:srgbClr val="83A6C1">
                    <a:alpha val="28998"/>
                  </a:srgbClr>
                </a:gs>
                <a:gs pos="100000">
                  <a:srgbClr val="C3D4E1"/>
                </a:gs>
              </a:gsLst>
              <a:path path="rect">
                <a:fillToRect l="50000" t="50000" r="50000" b="50000"/>
              </a:path>
            </a:gra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516" name="Freeform 78"/>
            <p:cNvSpPr>
              <a:spLocks/>
            </p:cNvSpPr>
            <p:nvPr/>
          </p:nvSpPr>
          <p:spPr bwMode="auto">
            <a:xfrm>
              <a:off x="682" y="2049"/>
              <a:ext cx="216" cy="173"/>
            </a:xfrm>
            <a:custGeom>
              <a:avLst/>
              <a:gdLst>
                <a:gd name="T0" fmla="*/ 7 w 231"/>
                <a:gd name="T1" fmla="*/ 10 h 177"/>
                <a:gd name="T2" fmla="*/ 7 w 231"/>
                <a:gd name="T3" fmla="*/ 22 h 177"/>
                <a:gd name="T4" fmla="*/ 7 w 231"/>
                <a:gd name="T5" fmla="*/ 22 h 177"/>
                <a:gd name="T6" fmla="*/ 7 w 231"/>
                <a:gd name="T7" fmla="*/ 22 h 177"/>
                <a:gd name="T8" fmla="*/ 7 w 231"/>
                <a:gd name="T9" fmla="*/ 42 h 177"/>
                <a:gd name="T10" fmla="*/ 7 w 231"/>
                <a:gd name="T11" fmla="*/ 42 h 177"/>
                <a:gd name="T12" fmla="*/ 7 w 231"/>
                <a:gd name="T13" fmla="*/ 38 h 177"/>
                <a:gd name="T14" fmla="*/ 7 w 231"/>
                <a:gd name="T15" fmla="*/ 39 h 177"/>
                <a:gd name="T16" fmla="*/ 7 w 231"/>
                <a:gd name="T17" fmla="*/ 41 h 177"/>
                <a:gd name="T18" fmla="*/ 7 w 231"/>
                <a:gd name="T19" fmla="*/ 46 h 177"/>
                <a:gd name="T20" fmla="*/ 7 w 231"/>
                <a:gd name="T21" fmla="*/ 50 h 177"/>
                <a:gd name="T22" fmla="*/ 7 w 231"/>
                <a:gd name="T23" fmla="*/ 46 h 177"/>
                <a:gd name="T24" fmla="*/ 7 w 231"/>
                <a:gd name="T25" fmla="*/ 42 h 177"/>
                <a:gd name="T26" fmla="*/ 7 w 231"/>
                <a:gd name="T27" fmla="*/ 36 h 177"/>
                <a:gd name="T28" fmla="*/ 7 w 231"/>
                <a:gd name="T29" fmla="*/ 33 h 177"/>
                <a:gd name="T30" fmla="*/ 7 w 231"/>
                <a:gd name="T31" fmla="*/ 30 h 177"/>
                <a:gd name="T32" fmla="*/ 7 w 231"/>
                <a:gd name="T33" fmla="*/ 27 h 177"/>
                <a:gd name="T34" fmla="*/ 7 w 231"/>
                <a:gd name="T35" fmla="*/ 22 h 177"/>
                <a:gd name="T36" fmla="*/ 7 w 231"/>
                <a:gd name="T37" fmla="*/ 22 h 177"/>
                <a:gd name="T38" fmla="*/ 7 w 231"/>
                <a:gd name="T39" fmla="*/ 22 h 177"/>
                <a:gd name="T40" fmla="*/ 7 w 231"/>
                <a:gd name="T41" fmla="*/ 22 h 177"/>
                <a:gd name="T42" fmla="*/ 7 w 231"/>
                <a:gd name="T43" fmla="*/ 22 h 177"/>
                <a:gd name="T44" fmla="*/ 7 w 231"/>
                <a:gd name="T45" fmla="*/ 0 h 177"/>
                <a:gd name="T46" fmla="*/ 7 w 231"/>
                <a:gd name="T47" fmla="*/ 10 h 17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31"/>
                <a:gd name="T73" fmla="*/ 0 h 177"/>
                <a:gd name="T74" fmla="*/ 231 w 231"/>
                <a:gd name="T75" fmla="*/ 177 h 17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31" h="177">
                  <a:moveTo>
                    <a:pt x="63" y="10"/>
                  </a:moveTo>
                  <a:cubicBezTo>
                    <a:pt x="61" y="18"/>
                    <a:pt x="57" y="23"/>
                    <a:pt x="51" y="28"/>
                  </a:cubicBezTo>
                  <a:cubicBezTo>
                    <a:pt x="44" y="40"/>
                    <a:pt x="33" y="45"/>
                    <a:pt x="23" y="55"/>
                  </a:cubicBezTo>
                  <a:cubicBezTo>
                    <a:pt x="20" y="63"/>
                    <a:pt x="15" y="65"/>
                    <a:pt x="8" y="69"/>
                  </a:cubicBezTo>
                  <a:cubicBezTo>
                    <a:pt x="0" y="79"/>
                    <a:pt x="1" y="143"/>
                    <a:pt x="26" y="148"/>
                  </a:cubicBezTo>
                  <a:cubicBezTo>
                    <a:pt x="43" y="157"/>
                    <a:pt x="64" y="151"/>
                    <a:pt x="83" y="147"/>
                  </a:cubicBezTo>
                  <a:cubicBezTo>
                    <a:pt x="87" y="142"/>
                    <a:pt x="91" y="140"/>
                    <a:pt x="96" y="136"/>
                  </a:cubicBezTo>
                  <a:cubicBezTo>
                    <a:pt x="103" y="137"/>
                    <a:pt x="110" y="136"/>
                    <a:pt x="116" y="138"/>
                  </a:cubicBezTo>
                  <a:cubicBezTo>
                    <a:pt x="120" y="139"/>
                    <a:pt x="125" y="145"/>
                    <a:pt x="125" y="145"/>
                  </a:cubicBezTo>
                  <a:cubicBezTo>
                    <a:pt x="131" y="155"/>
                    <a:pt x="141" y="161"/>
                    <a:pt x="152" y="163"/>
                  </a:cubicBezTo>
                  <a:cubicBezTo>
                    <a:pt x="160" y="167"/>
                    <a:pt x="160" y="173"/>
                    <a:pt x="167" y="177"/>
                  </a:cubicBezTo>
                  <a:cubicBezTo>
                    <a:pt x="180" y="167"/>
                    <a:pt x="169" y="166"/>
                    <a:pt x="191" y="163"/>
                  </a:cubicBezTo>
                  <a:cubicBezTo>
                    <a:pt x="193" y="154"/>
                    <a:pt x="199" y="152"/>
                    <a:pt x="206" y="148"/>
                  </a:cubicBezTo>
                  <a:cubicBezTo>
                    <a:pt x="210" y="142"/>
                    <a:pt x="214" y="135"/>
                    <a:pt x="219" y="130"/>
                  </a:cubicBezTo>
                  <a:cubicBezTo>
                    <a:pt x="223" y="126"/>
                    <a:pt x="227" y="125"/>
                    <a:pt x="231" y="120"/>
                  </a:cubicBezTo>
                  <a:cubicBezTo>
                    <a:pt x="227" y="113"/>
                    <a:pt x="224" y="116"/>
                    <a:pt x="218" y="112"/>
                  </a:cubicBezTo>
                  <a:cubicBezTo>
                    <a:pt x="215" y="110"/>
                    <a:pt x="209" y="105"/>
                    <a:pt x="209" y="105"/>
                  </a:cubicBezTo>
                  <a:cubicBezTo>
                    <a:pt x="204" y="94"/>
                    <a:pt x="209" y="108"/>
                    <a:pt x="209" y="90"/>
                  </a:cubicBezTo>
                  <a:cubicBezTo>
                    <a:pt x="209" y="64"/>
                    <a:pt x="163" y="79"/>
                    <a:pt x="161" y="79"/>
                  </a:cubicBezTo>
                  <a:cubicBezTo>
                    <a:pt x="152" y="73"/>
                    <a:pt x="147" y="64"/>
                    <a:pt x="138" y="58"/>
                  </a:cubicBezTo>
                  <a:cubicBezTo>
                    <a:pt x="133" y="51"/>
                    <a:pt x="127" y="43"/>
                    <a:pt x="120" y="39"/>
                  </a:cubicBezTo>
                  <a:cubicBezTo>
                    <a:pt x="117" y="34"/>
                    <a:pt x="113" y="31"/>
                    <a:pt x="111" y="25"/>
                  </a:cubicBezTo>
                  <a:cubicBezTo>
                    <a:pt x="105" y="19"/>
                    <a:pt x="90" y="6"/>
                    <a:pt x="81" y="0"/>
                  </a:cubicBezTo>
                  <a:cubicBezTo>
                    <a:pt x="81" y="4"/>
                    <a:pt x="68" y="5"/>
                    <a:pt x="63" y="10"/>
                  </a:cubicBezTo>
                  <a:close/>
                </a:path>
              </a:pathLst>
            </a:custGeom>
            <a:gradFill rotWithShape="0">
              <a:gsLst>
                <a:gs pos="0">
                  <a:srgbClr val="83A6C1">
                    <a:alpha val="28998"/>
                  </a:srgbClr>
                </a:gs>
                <a:gs pos="100000">
                  <a:srgbClr val="C3D4E1"/>
                </a:gs>
              </a:gsLst>
              <a:path path="rect">
                <a:fillToRect l="50000" t="50000" r="50000" b="50000"/>
              </a:path>
            </a:gra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517" name="Freeform 79"/>
            <p:cNvSpPr>
              <a:spLocks/>
            </p:cNvSpPr>
            <p:nvPr/>
          </p:nvSpPr>
          <p:spPr bwMode="auto">
            <a:xfrm>
              <a:off x="1078" y="2216"/>
              <a:ext cx="140" cy="119"/>
            </a:xfrm>
            <a:custGeom>
              <a:avLst/>
              <a:gdLst>
                <a:gd name="T0" fmla="*/ 4 w 151"/>
                <a:gd name="T1" fmla="*/ 16 h 122"/>
                <a:gd name="T2" fmla="*/ 6 w 151"/>
                <a:gd name="T3" fmla="*/ 20 h 122"/>
                <a:gd name="T4" fmla="*/ 6 w 151"/>
                <a:gd name="T5" fmla="*/ 20 h 122"/>
                <a:gd name="T6" fmla="*/ 6 w 151"/>
                <a:gd name="T7" fmla="*/ 20 h 122"/>
                <a:gd name="T8" fmla="*/ 6 w 151"/>
                <a:gd name="T9" fmla="*/ 23 h 122"/>
                <a:gd name="T10" fmla="*/ 6 w 151"/>
                <a:gd name="T11" fmla="*/ 29 h 122"/>
                <a:gd name="T12" fmla="*/ 6 w 151"/>
                <a:gd name="T13" fmla="*/ 29 h 122"/>
                <a:gd name="T14" fmla="*/ 6 w 151"/>
                <a:gd name="T15" fmla="*/ 23 h 122"/>
                <a:gd name="T16" fmla="*/ 6 w 151"/>
                <a:gd name="T17" fmla="*/ 27 h 122"/>
                <a:gd name="T18" fmla="*/ 6 w 151"/>
                <a:gd name="T19" fmla="*/ 23 h 122"/>
                <a:gd name="T20" fmla="*/ 6 w 151"/>
                <a:gd name="T21" fmla="*/ 20 h 122"/>
                <a:gd name="T22" fmla="*/ 6 w 151"/>
                <a:gd name="T23" fmla="*/ 20 h 122"/>
                <a:gd name="T24" fmla="*/ 6 w 151"/>
                <a:gd name="T25" fmla="*/ 20 h 122"/>
                <a:gd name="T26" fmla="*/ 6 w 151"/>
                <a:gd name="T27" fmla="*/ 20 h 122"/>
                <a:gd name="T28" fmla="*/ 6 w 151"/>
                <a:gd name="T29" fmla="*/ 20 h 122"/>
                <a:gd name="T30" fmla="*/ 6 w 151"/>
                <a:gd name="T31" fmla="*/ 20 h 122"/>
                <a:gd name="T32" fmla="*/ 6 w 151"/>
                <a:gd name="T33" fmla="*/ 20 h 122"/>
                <a:gd name="T34" fmla="*/ 6 w 151"/>
                <a:gd name="T35" fmla="*/ 20 h 122"/>
                <a:gd name="T36" fmla="*/ 6 w 151"/>
                <a:gd name="T37" fmla="*/ 20 h 122"/>
                <a:gd name="T38" fmla="*/ 6 w 151"/>
                <a:gd name="T39" fmla="*/ 18 h 122"/>
                <a:gd name="T40" fmla="*/ 6 w 151"/>
                <a:gd name="T41" fmla="*/ 0 h 122"/>
                <a:gd name="T42" fmla="*/ 6 w 151"/>
                <a:gd name="T43" fmla="*/ 9 h 122"/>
                <a:gd name="T44" fmla="*/ 4 w 151"/>
                <a:gd name="T45" fmla="*/ 16 h 12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1"/>
                <a:gd name="T70" fmla="*/ 0 h 122"/>
                <a:gd name="T71" fmla="*/ 151 w 151"/>
                <a:gd name="T72" fmla="*/ 122 h 12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1" h="122">
                  <a:moveTo>
                    <a:pt x="4" y="16"/>
                  </a:moveTo>
                  <a:cubicBezTo>
                    <a:pt x="13" y="20"/>
                    <a:pt x="15" y="27"/>
                    <a:pt x="19" y="36"/>
                  </a:cubicBezTo>
                  <a:cubicBezTo>
                    <a:pt x="17" y="41"/>
                    <a:pt x="14" y="45"/>
                    <a:pt x="11" y="49"/>
                  </a:cubicBezTo>
                  <a:cubicBezTo>
                    <a:pt x="18" y="66"/>
                    <a:pt x="31" y="84"/>
                    <a:pt x="49" y="87"/>
                  </a:cubicBezTo>
                  <a:cubicBezTo>
                    <a:pt x="55" y="95"/>
                    <a:pt x="50" y="86"/>
                    <a:pt x="50" y="102"/>
                  </a:cubicBezTo>
                  <a:cubicBezTo>
                    <a:pt x="50" y="110"/>
                    <a:pt x="64" y="115"/>
                    <a:pt x="68" y="121"/>
                  </a:cubicBezTo>
                  <a:cubicBezTo>
                    <a:pt x="73" y="121"/>
                    <a:pt x="78" y="122"/>
                    <a:pt x="83" y="120"/>
                  </a:cubicBezTo>
                  <a:cubicBezTo>
                    <a:pt x="88" y="118"/>
                    <a:pt x="89" y="106"/>
                    <a:pt x="95" y="103"/>
                  </a:cubicBezTo>
                  <a:cubicBezTo>
                    <a:pt x="110" y="105"/>
                    <a:pt x="114" y="106"/>
                    <a:pt x="125" y="114"/>
                  </a:cubicBezTo>
                  <a:cubicBezTo>
                    <a:pt x="131" y="110"/>
                    <a:pt x="135" y="103"/>
                    <a:pt x="142" y="102"/>
                  </a:cubicBezTo>
                  <a:cubicBezTo>
                    <a:pt x="151" y="95"/>
                    <a:pt x="150" y="84"/>
                    <a:pt x="143" y="75"/>
                  </a:cubicBezTo>
                  <a:cubicBezTo>
                    <a:pt x="142" y="69"/>
                    <a:pt x="139" y="66"/>
                    <a:pt x="137" y="61"/>
                  </a:cubicBezTo>
                  <a:cubicBezTo>
                    <a:pt x="137" y="59"/>
                    <a:pt x="137" y="57"/>
                    <a:pt x="136" y="55"/>
                  </a:cubicBezTo>
                  <a:cubicBezTo>
                    <a:pt x="135" y="54"/>
                    <a:pt x="132" y="55"/>
                    <a:pt x="131" y="54"/>
                  </a:cubicBezTo>
                  <a:cubicBezTo>
                    <a:pt x="130" y="52"/>
                    <a:pt x="131" y="50"/>
                    <a:pt x="130" y="48"/>
                  </a:cubicBezTo>
                  <a:cubicBezTo>
                    <a:pt x="128" y="44"/>
                    <a:pt x="120" y="43"/>
                    <a:pt x="116" y="42"/>
                  </a:cubicBezTo>
                  <a:cubicBezTo>
                    <a:pt x="110" y="39"/>
                    <a:pt x="104" y="37"/>
                    <a:pt x="98" y="36"/>
                  </a:cubicBezTo>
                  <a:cubicBezTo>
                    <a:pt x="92" y="33"/>
                    <a:pt x="84" y="31"/>
                    <a:pt x="77" y="30"/>
                  </a:cubicBezTo>
                  <a:cubicBezTo>
                    <a:pt x="70" y="26"/>
                    <a:pt x="70" y="25"/>
                    <a:pt x="61" y="27"/>
                  </a:cubicBezTo>
                  <a:cubicBezTo>
                    <a:pt x="56" y="25"/>
                    <a:pt x="47" y="18"/>
                    <a:pt x="47" y="18"/>
                  </a:cubicBezTo>
                  <a:cubicBezTo>
                    <a:pt x="41" y="8"/>
                    <a:pt x="34" y="2"/>
                    <a:pt x="23" y="0"/>
                  </a:cubicBezTo>
                  <a:cubicBezTo>
                    <a:pt x="9" y="1"/>
                    <a:pt x="12" y="0"/>
                    <a:pt x="7" y="9"/>
                  </a:cubicBezTo>
                  <a:cubicBezTo>
                    <a:pt x="3" y="16"/>
                    <a:pt x="0" y="10"/>
                    <a:pt x="4" y="16"/>
                  </a:cubicBezTo>
                  <a:close/>
                </a:path>
              </a:pathLst>
            </a:custGeom>
            <a:gradFill rotWithShape="0">
              <a:gsLst>
                <a:gs pos="0">
                  <a:srgbClr val="83A6C1">
                    <a:alpha val="28998"/>
                  </a:srgbClr>
                </a:gs>
                <a:gs pos="100000">
                  <a:srgbClr val="C3D4E1"/>
                </a:gs>
              </a:gsLst>
              <a:path path="rect">
                <a:fillToRect l="50000" t="50000" r="50000" b="50000"/>
              </a:path>
            </a:gra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518" name="Freeform 80"/>
            <p:cNvSpPr>
              <a:spLocks/>
            </p:cNvSpPr>
            <p:nvPr/>
          </p:nvSpPr>
          <p:spPr bwMode="auto">
            <a:xfrm>
              <a:off x="1000" y="2214"/>
              <a:ext cx="143" cy="167"/>
            </a:xfrm>
            <a:custGeom>
              <a:avLst/>
              <a:gdLst>
                <a:gd name="T0" fmla="*/ 7 w 153"/>
                <a:gd name="T1" fmla="*/ 2 h 171"/>
                <a:gd name="T2" fmla="*/ 7 w 153"/>
                <a:gd name="T3" fmla="*/ 11 h 171"/>
                <a:gd name="T4" fmla="*/ 7 w 153"/>
                <a:gd name="T5" fmla="*/ 21 h 171"/>
                <a:gd name="T6" fmla="*/ 0 w 153"/>
                <a:gd name="T7" fmla="*/ 21 h 171"/>
                <a:gd name="T8" fmla="*/ 6 w 153"/>
                <a:gd name="T9" fmla="*/ 21 h 171"/>
                <a:gd name="T10" fmla="*/ 7 w 153"/>
                <a:gd name="T11" fmla="*/ 21 h 171"/>
                <a:gd name="T12" fmla="*/ 7 w 153"/>
                <a:gd name="T13" fmla="*/ 21 h 171"/>
                <a:gd name="T14" fmla="*/ 7 w 153"/>
                <a:gd name="T15" fmla="*/ 30 h 171"/>
                <a:gd name="T16" fmla="*/ 7 w 153"/>
                <a:gd name="T17" fmla="*/ 38 h 171"/>
                <a:gd name="T18" fmla="*/ 7 w 153"/>
                <a:gd name="T19" fmla="*/ 43 h 171"/>
                <a:gd name="T20" fmla="*/ 7 w 153"/>
                <a:gd name="T21" fmla="*/ 46 h 171"/>
                <a:gd name="T22" fmla="*/ 7 w 153"/>
                <a:gd name="T23" fmla="*/ 45 h 171"/>
                <a:gd name="T24" fmla="*/ 7 w 153"/>
                <a:gd name="T25" fmla="*/ 42 h 171"/>
                <a:gd name="T26" fmla="*/ 7 w 153"/>
                <a:gd name="T27" fmla="*/ 40 h 171"/>
                <a:gd name="T28" fmla="*/ 7 w 153"/>
                <a:gd name="T29" fmla="*/ 36 h 171"/>
                <a:gd name="T30" fmla="*/ 7 w 153"/>
                <a:gd name="T31" fmla="*/ 29 h 171"/>
                <a:gd name="T32" fmla="*/ 7 w 153"/>
                <a:gd name="T33" fmla="*/ 21 h 171"/>
                <a:gd name="T34" fmla="*/ 7 w 153"/>
                <a:gd name="T35" fmla="*/ 21 h 171"/>
                <a:gd name="T36" fmla="*/ 7 w 153"/>
                <a:gd name="T37" fmla="*/ 21 h 171"/>
                <a:gd name="T38" fmla="*/ 7 w 153"/>
                <a:gd name="T39" fmla="*/ 21 h 171"/>
                <a:gd name="T40" fmla="*/ 7 w 153"/>
                <a:gd name="T41" fmla="*/ 15 h 171"/>
                <a:gd name="T42" fmla="*/ 7 w 153"/>
                <a:gd name="T43" fmla="*/ 2 h 17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53"/>
                <a:gd name="T67" fmla="*/ 0 h 171"/>
                <a:gd name="T68" fmla="*/ 153 w 153"/>
                <a:gd name="T69" fmla="*/ 171 h 17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53" h="171">
                  <a:moveTo>
                    <a:pt x="40" y="2"/>
                  </a:moveTo>
                  <a:cubicBezTo>
                    <a:pt x="27" y="3"/>
                    <a:pt x="23" y="0"/>
                    <a:pt x="19" y="11"/>
                  </a:cubicBezTo>
                  <a:cubicBezTo>
                    <a:pt x="18" y="17"/>
                    <a:pt x="16" y="20"/>
                    <a:pt x="13" y="26"/>
                  </a:cubicBezTo>
                  <a:cubicBezTo>
                    <a:pt x="12" y="35"/>
                    <a:pt x="5" y="35"/>
                    <a:pt x="0" y="42"/>
                  </a:cubicBezTo>
                  <a:cubicBezTo>
                    <a:pt x="1" y="48"/>
                    <a:pt x="2" y="52"/>
                    <a:pt x="6" y="57"/>
                  </a:cubicBezTo>
                  <a:cubicBezTo>
                    <a:pt x="7" y="62"/>
                    <a:pt x="16" y="69"/>
                    <a:pt x="16" y="69"/>
                  </a:cubicBezTo>
                  <a:cubicBezTo>
                    <a:pt x="19" y="76"/>
                    <a:pt x="23" y="81"/>
                    <a:pt x="27" y="87"/>
                  </a:cubicBezTo>
                  <a:cubicBezTo>
                    <a:pt x="25" y="100"/>
                    <a:pt x="24" y="107"/>
                    <a:pt x="16" y="117"/>
                  </a:cubicBezTo>
                  <a:cubicBezTo>
                    <a:pt x="14" y="127"/>
                    <a:pt x="28" y="135"/>
                    <a:pt x="36" y="140"/>
                  </a:cubicBezTo>
                  <a:cubicBezTo>
                    <a:pt x="37" y="152"/>
                    <a:pt x="36" y="153"/>
                    <a:pt x="45" y="159"/>
                  </a:cubicBezTo>
                  <a:cubicBezTo>
                    <a:pt x="53" y="170"/>
                    <a:pt x="49" y="166"/>
                    <a:pt x="57" y="171"/>
                  </a:cubicBezTo>
                  <a:cubicBezTo>
                    <a:pt x="69" y="170"/>
                    <a:pt x="73" y="167"/>
                    <a:pt x="84" y="165"/>
                  </a:cubicBezTo>
                  <a:cubicBezTo>
                    <a:pt x="92" y="159"/>
                    <a:pt x="104" y="154"/>
                    <a:pt x="114" y="153"/>
                  </a:cubicBezTo>
                  <a:cubicBezTo>
                    <a:pt x="117" y="139"/>
                    <a:pt x="126" y="148"/>
                    <a:pt x="138" y="146"/>
                  </a:cubicBezTo>
                  <a:cubicBezTo>
                    <a:pt x="143" y="140"/>
                    <a:pt x="142" y="138"/>
                    <a:pt x="148" y="134"/>
                  </a:cubicBezTo>
                  <a:cubicBezTo>
                    <a:pt x="153" y="122"/>
                    <a:pt x="145" y="119"/>
                    <a:pt x="135" y="113"/>
                  </a:cubicBezTo>
                  <a:cubicBezTo>
                    <a:pt x="136" y="96"/>
                    <a:pt x="135" y="89"/>
                    <a:pt x="121" y="86"/>
                  </a:cubicBezTo>
                  <a:cubicBezTo>
                    <a:pt x="116" y="82"/>
                    <a:pt x="115" y="78"/>
                    <a:pt x="111" y="74"/>
                  </a:cubicBezTo>
                  <a:cubicBezTo>
                    <a:pt x="108" y="71"/>
                    <a:pt x="102" y="65"/>
                    <a:pt x="102" y="65"/>
                  </a:cubicBezTo>
                  <a:cubicBezTo>
                    <a:pt x="100" y="60"/>
                    <a:pt x="99" y="55"/>
                    <a:pt x="97" y="50"/>
                  </a:cubicBezTo>
                  <a:cubicBezTo>
                    <a:pt x="109" y="14"/>
                    <a:pt x="75" y="23"/>
                    <a:pt x="49" y="15"/>
                  </a:cubicBezTo>
                  <a:cubicBezTo>
                    <a:pt x="46" y="11"/>
                    <a:pt x="46" y="2"/>
                    <a:pt x="40" y="2"/>
                  </a:cubicBezTo>
                  <a:close/>
                </a:path>
              </a:pathLst>
            </a:custGeom>
            <a:gradFill rotWithShape="0">
              <a:gsLst>
                <a:gs pos="0">
                  <a:srgbClr val="83A6C1">
                    <a:alpha val="28998"/>
                  </a:srgbClr>
                </a:gs>
                <a:gs pos="100000">
                  <a:srgbClr val="C3D4E1"/>
                </a:gs>
              </a:gsLst>
              <a:path path="rect">
                <a:fillToRect l="50000" t="50000" r="50000" b="50000"/>
              </a:path>
            </a:gra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519" name="Freeform 81"/>
            <p:cNvSpPr>
              <a:spLocks/>
            </p:cNvSpPr>
            <p:nvPr/>
          </p:nvSpPr>
          <p:spPr bwMode="auto">
            <a:xfrm>
              <a:off x="606" y="2182"/>
              <a:ext cx="200" cy="159"/>
            </a:xfrm>
            <a:custGeom>
              <a:avLst/>
              <a:gdLst>
                <a:gd name="T0" fmla="*/ 7 w 214"/>
                <a:gd name="T1" fmla="*/ 8 h 164"/>
                <a:gd name="T2" fmla="*/ 7 w 214"/>
                <a:gd name="T3" fmla="*/ 16 h 164"/>
                <a:gd name="T4" fmla="*/ 7 w 214"/>
                <a:gd name="T5" fmla="*/ 8 h 164"/>
                <a:gd name="T6" fmla="*/ 7 w 214"/>
                <a:gd name="T7" fmla="*/ 16 h 164"/>
                <a:gd name="T8" fmla="*/ 1 w 214"/>
                <a:gd name="T9" fmla="*/ 16 h 164"/>
                <a:gd name="T10" fmla="*/ 7 w 214"/>
                <a:gd name="T11" fmla="*/ 16 h 164"/>
                <a:gd name="T12" fmla="*/ 7 w 214"/>
                <a:gd name="T13" fmla="*/ 16 h 164"/>
                <a:gd name="T14" fmla="*/ 7 w 214"/>
                <a:gd name="T15" fmla="*/ 22 h 164"/>
                <a:gd name="T16" fmla="*/ 7 w 214"/>
                <a:gd name="T17" fmla="*/ 29 h 164"/>
                <a:gd name="T18" fmla="*/ 7 w 214"/>
                <a:gd name="T19" fmla="*/ 28 h 164"/>
                <a:gd name="T20" fmla="*/ 7 w 214"/>
                <a:gd name="T21" fmla="*/ 24 h 164"/>
                <a:gd name="T22" fmla="*/ 7 w 214"/>
                <a:gd name="T23" fmla="*/ 20 h 164"/>
                <a:gd name="T24" fmla="*/ 7 w 214"/>
                <a:gd name="T25" fmla="*/ 16 h 164"/>
                <a:gd name="T26" fmla="*/ 7 w 214"/>
                <a:gd name="T27" fmla="*/ 16 h 164"/>
                <a:gd name="T28" fmla="*/ 7 w 214"/>
                <a:gd name="T29" fmla="*/ 16 h 164"/>
                <a:gd name="T30" fmla="*/ 7 w 214"/>
                <a:gd name="T31" fmla="*/ 16 h 164"/>
                <a:gd name="T32" fmla="*/ 7 w 214"/>
                <a:gd name="T33" fmla="*/ 16 h 164"/>
                <a:gd name="T34" fmla="*/ 7 w 214"/>
                <a:gd name="T35" fmla="*/ 16 h 164"/>
                <a:gd name="T36" fmla="*/ 7 w 214"/>
                <a:gd name="T37" fmla="*/ 2 h 164"/>
                <a:gd name="T38" fmla="*/ 7 w 214"/>
                <a:gd name="T39" fmla="*/ 2 h 164"/>
                <a:gd name="T40" fmla="*/ 7 w 214"/>
                <a:gd name="T41" fmla="*/ 15 h 164"/>
                <a:gd name="T42" fmla="*/ 7 w 214"/>
                <a:gd name="T43" fmla="*/ 14 h 164"/>
                <a:gd name="T44" fmla="*/ 7 w 214"/>
                <a:gd name="T45" fmla="*/ 8 h 16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14"/>
                <a:gd name="T70" fmla="*/ 0 h 164"/>
                <a:gd name="T71" fmla="*/ 214 w 214"/>
                <a:gd name="T72" fmla="*/ 164 h 16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14" h="164">
                  <a:moveTo>
                    <a:pt x="100" y="8"/>
                  </a:moveTo>
                  <a:cubicBezTo>
                    <a:pt x="98" y="19"/>
                    <a:pt x="87" y="40"/>
                    <a:pt x="76" y="42"/>
                  </a:cubicBezTo>
                  <a:cubicBezTo>
                    <a:pt x="53" y="39"/>
                    <a:pt x="52" y="12"/>
                    <a:pt x="31" y="8"/>
                  </a:cubicBezTo>
                  <a:cubicBezTo>
                    <a:pt x="25" y="11"/>
                    <a:pt x="16" y="20"/>
                    <a:pt x="16" y="20"/>
                  </a:cubicBezTo>
                  <a:cubicBezTo>
                    <a:pt x="14" y="34"/>
                    <a:pt x="7" y="42"/>
                    <a:pt x="1" y="54"/>
                  </a:cubicBezTo>
                  <a:cubicBezTo>
                    <a:pt x="2" y="66"/>
                    <a:pt x="0" y="78"/>
                    <a:pt x="12" y="83"/>
                  </a:cubicBezTo>
                  <a:cubicBezTo>
                    <a:pt x="19" y="90"/>
                    <a:pt x="29" y="96"/>
                    <a:pt x="34" y="105"/>
                  </a:cubicBezTo>
                  <a:cubicBezTo>
                    <a:pt x="39" y="114"/>
                    <a:pt x="44" y="124"/>
                    <a:pt x="52" y="132"/>
                  </a:cubicBezTo>
                  <a:cubicBezTo>
                    <a:pt x="57" y="143"/>
                    <a:pt x="66" y="153"/>
                    <a:pt x="72" y="164"/>
                  </a:cubicBezTo>
                  <a:cubicBezTo>
                    <a:pt x="83" y="163"/>
                    <a:pt x="91" y="160"/>
                    <a:pt x="102" y="158"/>
                  </a:cubicBezTo>
                  <a:cubicBezTo>
                    <a:pt x="117" y="147"/>
                    <a:pt x="107" y="142"/>
                    <a:pt x="132" y="140"/>
                  </a:cubicBezTo>
                  <a:cubicBezTo>
                    <a:pt x="139" y="134"/>
                    <a:pt x="145" y="127"/>
                    <a:pt x="154" y="123"/>
                  </a:cubicBezTo>
                  <a:cubicBezTo>
                    <a:pt x="159" y="117"/>
                    <a:pt x="171" y="108"/>
                    <a:pt x="171" y="108"/>
                  </a:cubicBezTo>
                  <a:cubicBezTo>
                    <a:pt x="172" y="101"/>
                    <a:pt x="172" y="96"/>
                    <a:pt x="169" y="90"/>
                  </a:cubicBezTo>
                  <a:cubicBezTo>
                    <a:pt x="168" y="85"/>
                    <a:pt x="167" y="79"/>
                    <a:pt x="169" y="74"/>
                  </a:cubicBezTo>
                  <a:cubicBezTo>
                    <a:pt x="172" y="68"/>
                    <a:pt x="178" y="65"/>
                    <a:pt x="183" y="60"/>
                  </a:cubicBezTo>
                  <a:cubicBezTo>
                    <a:pt x="192" y="51"/>
                    <a:pt x="195" y="39"/>
                    <a:pt x="207" y="32"/>
                  </a:cubicBezTo>
                  <a:cubicBezTo>
                    <a:pt x="209" y="29"/>
                    <a:pt x="213" y="27"/>
                    <a:pt x="213" y="23"/>
                  </a:cubicBezTo>
                  <a:cubicBezTo>
                    <a:pt x="214" y="16"/>
                    <a:pt x="201" y="3"/>
                    <a:pt x="196" y="2"/>
                  </a:cubicBezTo>
                  <a:cubicBezTo>
                    <a:pt x="187" y="2"/>
                    <a:pt x="180" y="0"/>
                    <a:pt x="171" y="2"/>
                  </a:cubicBezTo>
                  <a:cubicBezTo>
                    <a:pt x="172" y="5"/>
                    <a:pt x="160" y="14"/>
                    <a:pt x="150" y="15"/>
                  </a:cubicBezTo>
                  <a:cubicBezTo>
                    <a:pt x="137" y="15"/>
                    <a:pt x="125" y="15"/>
                    <a:pt x="112" y="14"/>
                  </a:cubicBezTo>
                  <a:cubicBezTo>
                    <a:pt x="108" y="14"/>
                    <a:pt x="100" y="12"/>
                    <a:pt x="100" y="8"/>
                  </a:cubicBezTo>
                  <a:close/>
                </a:path>
              </a:pathLst>
            </a:custGeom>
            <a:gradFill rotWithShape="0">
              <a:gsLst>
                <a:gs pos="0">
                  <a:srgbClr val="83A6C1">
                    <a:alpha val="28998"/>
                  </a:srgbClr>
                </a:gs>
                <a:gs pos="100000">
                  <a:srgbClr val="C3D4E1"/>
                </a:gs>
              </a:gsLst>
              <a:path path="rect">
                <a:fillToRect l="50000" t="50000" r="50000" b="50000"/>
              </a:path>
            </a:gra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520" name="Freeform 82"/>
            <p:cNvSpPr>
              <a:spLocks/>
            </p:cNvSpPr>
            <p:nvPr/>
          </p:nvSpPr>
          <p:spPr bwMode="auto">
            <a:xfrm>
              <a:off x="634" y="2336"/>
              <a:ext cx="149" cy="147"/>
            </a:xfrm>
            <a:custGeom>
              <a:avLst/>
              <a:gdLst>
                <a:gd name="T0" fmla="*/ 7 w 159"/>
                <a:gd name="T1" fmla="*/ 0 h 151"/>
                <a:gd name="T2" fmla="*/ 7 w 159"/>
                <a:gd name="T3" fmla="*/ 18 h 151"/>
                <a:gd name="T4" fmla="*/ 7 w 159"/>
                <a:gd name="T5" fmla="*/ 18 h 151"/>
                <a:gd name="T6" fmla="*/ 7 w 159"/>
                <a:gd name="T7" fmla="*/ 20 h 151"/>
                <a:gd name="T8" fmla="*/ 7 w 159"/>
                <a:gd name="T9" fmla="*/ 27 h 151"/>
                <a:gd name="T10" fmla="*/ 7 w 159"/>
                <a:gd name="T11" fmla="*/ 28 h 151"/>
                <a:gd name="T12" fmla="*/ 7 w 159"/>
                <a:gd name="T13" fmla="*/ 31 h 151"/>
                <a:gd name="T14" fmla="*/ 7 w 159"/>
                <a:gd name="T15" fmla="*/ 34 h 151"/>
                <a:gd name="T16" fmla="*/ 7 w 159"/>
                <a:gd name="T17" fmla="*/ 31 h 151"/>
                <a:gd name="T18" fmla="*/ 7 w 159"/>
                <a:gd name="T19" fmla="*/ 23 h 151"/>
                <a:gd name="T20" fmla="*/ 7 w 159"/>
                <a:gd name="T21" fmla="*/ 18 h 151"/>
                <a:gd name="T22" fmla="*/ 7 w 159"/>
                <a:gd name="T23" fmla="*/ 18 h 151"/>
                <a:gd name="T24" fmla="*/ 7 w 159"/>
                <a:gd name="T25" fmla="*/ 18 h 151"/>
                <a:gd name="T26" fmla="*/ 7 w 159"/>
                <a:gd name="T27" fmla="*/ 18 h 151"/>
                <a:gd name="T28" fmla="*/ 7 w 159"/>
                <a:gd name="T29" fmla="*/ 18 h 151"/>
                <a:gd name="T30" fmla="*/ 7 w 159"/>
                <a:gd name="T31" fmla="*/ 10 h 151"/>
                <a:gd name="T32" fmla="*/ 7 w 159"/>
                <a:gd name="T33" fmla="*/ 0 h 151"/>
                <a:gd name="T34" fmla="*/ 7 w 159"/>
                <a:gd name="T35" fmla="*/ 4 h 151"/>
                <a:gd name="T36" fmla="*/ 7 w 159"/>
                <a:gd name="T37" fmla="*/ 0 h 15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59"/>
                <a:gd name="T58" fmla="*/ 0 h 151"/>
                <a:gd name="T59" fmla="*/ 159 w 159"/>
                <a:gd name="T60" fmla="*/ 151 h 15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59" h="151">
                  <a:moveTo>
                    <a:pt x="37" y="0"/>
                  </a:moveTo>
                  <a:cubicBezTo>
                    <a:pt x="26" y="2"/>
                    <a:pt x="18" y="11"/>
                    <a:pt x="9" y="18"/>
                  </a:cubicBezTo>
                  <a:cubicBezTo>
                    <a:pt x="0" y="36"/>
                    <a:pt x="13" y="51"/>
                    <a:pt x="21" y="66"/>
                  </a:cubicBezTo>
                  <a:cubicBezTo>
                    <a:pt x="17" y="95"/>
                    <a:pt x="24" y="97"/>
                    <a:pt x="48" y="105"/>
                  </a:cubicBezTo>
                  <a:cubicBezTo>
                    <a:pt x="58" y="112"/>
                    <a:pt x="58" y="123"/>
                    <a:pt x="72" y="124"/>
                  </a:cubicBezTo>
                  <a:cubicBezTo>
                    <a:pt x="83" y="125"/>
                    <a:pt x="106" y="127"/>
                    <a:pt x="106" y="127"/>
                  </a:cubicBezTo>
                  <a:cubicBezTo>
                    <a:pt x="112" y="130"/>
                    <a:pt x="113" y="135"/>
                    <a:pt x="118" y="139"/>
                  </a:cubicBezTo>
                  <a:cubicBezTo>
                    <a:pt x="124" y="143"/>
                    <a:pt x="130" y="147"/>
                    <a:pt x="136" y="151"/>
                  </a:cubicBezTo>
                  <a:cubicBezTo>
                    <a:pt x="145" y="149"/>
                    <a:pt x="149" y="147"/>
                    <a:pt x="154" y="139"/>
                  </a:cubicBezTo>
                  <a:cubicBezTo>
                    <a:pt x="156" y="125"/>
                    <a:pt x="159" y="118"/>
                    <a:pt x="145" y="112"/>
                  </a:cubicBezTo>
                  <a:cubicBezTo>
                    <a:pt x="141" y="106"/>
                    <a:pt x="137" y="102"/>
                    <a:pt x="133" y="96"/>
                  </a:cubicBezTo>
                  <a:cubicBezTo>
                    <a:pt x="132" y="90"/>
                    <a:pt x="130" y="84"/>
                    <a:pt x="127" y="78"/>
                  </a:cubicBezTo>
                  <a:cubicBezTo>
                    <a:pt x="125" y="70"/>
                    <a:pt x="125" y="55"/>
                    <a:pt x="120" y="49"/>
                  </a:cubicBezTo>
                  <a:cubicBezTo>
                    <a:pt x="115" y="43"/>
                    <a:pt x="104" y="38"/>
                    <a:pt x="97" y="34"/>
                  </a:cubicBezTo>
                  <a:cubicBezTo>
                    <a:pt x="94" y="29"/>
                    <a:pt x="92" y="25"/>
                    <a:pt x="87" y="22"/>
                  </a:cubicBezTo>
                  <a:cubicBezTo>
                    <a:pt x="84" y="17"/>
                    <a:pt x="83" y="13"/>
                    <a:pt x="78" y="10"/>
                  </a:cubicBezTo>
                  <a:cubicBezTo>
                    <a:pt x="75" y="4"/>
                    <a:pt x="74" y="1"/>
                    <a:pt x="67" y="0"/>
                  </a:cubicBezTo>
                  <a:cubicBezTo>
                    <a:pt x="62" y="1"/>
                    <a:pt x="56" y="3"/>
                    <a:pt x="51" y="4"/>
                  </a:cubicBezTo>
                  <a:cubicBezTo>
                    <a:pt x="35" y="3"/>
                    <a:pt x="37" y="8"/>
                    <a:pt x="37" y="0"/>
                  </a:cubicBezTo>
                  <a:close/>
                </a:path>
              </a:pathLst>
            </a:custGeom>
            <a:gradFill rotWithShape="0">
              <a:gsLst>
                <a:gs pos="0">
                  <a:srgbClr val="83A6C1">
                    <a:alpha val="28998"/>
                  </a:srgbClr>
                </a:gs>
                <a:gs pos="100000">
                  <a:srgbClr val="C3D4E1"/>
                </a:gs>
              </a:gsLst>
              <a:path path="rect">
                <a:fillToRect l="50000" t="50000" r="50000" b="50000"/>
              </a:path>
            </a:gra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521" name="Freeform 83"/>
            <p:cNvSpPr>
              <a:spLocks/>
            </p:cNvSpPr>
            <p:nvPr/>
          </p:nvSpPr>
          <p:spPr bwMode="auto">
            <a:xfrm>
              <a:off x="705" y="2451"/>
              <a:ext cx="200" cy="203"/>
            </a:xfrm>
            <a:custGeom>
              <a:avLst/>
              <a:gdLst>
                <a:gd name="T0" fmla="*/ 7 w 215"/>
                <a:gd name="T1" fmla="*/ 0 h 208"/>
                <a:gd name="T2" fmla="*/ 7 w 215"/>
                <a:gd name="T3" fmla="*/ 20 h 208"/>
                <a:gd name="T4" fmla="*/ 7 w 215"/>
                <a:gd name="T5" fmla="*/ 20 h 208"/>
                <a:gd name="T6" fmla="*/ 5 w 215"/>
                <a:gd name="T7" fmla="*/ 40 h 208"/>
                <a:gd name="T8" fmla="*/ 7 w 215"/>
                <a:gd name="T9" fmla="*/ 45 h 208"/>
                <a:gd name="T10" fmla="*/ 7 w 215"/>
                <a:gd name="T11" fmla="*/ 52 h 208"/>
                <a:gd name="T12" fmla="*/ 7 w 215"/>
                <a:gd name="T13" fmla="*/ 51 h 208"/>
                <a:gd name="T14" fmla="*/ 7 w 215"/>
                <a:gd name="T15" fmla="*/ 44 h 208"/>
                <a:gd name="T16" fmla="*/ 7 w 215"/>
                <a:gd name="T17" fmla="*/ 42 h 208"/>
                <a:gd name="T18" fmla="*/ 7 w 215"/>
                <a:gd name="T19" fmla="*/ 43 h 208"/>
                <a:gd name="T20" fmla="*/ 7 w 215"/>
                <a:gd name="T21" fmla="*/ 45 h 208"/>
                <a:gd name="T22" fmla="*/ 7 w 215"/>
                <a:gd name="T23" fmla="*/ 42 h 208"/>
                <a:gd name="T24" fmla="*/ 7 w 215"/>
                <a:gd name="T25" fmla="*/ 30 h 208"/>
                <a:gd name="T26" fmla="*/ 7 w 215"/>
                <a:gd name="T27" fmla="*/ 22 h 208"/>
                <a:gd name="T28" fmla="*/ 7 w 215"/>
                <a:gd name="T29" fmla="*/ 20 h 208"/>
                <a:gd name="T30" fmla="*/ 7 w 215"/>
                <a:gd name="T31" fmla="*/ 20 h 208"/>
                <a:gd name="T32" fmla="*/ 7 w 215"/>
                <a:gd name="T33" fmla="*/ 5 h 208"/>
                <a:gd name="T34" fmla="*/ 7 w 215"/>
                <a:gd name="T35" fmla="*/ 12 h 208"/>
                <a:gd name="T36" fmla="*/ 7 w 215"/>
                <a:gd name="T37" fmla="*/ 0 h 20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5"/>
                <a:gd name="T58" fmla="*/ 0 h 208"/>
                <a:gd name="T59" fmla="*/ 215 w 215"/>
                <a:gd name="T60" fmla="*/ 208 h 20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5" h="208">
                  <a:moveTo>
                    <a:pt x="84" y="0"/>
                  </a:moveTo>
                  <a:cubicBezTo>
                    <a:pt x="76" y="13"/>
                    <a:pt x="78" y="28"/>
                    <a:pt x="60" y="30"/>
                  </a:cubicBezTo>
                  <a:cubicBezTo>
                    <a:pt x="57" y="50"/>
                    <a:pt x="64" y="72"/>
                    <a:pt x="57" y="89"/>
                  </a:cubicBezTo>
                  <a:cubicBezTo>
                    <a:pt x="54" y="119"/>
                    <a:pt x="23" y="131"/>
                    <a:pt x="5" y="153"/>
                  </a:cubicBezTo>
                  <a:cubicBezTo>
                    <a:pt x="0" y="163"/>
                    <a:pt x="15" y="164"/>
                    <a:pt x="20" y="174"/>
                  </a:cubicBezTo>
                  <a:cubicBezTo>
                    <a:pt x="23" y="191"/>
                    <a:pt x="9" y="202"/>
                    <a:pt x="23" y="203"/>
                  </a:cubicBezTo>
                  <a:cubicBezTo>
                    <a:pt x="31" y="208"/>
                    <a:pt x="71" y="199"/>
                    <a:pt x="80" y="201"/>
                  </a:cubicBezTo>
                  <a:cubicBezTo>
                    <a:pt x="114" y="200"/>
                    <a:pt x="138" y="202"/>
                    <a:pt x="152" y="168"/>
                  </a:cubicBezTo>
                  <a:cubicBezTo>
                    <a:pt x="153" y="159"/>
                    <a:pt x="155" y="162"/>
                    <a:pt x="162" y="159"/>
                  </a:cubicBezTo>
                  <a:cubicBezTo>
                    <a:pt x="168" y="161"/>
                    <a:pt x="176" y="161"/>
                    <a:pt x="182" y="164"/>
                  </a:cubicBezTo>
                  <a:cubicBezTo>
                    <a:pt x="188" y="167"/>
                    <a:pt x="200" y="173"/>
                    <a:pt x="200" y="173"/>
                  </a:cubicBezTo>
                  <a:cubicBezTo>
                    <a:pt x="208" y="170"/>
                    <a:pt x="212" y="167"/>
                    <a:pt x="215" y="159"/>
                  </a:cubicBezTo>
                  <a:cubicBezTo>
                    <a:pt x="213" y="142"/>
                    <a:pt x="215" y="130"/>
                    <a:pt x="201" y="119"/>
                  </a:cubicBezTo>
                  <a:cubicBezTo>
                    <a:pt x="196" y="111"/>
                    <a:pt x="190" y="106"/>
                    <a:pt x="186" y="98"/>
                  </a:cubicBezTo>
                  <a:cubicBezTo>
                    <a:pt x="183" y="83"/>
                    <a:pt x="197" y="76"/>
                    <a:pt x="179" y="74"/>
                  </a:cubicBezTo>
                  <a:cubicBezTo>
                    <a:pt x="159" y="77"/>
                    <a:pt x="141" y="52"/>
                    <a:pt x="132" y="35"/>
                  </a:cubicBezTo>
                  <a:cubicBezTo>
                    <a:pt x="130" y="23"/>
                    <a:pt x="117" y="14"/>
                    <a:pt x="110" y="5"/>
                  </a:cubicBezTo>
                  <a:cubicBezTo>
                    <a:pt x="102" y="6"/>
                    <a:pt x="99" y="11"/>
                    <a:pt x="92" y="12"/>
                  </a:cubicBezTo>
                  <a:cubicBezTo>
                    <a:pt x="86" y="7"/>
                    <a:pt x="86" y="11"/>
                    <a:pt x="84" y="0"/>
                  </a:cubicBezTo>
                  <a:close/>
                </a:path>
              </a:pathLst>
            </a:custGeom>
            <a:gradFill rotWithShape="0">
              <a:gsLst>
                <a:gs pos="0">
                  <a:srgbClr val="83A6C1">
                    <a:alpha val="28998"/>
                  </a:srgbClr>
                </a:gs>
                <a:gs pos="100000">
                  <a:srgbClr val="C3D4E1"/>
                </a:gs>
              </a:gsLst>
              <a:path path="rect">
                <a:fillToRect l="50000" t="50000" r="50000" b="50000"/>
              </a:path>
            </a:gra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522" name="Freeform 84"/>
            <p:cNvSpPr>
              <a:spLocks/>
            </p:cNvSpPr>
            <p:nvPr/>
          </p:nvSpPr>
          <p:spPr bwMode="auto">
            <a:xfrm>
              <a:off x="1243" y="2384"/>
              <a:ext cx="160" cy="126"/>
            </a:xfrm>
            <a:custGeom>
              <a:avLst/>
              <a:gdLst>
                <a:gd name="T0" fmla="*/ 7 w 172"/>
                <a:gd name="T1" fmla="*/ 11 h 130"/>
                <a:gd name="T2" fmla="*/ 7 w 172"/>
                <a:gd name="T3" fmla="*/ 11 h 130"/>
                <a:gd name="T4" fmla="*/ 7 w 172"/>
                <a:gd name="T5" fmla="*/ 16 h 130"/>
                <a:gd name="T6" fmla="*/ 1 w 172"/>
                <a:gd name="T7" fmla="*/ 16 h 130"/>
                <a:gd name="T8" fmla="*/ 7 w 172"/>
                <a:gd name="T9" fmla="*/ 16 h 130"/>
                <a:gd name="T10" fmla="*/ 7 w 172"/>
                <a:gd name="T11" fmla="*/ 16 h 130"/>
                <a:gd name="T12" fmla="*/ 7 w 172"/>
                <a:gd name="T13" fmla="*/ 16 h 130"/>
                <a:gd name="T14" fmla="*/ 7 w 172"/>
                <a:gd name="T15" fmla="*/ 18 h 130"/>
                <a:gd name="T16" fmla="*/ 7 w 172"/>
                <a:gd name="T17" fmla="*/ 17 h 130"/>
                <a:gd name="T18" fmla="*/ 7 w 172"/>
                <a:gd name="T19" fmla="*/ 16 h 130"/>
                <a:gd name="T20" fmla="*/ 7 w 172"/>
                <a:gd name="T21" fmla="*/ 16 h 130"/>
                <a:gd name="T22" fmla="*/ 7 w 172"/>
                <a:gd name="T23" fmla="*/ 16 h 130"/>
                <a:gd name="T24" fmla="*/ 7 w 172"/>
                <a:gd name="T25" fmla="*/ 16 h 130"/>
                <a:gd name="T26" fmla="*/ 7 w 172"/>
                <a:gd name="T27" fmla="*/ 16 h 130"/>
                <a:gd name="T28" fmla="*/ 7 w 172"/>
                <a:gd name="T29" fmla="*/ 16 h 130"/>
                <a:gd name="T30" fmla="*/ 7 w 172"/>
                <a:gd name="T31" fmla="*/ 11 h 13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72"/>
                <a:gd name="T49" fmla="*/ 0 h 130"/>
                <a:gd name="T50" fmla="*/ 172 w 172"/>
                <a:gd name="T51" fmla="*/ 130 h 13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72" h="130">
                  <a:moveTo>
                    <a:pt x="73" y="11"/>
                  </a:moveTo>
                  <a:cubicBezTo>
                    <a:pt x="66" y="15"/>
                    <a:pt x="61" y="12"/>
                    <a:pt x="53" y="11"/>
                  </a:cubicBezTo>
                  <a:cubicBezTo>
                    <a:pt x="32" y="0"/>
                    <a:pt x="25" y="18"/>
                    <a:pt x="8" y="21"/>
                  </a:cubicBezTo>
                  <a:cubicBezTo>
                    <a:pt x="2" y="25"/>
                    <a:pt x="2" y="28"/>
                    <a:pt x="1" y="35"/>
                  </a:cubicBezTo>
                  <a:cubicBezTo>
                    <a:pt x="2" y="65"/>
                    <a:pt x="0" y="59"/>
                    <a:pt x="29" y="62"/>
                  </a:cubicBezTo>
                  <a:cubicBezTo>
                    <a:pt x="43" y="65"/>
                    <a:pt x="55" y="69"/>
                    <a:pt x="61" y="83"/>
                  </a:cubicBezTo>
                  <a:cubicBezTo>
                    <a:pt x="62" y="89"/>
                    <a:pt x="67" y="99"/>
                    <a:pt x="67" y="99"/>
                  </a:cubicBezTo>
                  <a:cubicBezTo>
                    <a:pt x="68" y="106"/>
                    <a:pt x="68" y="111"/>
                    <a:pt x="65" y="117"/>
                  </a:cubicBezTo>
                  <a:cubicBezTo>
                    <a:pt x="70" y="130"/>
                    <a:pt x="79" y="118"/>
                    <a:pt x="88" y="116"/>
                  </a:cubicBezTo>
                  <a:cubicBezTo>
                    <a:pt x="94" y="112"/>
                    <a:pt x="99" y="108"/>
                    <a:pt x="106" y="105"/>
                  </a:cubicBezTo>
                  <a:cubicBezTo>
                    <a:pt x="131" y="106"/>
                    <a:pt x="148" y="108"/>
                    <a:pt x="172" y="107"/>
                  </a:cubicBezTo>
                  <a:cubicBezTo>
                    <a:pt x="167" y="88"/>
                    <a:pt x="169" y="77"/>
                    <a:pt x="143" y="54"/>
                  </a:cubicBezTo>
                  <a:cubicBezTo>
                    <a:pt x="134" y="42"/>
                    <a:pt x="117" y="41"/>
                    <a:pt x="104" y="33"/>
                  </a:cubicBezTo>
                  <a:cubicBezTo>
                    <a:pt x="96" y="35"/>
                    <a:pt x="91" y="40"/>
                    <a:pt x="85" y="45"/>
                  </a:cubicBezTo>
                  <a:cubicBezTo>
                    <a:pt x="78" y="44"/>
                    <a:pt x="78" y="40"/>
                    <a:pt x="74" y="35"/>
                  </a:cubicBezTo>
                  <a:cubicBezTo>
                    <a:pt x="72" y="25"/>
                    <a:pt x="69" y="21"/>
                    <a:pt x="73" y="11"/>
                  </a:cubicBezTo>
                  <a:close/>
                </a:path>
              </a:pathLst>
            </a:custGeom>
            <a:gradFill rotWithShape="0">
              <a:gsLst>
                <a:gs pos="0">
                  <a:srgbClr val="83A6C1">
                    <a:alpha val="28998"/>
                  </a:srgbClr>
                </a:gs>
                <a:gs pos="100000">
                  <a:srgbClr val="C3D4E1"/>
                </a:gs>
              </a:gsLst>
              <a:path path="rect">
                <a:fillToRect l="50000" t="50000" r="50000" b="50000"/>
              </a:path>
            </a:gra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523" name="Freeform 85"/>
            <p:cNvSpPr>
              <a:spLocks/>
            </p:cNvSpPr>
            <p:nvPr/>
          </p:nvSpPr>
          <p:spPr bwMode="auto">
            <a:xfrm>
              <a:off x="1186" y="2437"/>
              <a:ext cx="119" cy="122"/>
            </a:xfrm>
            <a:custGeom>
              <a:avLst/>
              <a:gdLst>
                <a:gd name="T0" fmla="*/ 7 w 127"/>
                <a:gd name="T1" fmla="*/ 20 h 125"/>
                <a:gd name="T2" fmla="*/ 7 w 127"/>
                <a:gd name="T3" fmla="*/ 20 h 125"/>
                <a:gd name="T4" fmla="*/ 7 w 127"/>
                <a:gd name="T5" fmla="*/ 20 h 125"/>
                <a:gd name="T6" fmla="*/ 7 w 127"/>
                <a:gd name="T7" fmla="*/ 25 h 125"/>
                <a:gd name="T8" fmla="*/ 7 w 127"/>
                <a:gd name="T9" fmla="*/ 32 h 125"/>
                <a:gd name="T10" fmla="*/ 7 w 127"/>
                <a:gd name="T11" fmla="*/ 23 h 125"/>
                <a:gd name="T12" fmla="*/ 7 w 127"/>
                <a:gd name="T13" fmla="*/ 20 h 125"/>
                <a:gd name="T14" fmla="*/ 7 w 127"/>
                <a:gd name="T15" fmla="*/ 20 h 125"/>
                <a:gd name="T16" fmla="*/ 7 w 127"/>
                <a:gd name="T17" fmla="*/ 10 h 125"/>
                <a:gd name="T18" fmla="*/ 7 w 127"/>
                <a:gd name="T19" fmla="*/ 5 h 125"/>
                <a:gd name="T20" fmla="*/ 7 w 127"/>
                <a:gd name="T21" fmla="*/ 1 h 125"/>
                <a:gd name="T22" fmla="*/ 7 w 127"/>
                <a:gd name="T23" fmla="*/ 19 h 125"/>
                <a:gd name="T24" fmla="*/ 7 w 127"/>
                <a:gd name="T25" fmla="*/ 20 h 125"/>
                <a:gd name="T26" fmla="*/ 7 w 127"/>
                <a:gd name="T27" fmla="*/ 20 h 12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7"/>
                <a:gd name="T43" fmla="*/ 0 h 125"/>
                <a:gd name="T44" fmla="*/ 127 w 127"/>
                <a:gd name="T45" fmla="*/ 125 h 12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7" h="125">
                  <a:moveTo>
                    <a:pt x="11" y="52"/>
                  </a:moveTo>
                  <a:cubicBezTo>
                    <a:pt x="12" y="61"/>
                    <a:pt x="13" y="63"/>
                    <a:pt x="17" y="70"/>
                  </a:cubicBezTo>
                  <a:cubicBezTo>
                    <a:pt x="19" y="81"/>
                    <a:pt x="23" y="82"/>
                    <a:pt x="9" y="94"/>
                  </a:cubicBezTo>
                  <a:cubicBezTo>
                    <a:pt x="14" y="97"/>
                    <a:pt x="16" y="101"/>
                    <a:pt x="21" y="104"/>
                  </a:cubicBezTo>
                  <a:cubicBezTo>
                    <a:pt x="27" y="114"/>
                    <a:pt x="38" y="123"/>
                    <a:pt x="50" y="125"/>
                  </a:cubicBezTo>
                  <a:cubicBezTo>
                    <a:pt x="65" y="123"/>
                    <a:pt x="81" y="110"/>
                    <a:pt x="93" y="101"/>
                  </a:cubicBezTo>
                  <a:cubicBezTo>
                    <a:pt x="101" y="86"/>
                    <a:pt x="106" y="68"/>
                    <a:pt x="125" y="64"/>
                  </a:cubicBezTo>
                  <a:cubicBezTo>
                    <a:pt x="127" y="55"/>
                    <a:pt x="127" y="45"/>
                    <a:pt x="123" y="37"/>
                  </a:cubicBezTo>
                  <a:cubicBezTo>
                    <a:pt x="120" y="20"/>
                    <a:pt x="116" y="13"/>
                    <a:pt x="98" y="10"/>
                  </a:cubicBezTo>
                  <a:cubicBezTo>
                    <a:pt x="90" y="7"/>
                    <a:pt x="81" y="6"/>
                    <a:pt x="72" y="5"/>
                  </a:cubicBezTo>
                  <a:cubicBezTo>
                    <a:pt x="66" y="1"/>
                    <a:pt x="69" y="0"/>
                    <a:pt x="62" y="1"/>
                  </a:cubicBezTo>
                  <a:cubicBezTo>
                    <a:pt x="56" y="5"/>
                    <a:pt x="48" y="12"/>
                    <a:pt x="45" y="19"/>
                  </a:cubicBezTo>
                  <a:cubicBezTo>
                    <a:pt x="42" y="38"/>
                    <a:pt x="41" y="35"/>
                    <a:pt x="30" y="52"/>
                  </a:cubicBezTo>
                  <a:cubicBezTo>
                    <a:pt x="26" y="55"/>
                    <a:pt x="0" y="56"/>
                    <a:pt x="11" y="52"/>
                  </a:cubicBezTo>
                  <a:close/>
                </a:path>
              </a:pathLst>
            </a:custGeom>
            <a:gradFill rotWithShape="0">
              <a:gsLst>
                <a:gs pos="0">
                  <a:srgbClr val="83A6C1">
                    <a:alpha val="28998"/>
                  </a:srgbClr>
                </a:gs>
                <a:gs pos="100000">
                  <a:srgbClr val="C3D4E1"/>
                </a:gs>
              </a:gsLst>
              <a:path path="rect">
                <a:fillToRect l="50000" t="50000" r="50000" b="50000"/>
              </a:path>
            </a:gra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524" name="Freeform 86"/>
            <p:cNvSpPr>
              <a:spLocks/>
            </p:cNvSpPr>
            <p:nvPr/>
          </p:nvSpPr>
          <p:spPr bwMode="auto">
            <a:xfrm>
              <a:off x="1437" y="2424"/>
              <a:ext cx="151" cy="196"/>
            </a:xfrm>
            <a:custGeom>
              <a:avLst/>
              <a:gdLst>
                <a:gd name="T0" fmla="*/ 0 w 162"/>
                <a:gd name="T1" fmla="*/ 24 h 201"/>
                <a:gd name="T2" fmla="*/ 7 w 162"/>
                <a:gd name="T3" fmla="*/ 37 h 201"/>
                <a:gd name="T4" fmla="*/ 7 w 162"/>
                <a:gd name="T5" fmla="*/ 40 h 201"/>
                <a:gd name="T6" fmla="*/ 7 w 162"/>
                <a:gd name="T7" fmla="*/ 43 h 201"/>
                <a:gd name="T8" fmla="*/ 7 w 162"/>
                <a:gd name="T9" fmla="*/ 47 h 201"/>
                <a:gd name="T10" fmla="*/ 7 w 162"/>
                <a:gd name="T11" fmla="*/ 49 h 201"/>
                <a:gd name="T12" fmla="*/ 7 w 162"/>
                <a:gd name="T13" fmla="*/ 46 h 201"/>
                <a:gd name="T14" fmla="*/ 7 w 162"/>
                <a:gd name="T15" fmla="*/ 45 h 201"/>
                <a:gd name="T16" fmla="*/ 7 w 162"/>
                <a:gd name="T17" fmla="*/ 39 h 201"/>
                <a:gd name="T18" fmla="*/ 7 w 162"/>
                <a:gd name="T19" fmla="*/ 35 h 201"/>
                <a:gd name="T20" fmla="*/ 7 w 162"/>
                <a:gd name="T21" fmla="*/ 32 h 201"/>
                <a:gd name="T22" fmla="*/ 7 w 162"/>
                <a:gd name="T23" fmla="*/ 21 h 201"/>
                <a:gd name="T24" fmla="*/ 7 w 162"/>
                <a:gd name="T25" fmla="*/ 20 h 201"/>
                <a:gd name="T26" fmla="*/ 7 w 162"/>
                <a:gd name="T27" fmla="*/ 20 h 201"/>
                <a:gd name="T28" fmla="*/ 7 w 162"/>
                <a:gd name="T29" fmla="*/ 11 h 201"/>
                <a:gd name="T30" fmla="*/ 7 w 162"/>
                <a:gd name="T31" fmla="*/ 0 h 201"/>
                <a:gd name="T32" fmla="*/ 7 w 162"/>
                <a:gd name="T33" fmla="*/ 17 h 201"/>
                <a:gd name="T34" fmla="*/ 7 w 162"/>
                <a:gd name="T35" fmla="*/ 20 h 201"/>
                <a:gd name="T36" fmla="*/ 7 w 162"/>
                <a:gd name="T37" fmla="*/ 20 h 201"/>
                <a:gd name="T38" fmla="*/ 7 w 162"/>
                <a:gd name="T39" fmla="*/ 20 h 201"/>
                <a:gd name="T40" fmla="*/ 7 w 162"/>
                <a:gd name="T41" fmla="*/ 20 h 201"/>
                <a:gd name="T42" fmla="*/ 7 w 162"/>
                <a:gd name="T43" fmla="*/ 24 h 201"/>
                <a:gd name="T44" fmla="*/ 0 w 162"/>
                <a:gd name="T45" fmla="*/ 24 h 20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62"/>
                <a:gd name="T70" fmla="*/ 0 h 201"/>
                <a:gd name="T71" fmla="*/ 162 w 162"/>
                <a:gd name="T72" fmla="*/ 201 h 201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62" h="201">
                  <a:moveTo>
                    <a:pt x="0" y="107"/>
                  </a:moveTo>
                  <a:cubicBezTo>
                    <a:pt x="2" y="125"/>
                    <a:pt x="12" y="144"/>
                    <a:pt x="31" y="147"/>
                  </a:cubicBezTo>
                  <a:cubicBezTo>
                    <a:pt x="40" y="151"/>
                    <a:pt x="47" y="153"/>
                    <a:pt x="55" y="159"/>
                  </a:cubicBezTo>
                  <a:cubicBezTo>
                    <a:pt x="57" y="164"/>
                    <a:pt x="60" y="168"/>
                    <a:pt x="63" y="173"/>
                  </a:cubicBezTo>
                  <a:cubicBezTo>
                    <a:pt x="62" y="180"/>
                    <a:pt x="54" y="192"/>
                    <a:pt x="54" y="192"/>
                  </a:cubicBezTo>
                  <a:cubicBezTo>
                    <a:pt x="58" y="198"/>
                    <a:pt x="59" y="200"/>
                    <a:pt x="66" y="201"/>
                  </a:cubicBezTo>
                  <a:cubicBezTo>
                    <a:pt x="86" y="199"/>
                    <a:pt x="75" y="195"/>
                    <a:pt x="90" y="188"/>
                  </a:cubicBezTo>
                  <a:cubicBezTo>
                    <a:pt x="97" y="185"/>
                    <a:pt x="114" y="183"/>
                    <a:pt x="114" y="183"/>
                  </a:cubicBezTo>
                  <a:cubicBezTo>
                    <a:pt x="118" y="173"/>
                    <a:pt x="105" y="165"/>
                    <a:pt x="100" y="156"/>
                  </a:cubicBezTo>
                  <a:cubicBezTo>
                    <a:pt x="98" y="142"/>
                    <a:pt x="114" y="141"/>
                    <a:pt x="124" y="140"/>
                  </a:cubicBezTo>
                  <a:cubicBezTo>
                    <a:pt x="129" y="138"/>
                    <a:pt x="133" y="135"/>
                    <a:pt x="138" y="132"/>
                  </a:cubicBezTo>
                  <a:cubicBezTo>
                    <a:pt x="147" y="120"/>
                    <a:pt x="144" y="113"/>
                    <a:pt x="147" y="98"/>
                  </a:cubicBezTo>
                  <a:cubicBezTo>
                    <a:pt x="148" y="94"/>
                    <a:pt x="155" y="78"/>
                    <a:pt x="157" y="74"/>
                  </a:cubicBezTo>
                  <a:cubicBezTo>
                    <a:pt x="157" y="56"/>
                    <a:pt x="156" y="48"/>
                    <a:pt x="162" y="33"/>
                  </a:cubicBezTo>
                  <a:cubicBezTo>
                    <a:pt x="145" y="30"/>
                    <a:pt x="139" y="23"/>
                    <a:pt x="121" y="11"/>
                  </a:cubicBezTo>
                  <a:cubicBezTo>
                    <a:pt x="115" y="7"/>
                    <a:pt x="110" y="3"/>
                    <a:pt x="103" y="0"/>
                  </a:cubicBezTo>
                  <a:cubicBezTo>
                    <a:pt x="88" y="3"/>
                    <a:pt x="83" y="3"/>
                    <a:pt x="76" y="17"/>
                  </a:cubicBezTo>
                  <a:cubicBezTo>
                    <a:pt x="82" y="37"/>
                    <a:pt x="74" y="51"/>
                    <a:pt x="55" y="54"/>
                  </a:cubicBezTo>
                  <a:cubicBezTo>
                    <a:pt x="49" y="60"/>
                    <a:pt x="46" y="51"/>
                    <a:pt x="42" y="50"/>
                  </a:cubicBezTo>
                  <a:cubicBezTo>
                    <a:pt x="38" y="49"/>
                    <a:pt x="36" y="47"/>
                    <a:pt x="33" y="50"/>
                  </a:cubicBezTo>
                  <a:cubicBezTo>
                    <a:pt x="21" y="54"/>
                    <a:pt x="28" y="61"/>
                    <a:pt x="22" y="71"/>
                  </a:cubicBezTo>
                  <a:cubicBezTo>
                    <a:pt x="20" y="85"/>
                    <a:pt x="20" y="98"/>
                    <a:pt x="7" y="107"/>
                  </a:cubicBezTo>
                  <a:cubicBezTo>
                    <a:pt x="2" y="111"/>
                    <a:pt x="4" y="111"/>
                    <a:pt x="0" y="107"/>
                  </a:cubicBezTo>
                  <a:close/>
                </a:path>
              </a:pathLst>
            </a:custGeom>
            <a:gradFill rotWithShape="0">
              <a:gsLst>
                <a:gs pos="0">
                  <a:srgbClr val="83A6C1">
                    <a:alpha val="28998"/>
                  </a:srgbClr>
                </a:gs>
                <a:gs pos="100000">
                  <a:srgbClr val="C3D4E1"/>
                </a:gs>
              </a:gsLst>
              <a:path path="rect">
                <a:fillToRect l="50000" t="50000" r="50000" b="50000"/>
              </a:path>
            </a:gra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525" name="Freeform 87"/>
            <p:cNvSpPr>
              <a:spLocks/>
            </p:cNvSpPr>
            <p:nvPr/>
          </p:nvSpPr>
          <p:spPr bwMode="auto">
            <a:xfrm>
              <a:off x="1132" y="2529"/>
              <a:ext cx="191" cy="175"/>
            </a:xfrm>
            <a:custGeom>
              <a:avLst/>
              <a:gdLst>
                <a:gd name="T0" fmla="*/ 7 w 205"/>
                <a:gd name="T1" fmla="*/ 22 h 179"/>
                <a:gd name="T2" fmla="*/ 0 w 205"/>
                <a:gd name="T3" fmla="*/ 37 h 179"/>
                <a:gd name="T4" fmla="*/ 7 w 205"/>
                <a:gd name="T5" fmla="*/ 45 h 179"/>
                <a:gd name="T6" fmla="*/ 7 w 205"/>
                <a:gd name="T7" fmla="*/ 48 h 179"/>
                <a:gd name="T8" fmla="*/ 7 w 205"/>
                <a:gd name="T9" fmla="*/ 47 h 179"/>
                <a:gd name="T10" fmla="*/ 7 w 205"/>
                <a:gd name="T11" fmla="*/ 40 h 179"/>
                <a:gd name="T12" fmla="*/ 7 w 205"/>
                <a:gd name="T13" fmla="*/ 32 h 179"/>
                <a:gd name="T14" fmla="*/ 7 w 205"/>
                <a:gd name="T15" fmla="*/ 32 h 179"/>
                <a:gd name="T16" fmla="*/ 7 w 205"/>
                <a:gd name="T17" fmla="*/ 36 h 179"/>
                <a:gd name="T18" fmla="*/ 7 w 205"/>
                <a:gd name="T19" fmla="*/ 37 h 179"/>
                <a:gd name="T20" fmla="*/ 7 w 205"/>
                <a:gd name="T21" fmla="*/ 35 h 179"/>
                <a:gd name="T22" fmla="*/ 7 w 205"/>
                <a:gd name="T23" fmla="*/ 28 h 179"/>
                <a:gd name="T24" fmla="*/ 7 w 205"/>
                <a:gd name="T25" fmla="*/ 22 h 179"/>
                <a:gd name="T26" fmla="*/ 7 w 205"/>
                <a:gd name="T27" fmla="*/ 22 h 179"/>
                <a:gd name="T28" fmla="*/ 7 w 205"/>
                <a:gd name="T29" fmla="*/ 22 h 179"/>
                <a:gd name="T30" fmla="*/ 7 w 205"/>
                <a:gd name="T31" fmla="*/ 22 h 179"/>
                <a:gd name="T32" fmla="*/ 7 w 205"/>
                <a:gd name="T33" fmla="*/ 22 h 179"/>
                <a:gd name="T34" fmla="*/ 7 w 205"/>
                <a:gd name="T35" fmla="*/ 22 h 179"/>
                <a:gd name="T36" fmla="*/ 7 w 205"/>
                <a:gd name="T37" fmla="*/ 22 h 179"/>
                <a:gd name="T38" fmla="*/ 7 w 205"/>
                <a:gd name="T39" fmla="*/ 9 h 179"/>
                <a:gd name="T40" fmla="*/ 7 w 205"/>
                <a:gd name="T41" fmla="*/ 0 h 179"/>
                <a:gd name="T42" fmla="*/ 7 w 205"/>
                <a:gd name="T43" fmla="*/ 11 h 179"/>
                <a:gd name="T44" fmla="*/ 7 w 205"/>
                <a:gd name="T45" fmla="*/ 18 h 179"/>
                <a:gd name="T46" fmla="*/ 7 w 205"/>
                <a:gd name="T47" fmla="*/ 22 h 17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05"/>
                <a:gd name="T73" fmla="*/ 0 h 179"/>
                <a:gd name="T74" fmla="*/ 205 w 205"/>
                <a:gd name="T75" fmla="*/ 179 h 17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05" h="179">
                  <a:moveTo>
                    <a:pt x="19" y="33"/>
                  </a:moveTo>
                  <a:cubicBezTo>
                    <a:pt x="18" y="69"/>
                    <a:pt x="26" y="103"/>
                    <a:pt x="0" y="129"/>
                  </a:cubicBezTo>
                  <a:cubicBezTo>
                    <a:pt x="2" y="153"/>
                    <a:pt x="8" y="151"/>
                    <a:pt x="30" y="153"/>
                  </a:cubicBezTo>
                  <a:cubicBezTo>
                    <a:pt x="35" y="157"/>
                    <a:pt x="39" y="162"/>
                    <a:pt x="45" y="165"/>
                  </a:cubicBezTo>
                  <a:cubicBezTo>
                    <a:pt x="48" y="179"/>
                    <a:pt x="58" y="163"/>
                    <a:pt x="66" y="161"/>
                  </a:cubicBezTo>
                  <a:cubicBezTo>
                    <a:pt x="73" y="152"/>
                    <a:pt x="72" y="153"/>
                    <a:pt x="70" y="140"/>
                  </a:cubicBezTo>
                  <a:cubicBezTo>
                    <a:pt x="72" y="111"/>
                    <a:pt x="67" y="120"/>
                    <a:pt x="84" y="114"/>
                  </a:cubicBezTo>
                  <a:cubicBezTo>
                    <a:pt x="93" y="97"/>
                    <a:pt x="114" y="115"/>
                    <a:pt x="136" y="114"/>
                  </a:cubicBezTo>
                  <a:cubicBezTo>
                    <a:pt x="140" y="114"/>
                    <a:pt x="153" y="126"/>
                    <a:pt x="157" y="128"/>
                  </a:cubicBezTo>
                  <a:cubicBezTo>
                    <a:pt x="159" y="129"/>
                    <a:pt x="172" y="126"/>
                    <a:pt x="180" y="131"/>
                  </a:cubicBezTo>
                  <a:cubicBezTo>
                    <a:pt x="185" y="128"/>
                    <a:pt x="190" y="128"/>
                    <a:pt x="195" y="125"/>
                  </a:cubicBezTo>
                  <a:cubicBezTo>
                    <a:pt x="198" y="119"/>
                    <a:pt x="204" y="112"/>
                    <a:pt x="205" y="105"/>
                  </a:cubicBezTo>
                  <a:cubicBezTo>
                    <a:pt x="204" y="99"/>
                    <a:pt x="202" y="95"/>
                    <a:pt x="198" y="90"/>
                  </a:cubicBezTo>
                  <a:cubicBezTo>
                    <a:pt x="197" y="83"/>
                    <a:pt x="175" y="77"/>
                    <a:pt x="172" y="68"/>
                  </a:cubicBezTo>
                  <a:cubicBezTo>
                    <a:pt x="166" y="58"/>
                    <a:pt x="160" y="49"/>
                    <a:pt x="148" y="47"/>
                  </a:cubicBezTo>
                  <a:cubicBezTo>
                    <a:pt x="139" y="42"/>
                    <a:pt x="129" y="36"/>
                    <a:pt x="118" y="35"/>
                  </a:cubicBezTo>
                  <a:cubicBezTo>
                    <a:pt x="114" y="33"/>
                    <a:pt x="108" y="36"/>
                    <a:pt x="105" y="33"/>
                  </a:cubicBezTo>
                  <a:cubicBezTo>
                    <a:pt x="104" y="32"/>
                    <a:pt x="106" y="34"/>
                    <a:pt x="105" y="33"/>
                  </a:cubicBezTo>
                  <a:cubicBezTo>
                    <a:pt x="102" y="28"/>
                    <a:pt x="93" y="24"/>
                    <a:pt x="88" y="23"/>
                  </a:cubicBezTo>
                  <a:cubicBezTo>
                    <a:pt x="84" y="17"/>
                    <a:pt x="80" y="15"/>
                    <a:pt x="76" y="9"/>
                  </a:cubicBezTo>
                  <a:cubicBezTo>
                    <a:pt x="74" y="6"/>
                    <a:pt x="69" y="0"/>
                    <a:pt x="69" y="0"/>
                  </a:cubicBezTo>
                  <a:cubicBezTo>
                    <a:pt x="61" y="2"/>
                    <a:pt x="61" y="7"/>
                    <a:pt x="54" y="11"/>
                  </a:cubicBezTo>
                  <a:cubicBezTo>
                    <a:pt x="50" y="20"/>
                    <a:pt x="36" y="15"/>
                    <a:pt x="27" y="18"/>
                  </a:cubicBezTo>
                  <a:cubicBezTo>
                    <a:pt x="25" y="20"/>
                    <a:pt x="12" y="38"/>
                    <a:pt x="19" y="33"/>
                  </a:cubicBezTo>
                  <a:close/>
                </a:path>
              </a:pathLst>
            </a:custGeom>
            <a:gradFill rotWithShape="0">
              <a:gsLst>
                <a:gs pos="0">
                  <a:srgbClr val="83A6C1">
                    <a:alpha val="28998"/>
                  </a:srgbClr>
                </a:gs>
                <a:gs pos="100000">
                  <a:srgbClr val="C3D4E1"/>
                </a:gs>
              </a:gsLst>
              <a:path path="rect">
                <a:fillToRect l="50000" t="50000" r="50000" b="50000"/>
              </a:path>
            </a:gra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526" name="Freeform 88"/>
            <p:cNvSpPr>
              <a:spLocks/>
            </p:cNvSpPr>
            <p:nvPr/>
          </p:nvSpPr>
          <p:spPr bwMode="auto">
            <a:xfrm>
              <a:off x="875" y="2441"/>
              <a:ext cx="130" cy="150"/>
            </a:xfrm>
            <a:custGeom>
              <a:avLst/>
              <a:gdLst>
                <a:gd name="T0" fmla="*/ 7 w 139"/>
                <a:gd name="T1" fmla="*/ 0 h 154"/>
                <a:gd name="T2" fmla="*/ 7 w 139"/>
                <a:gd name="T3" fmla="*/ 13 h 154"/>
                <a:gd name="T4" fmla="*/ 7 w 139"/>
                <a:gd name="T5" fmla="*/ 19 h 154"/>
                <a:gd name="T6" fmla="*/ 7 w 139"/>
                <a:gd name="T7" fmla="*/ 19 h 154"/>
                <a:gd name="T8" fmla="*/ 0 w 139"/>
                <a:gd name="T9" fmla="*/ 19 h 154"/>
                <a:gd name="T10" fmla="*/ 3 w 139"/>
                <a:gd name="T11" fmla="*/ 22 h 154"/>
                <a:gd name="T12" fmla="*/ 7 w 139"/>
                <a:gd name="T13" fmla="*/ 35 h 154"/>
                <a:gd name="T14" fmla="*/ 7 w 139"/>
                <a:gd name="T15" fmla="*/ 35 h 154"/>
                <a:gd name="T16" fmla="*/ 7 w 139"/>
                <a:gd name="T17" fmla="*/ 35 h 154"/>
                <a:gd name="T18" fmla="*/ 7 w 139"/>
                <a:gd name="T19" fmla="*/ 29 h 154"/>
                <a:gd name="T20" fmla="*/ 7 w 139"/>
                <a:gd name="T21" fmla="*/ 21 h 154"/>
                <a:gd name="T22" fmla="*/ 7 w 139"/>
                <a:gd name="T23" fmla="*/ 19 h 154"/>
                <a:gd name="T24" fmla="*/ 7 w 139"/>
                <a:gd name="T25" fmla="*/ 6 h 154"/>
                <a:gd name="T26" fmla="*/ 7 w 139"/>
                <a:gd name="T27" fmla="*/ 15 h 154"/>
                <a:gd name="T28" fmla="*/ 7 w 139"/>
                <a:gd name="T29" fmla="*/ 3 h 154"/>
                <a:gd name="T30" fmla="*/ 7 w 139"/>
                <a:gd name="T31" fmla="*/ 0 h 15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39"/>
                <a:gd name="T49" fmla="*/ 0 h 154"/>
                <a:gd name="T50" fmla="*/ 139 w 139"/>
                <a:gd name="T51" fmla="*/ 154 h 15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39" h="154">
                  <a:moveTo>
                    <a:pt x="51" y="0"/>
                  </a:moveTo>
                  <a:cubicBezTo>
                    <a:pt x="40" y="15"/>
                    <a:pt x="48" y="12"/>
                    <a:pt x="20" y="13"/>
                  </a:cubicBezTo>
                  <a:cubicBezTo>
                    <a:pt x="18" y="18"/>
                    <a:pt x="17" y="22"/>
                    <a:pt x="15" y="27"/>
                  </a:cubicBezTo>
                  <a:cubicBezTo>
                    <a:pt x="13" y="36"/>
                    <a:pt x="13" y="41"/>
                    <a:pt x="15" y="51"/>
                  </a:cubicBezTo>
                  <a:cubicBezTo>
                    <a:pt x="27" y="91"/>
                    <a:pt x="7" y="74"/>
                    <a:pt x="0" y="88"/>
                  </a:cubicBezTo>
                  <a:cubicBezTo>
                    <a:pt x="3" y="94"/>
                    <a:pt x="11" y="93"/>
                    <a:pt x="3" y="108"/>
                  </a:cubicBezTo>
                  <a:cubicBezTo>
                    <a:pt x="5" y="120"/>
                    <a:pt x="23" y="132"/>
                    <a:pt x="32" y="150"/>
                  </a:cubicBezTo>
                  <a:cubicBezTo>
                    <a:pt x="43" y="154"/>
                    <a:pt x="55" y="152"/>
                    <a:pt x="66" y="153"/>
                  </a:cubicBezTo>
                  <a:cubicBezTo>
                    <a:pt x="73" y="154"/>
                    <a:pt x="77" y="153"/>
                    <a:pt x="84" y="150"/>
                  </a:cubicBezTo>
                  <a:cubicBezTo>
                    <a:pt x="91" y="139"/>
                    <a:pt x="98" y="132"/>
                    <a:pt x="110" y="129"/>
                  </a:cubicBezTo>
                  <a:cubicBezTo>
                    <a:pt x="112" y="119"/>
                    <a:pt x="118" y="112"/>
                    <a:pt x="126" y="106"/>
                  </a:cubicBezTo>
                  <a:cubicBezTo>
                    <a:pt x="138" y="81"/>
                    <a:pt x="123" y="51"/>
                    <a:pt x="137" y="28"/>
                  </a:cubicBezTo>
                  <a:cubicBezTo>
                    <a:pt x="139" y="16"/>
                    <a:pt x="125" y="18"/>
                    <a:pt x="117" y="6"/>
                  </a:cubicBezTo>
                  <a:cubicBezTo>
                    <a:pt x="108" y="8"/>
                    <a:pt x="112" y="11"/>
                    <a:pt x="104" y="15"/>
                  </a:cubicBezTo>
                  <a:cubicBezTo>
                    <a:pt x="94" y="13"/>
                    <a:pt x="88" y="5"/>
                    <a:pt x="78" y="3"/>
                  </a:cubicBezTo>
                  <a:cubicBezTo>
                    <a:pt x="68" y="4"/>
                    <a:pt x="61" y="3"/>
                    <a:pt x="51" y="0"/>
                  </a:cubicBezTo>
                  <a:close/>
                </a:path>
              </a:pathLst>
            </a:custGeom>
            <a:gradFill rotWithShape="0">
              <a:gsLst>
                <a:gs pos="0">
                  <a:srgbClr val="83A6C1">
                    <a:alpha val="28998"/>
                  </a:srgbClr>
                </a:gs>
                <a:gs pos="100000">
                  <a:srgbClr val="C3D4E1"/>
                </a:gs>
              </a:gsLst>
              <a:path path="rect">
                <a:fillToRect l="50000" t="50000" r="50000" b="50000"/>
              </a:path>
            </a:gra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527" name="Freeform 89"/>
            <p:cNvSpPr>
              <a:spLocks/>
            </p:cNvSpPr>
            <p:nvPr/>
          </p:nvSpPr>
          <p:spPr bwMode="auto">
            <a:xfrm>
              <a:off x="970" y="2466"/>
              <a:ext cx="182" cy="186"/>
            </a:xfrm>
            <a:custGeom>
              <a:avLst/>
              <a:gdLst>
                <a:gd name="T0" fmla="*/ 7 w 195"/>
                <a:gd name="T1" fmla="*/ 0 h 192"/>
                <a:gd name="T2" fmla="*/ 7 w 195"/>
                <a:gd name="T3" fmla="*/ 14 h 192"/>
                <a:gd name="T4" fmla="*/ 7 w 195"/>
                <a:gd name="T5" fmla="*/ 16 h 192"/>
                <a:gd name="T6" fmla="*/ 1 w 195"/>
                <a:gd name="T7" fmla="*/ 16 h 192"/>
                <a:gd name="T8" fmla="*/ 7 w 195"/>
                <a:gd name="T9" fmla="*/ 19 h 192"/>
                <a:gd name="T10" fmla="*/ 7 w 195"/>
                <a:gd name="T11" fmla="*/ 20 h 192"/>
                <a:gd name="T12" fmla="*/ 7 w 195"/>
                <a:gd name="T13" fmla="*/ 23 h 192"/>
                <a:gd name="T14" fmla="*/ 7 w 195"/>
                <a:gd name="T15" fmla="*/ 26 h 192"/>
                <a:gd name="T16" fmla="*/ 7 w 195"/>
                <a:gd name="T17" fmla="*/ 29 h 192"/>
                <a:gd name="T18" fmla="*/ 7 w 195"/>
                <a:gd name="T19" fmla="*/ 32 h 192"/>
                <a:gd name="T20" fmla="*/ 7 w 195"/>
                <a:gd name="T21" fmla="*/ 33 h 192"/>
                <a:gd name="T22" fmla="*/ 7 w 195"/>
                <a:gd name="T23" fmla="*/ 30 h 192"/>
                <a:gd name="T24" fmla="*/ 7 w 195"/>
                <a:gd name="T25" fmla="*/ 24 h 192"/>
                <a:gd name="T26" fmla="*/ 7 w 195"/>
                <a:gd name="T27" fmla="*/ 16 h 192"/>
                <a:gd name="T28" fmla="*/ 7 w 195"/>
                <a:gd name="T29" fmla="*/ 16 h 192"/>
                <a:gd name="T30" fmla="*/ 7 w 195"/>
                <a:gd name="T31" fmla="*/ 16 h 192"/>
                <a:gd name="T32" fmla="*/ 7 w 195"/>
                <a:gd name="T33" fmla="*/ 16 h 192"/>
                <a:gd name="T34" fmla="*/ 7 w 195"/>
                <a:gd name="T35" fmla="*/ 16 h 192"/>
                <a:gd name="T36" fmla="*/ 7 w 195"/>
                <a:gd name="T37" fmla="*/ 16 h 192"/>
                <a:gd name="T38" fmla="*/ 7 w 195"/>
                <a:gd name="T39" fmla="*/ 0 h 19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95"/>
                <a:gd name="T61" fmla="*/ 0 h 192"/>
                <a:gd name="T62" fmla="*/ 195 w 195"/>
                <a:gd name="T63" fmla="*/ 192 h 19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95" h="192">
                  <a:moveTo>
                    <a:pt x="40" y="0"/>
                  </a:moveTo>
                  <a:cubicBezTo>
                    <a:pt x="39" y="7"/>
                    <a:pt x="36" y="9"/>
                    <a:pt x="31" y="14"/>
                  </a:cubicBezTo>
                  <a:cubicBezTo>
                    <a:pt x="30" y="22"/>
                    <a:pt x="37" y="71"/>
                    <a:pt x="16" y="92"/>
                  </a:cubicBezTo>
                  <a:cubicBezTo>
                    <a:pt x="15" y="93"/>
                    <a:pt x="0" y="108"/>
                    <a:pt x="1" y="111"/>
                  </a:cubicBezTo>
                  <a:cubicBezTo>
                    <a:pt x="2" y="114"/>
                    <a:pt x="21" y="124"/>
                    <a:pt x="24" y="125"/>
                  </a:cubicBezTo>
                  <a:cubicBezTo>
                    <a:pt x="32" y="127"/>
                    <a:pt x="40" y="127"/>
                    <a:pt x="48" y="129"/>
                  </a:cubicBezTo>
                  <a:cubicBezTo>
                    <a:pt x="53" y="132"/>
                    <a:pt x="57" y="134"/>
                    <a:pt x="61" y="138"/>
                  </a:cubicBezTo>
                  <a:cubicBezTo>
                    <a:pt x="65" y="149"/>
                    <a:pt x="73" y="154"/>
                    <a:pt x="84" y="156"/>
                  </a:cubicBezTo>
                  <a:cubicBezTo>
                    <a:pt x="94" y="161"/>
                    <a:pt x="103" y="162"/>
                    <a:pt x="112" y="170"/>
                  </a:cubicBezTo>
                  <a:cubicBezTo>
                    <a:pt x="119" y="177"/>
                    <a:pt x="128" y="187"/>
                    <a:pt x="138" y="189"/>
                  </a:cubicBezTo>
                  <a:cubicBezTo>
                    <a:pt x="149" y="187"/>
                    <a:pt x="158" y="190"/>
                    <a:pt x="168" y="192"/>
                  </a:cubicBezTo>
                  <a:cubicBezTo>
                    <a:pt x="179" y="191"/>
                    <a:pt x="182" y="184"/>
                    <a:pt x="189" y="177"/>
                  </a:cubicBezTo>
                  <a:cubicBezTo>
                    <a:pt x="191" y="166"/>
                    <a:pt x="192" y="154"/>
                    <a:pt x="195" y="143"/>
                  </a:cubicBezTo>
                  <a:cubicBezTo>
                    <a:pt x="194" y="129"/>
                    <a:pt x="195" y="115"/>
                    <a:pt x="193" y="101"/>
                  </a:cubicBezTo>
                  <a:cubicBezTo>
                    <a:pt x="193" y="99"/>
                    <a:pt x="182" y="92"/>
                    <a:pt x="180" y="90"/>
                  </a:cubicBezTo>
                  <a:cubicBezTo>
                    <a:pt x="168" y="82"/>
                    <a:pt x="166" y="68"/>
                    <a:pt x="144" y="66"/>
                  </a:cubicBezTo>
                  <a:cubicBezTo>
                    <a:pt x="139" y="68"/>
                    <a:pt x="136" y="71"/>
                    <a:pt x="130" y="72"/>
                  </a:cubicBezTo>
                  <a:cubicBezTo>
                    <a:pt x="124" y="75"/>
                    <a:pt x="123" y="69"/>
                    <a:pt x="118" y="65"/>
                  </a:cubicBezTo>
                  <a:cubicBezTo>
                    <a:pt x="115" y="49"/>
                    <a:pt x="81" y="35"/>
                    <a:pt x="67" y="27"/>
                  </a:cubicBezTo>
                  <a:cubicBezTo>
                    <a:pt x="59" y="17"/>
                    <a:pt x="44" y="12"/>
                    <a:pt x="40" y="0"/>
                  </a:cubicBezTo>
                  <a:close/>
                </a:path>
              </a:pathLst>
            </a:custGeom>
            <a:gradFill rotWithShape="0">
              <a:gsLst>
                <a:gs pos="0">
                  <a:srgbClr val="83A6C1">
                    <a:alpha val="28998"/>
                  </a:srgbClr>
                </a:gs>
                <a:gs pos="100000">
                  <a:srgbClr val="C3D4E1"/>
                </a:gs>
              </a:gsLst>
              <a:path path="rect">
                <a:fillToRect l="50000" t="50000" r="50000" b="50000"/>
              </a:path>
            </a:gra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528" name="Freeform 90"/>
            <p:cNvSpPr>
              <a:spLocks/>
            </p:cNvSpPr>
            <p:nvPr/>
          </p:nvSpPr>
          <p:spPr bwMode="auto">
            <a:xfrm>
              <a:off x="870" y="2137"/>
              <a:ext cx="167" cy="199"/>
            </a:xfrm>
            <a:custGeom>
              <a:avLst/>
              <a:gdLst>
                <a:gd name="T0" fmla="*/ 0 w 179"/>
                <a:gd name="T1" fmla="*/ 17 h 205"/>
                <a:gd name="T2" fmla="*/ 7 w 179"/>
                <a:gd name="T3" fmla="*/ 17 h 205"/>
                <a:gd name="T4" fmla="*/ 7 w 179"/>
                <a:gd name="T5" fmla="*/ 17 h 205"/>
                <a:gd name="T6" fmla="*/ 7 w 179"/>
                <a:gd name="T7" fmla="*/ 21 h 205"/>
                <a:gd name="T8" fmla="*/ 7 w 179"/>
                <a:gd name="T9" fmla="*/ 27 h 205"/>
                <a:gd name="T10" fmla="*/ 7 w 179"/>
                <a:gd name="T11" fmla="*/ 28 h 205"/>
                <a:gd name="T12" fmla="*/ 7 w 179"/>
                <a:gd name="T13" fmla="*/ 29 h 205"/>
                <a:gd name="T14" fmla="*/ 7 w 179"/>
                <a:gd name="T15" fmla="*/ 31 h 205"/>
                <a:gd name="T16" fmla="*/ 7 w 179"/>
                <a:gd name="T17" fmla="*/ 38 h 205"/>
                <a:gd name="T18" fmla="*/ 7 w 179"/>
                <a:gd name="T19" fmla="*/ 37 h 205"/>
                <a:gd name="T20" fmla="*/ 7 w 179"/>
                <a:gd name="T21" fmla="*/ 39 h 205"/>
                <a:gd name="T22" fmla="*/ 7 w 179"/>
                <a:gd name="T23" fmla="*/ 38 h 205"/>
                <a:gd name="T24" fmla="*/ 7 w 179"/>
                <a:gd name="T25" fmla="*/ 35 h 205"/>
                <a:gd name="T26" fmla="*/ 7 w 179"/>
                <a:gd name="T27" fmla="*/ 32 h 205"/>
                <a:gd name="T28" fmla="*/ 7 w 179"/>
                <a:gd name="T29" fmla="*/ 25 h 205"/>
                <a:gd name="T30" fmla="*/ 7 w 179"/>
                <a:gd name="T31" fmla="*/ 21 h 205"/>
                <a:gd name="T32" fmla="*/ 7 w 179"/>
                <a:gd name="T33" fmla="*/ 17 h 205"/>
                <a:gd name="T34" fmla="*/ 7 w 179"/>
                <a:gd name="T35" fmla="*/ 17 h 205"/>
                <a:gd name="T36" fmla="*/ 7 w 179"/>
                <a:gd name="T37" fmla="*/ 17 h 205"/>
                <a:gd name="T38" fmla="*/ 7 w 179"/>
                <a:gd name="T39" fmla="*/ 17 h 205"/>
                <a:gd name="T40" fmla="*/ 7 w 179"/>
                <a:gd name="T41" fmla="*/ 17 h 205"/>
                <a:gd name="T42" fmla="*/ 7 w 179"/>
                <a:gd name="T43" fmla="*/ 17 h 205"/>
                <a:gd name="T44" fmla="*/ 7 w 179"/>
                <a:gd name="T45" fmla="*/ 7 h 205"/>
                <a:gd name="T46" fmla="*/ 7 w 179"/>
                <a:gd name="T47" fmla="*/ 5 h 205"/>
                <a:gd name="T48" fmla="*/ 7 w 179"/>
                <a:gd name="T49" fmla="*/ 17 h 205"/>
                <a:gd name="T50" fmla="*/ 7 w 179"/>
                <a:gd name="T51" fmla="*/ 14 h 205"/>
                <a:gd name="T52" fmla="*/ 7 w 179"/>
                <a:gd name="T53" fmla="*/ 17 h 205"/>
                <a:gd name="T54" fmla="*/ 0 w 179"/>
                <a:gd name="T55" fmla="*/ 17 h 20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9"/>
                <a:gd name="T85" fmla="*/ 0 h 205"/>
                <a:gd name="T86" fmla="*/ 179 w 179"/>
                <a:gd name="T87" fmla="*/ 205 h 205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9" h="205">
                  <a:moveTo>
                    <a:pt x="0" y="56"/>
                  </a:moveTo>
                  <a:cubicBezTo>
                    <a:pt x="7" y="59"/>
                    <a:pt x="9" y="65"/>
                    <a:pt x="14" y="71"/>
                  </a:cubicBezTo>
                  <a:cubicBezTo>
                    <a:pt x="16" y="83"/>
                    <a:pt x="29" y="96"/>
                    <a:pt x="36" y="106"/>
                  </a:cubicBezTo>
                  <a:cubicBezTo>
                    <a:pt x="37" y="112"/>
                    <a:pt x="38" y="116"/>
                    <a:pt x="41" y="121"/>
                  </a:cubicBezTo>
                  <a:cubicBezTo>
                    <a:pt x="42" y="130"/>
                    <a:pt x="45" y="138"/>
                    <a:pt x="36" y="142"/>
                  </a:cubicBezTo>
                  <a:cubicBezTo>
                    <a:pt x="35" y="143"/>
                    <a:pt x="32" y="144"/>
                    <a:pt x="33" y="146"/>
                  </a:cubicBezTo>
                  <a:cubicBezTo>
                    <a:pt x="34" y="149"/>
                    <a:pt x="40" y="149"/>
                    <a:pt x="42" y="151"/>
                  </a:cubicBezTo>
                  <a:cubicBezTo>
                    <a:pt x="46" y="155"/>
                    <a:pt x="48" y="160"/>
                    <a:pt x="50" y="164"/>
                  </a:cubicBezTo>
                  <a:cubicBezTo>
                    <a:pt x="53" y="178"/>
                    <a:pt x="57" y="190"/>
                    <a:pt x="62" y="202"/>
                  </a:cubicBezTo>
                  <a:cubicBezTo>
                    <a:pt x="68" y="200"/>
                    <a:pt x="72" y="197"/>
                    <a:pt x="78" y="196"/>
                  </a:cubicBezTo>
                  <a:cubicBezTo>
                    <a:pt x="88" y="197"/>
                    <a:pt x="92" y="200"/>
                    <a:pt x="101" y="205"/>
                  </a:cubicBezTo>
                  <a:cubicBezTo>
                    <a:pt x="119" y="200"/>
                    <a:pt x="156" y="199"/>
                    <a:pt x="156" y="199"/>
                  </a:cubicBezTo>
                  <a:cubicBezTo>
                    <a:pt x="160" y="193"/>
                    <a:pt x="157" y="190"/>
                    <a:pt x="161" y="184"/>
                  </a:cubicBezTo>
                  <a:cubicBezTo>
                    <a:pt x="163" y="175"/>
                    <a:pt x="167" y="178"/>
                    <a:pt x="168" y="167"/>
                  </a:cubicBezTo>
                  <a:cubicBezTo>
                    <a:pt x="166" y="155"/>
                    <a:pt x="157" y="141"/>
                    <a:pt x="147" y="134"/>
                  </a:cubicBezTo>
                  <a:cubicBezTo>
                    <a:pt x="143" y="128"/>
                    <a:pt x="145" y="124"/>
                    <a:pt x="141" y="118"/>
                  </a:cubicBezTo>
                  <a:cubicBezTo>
                    <a:pt x="143" y="111"/>
                    <a:pt x="153" y="104"/>
                    <a:pt x="156" y="97"/>
                  </a:cubicBezTo>
                  <a:cubicBezTo>
                    <a:pt x="159" y="84"/>
                    <a:pt x="162" y="78"/>
                    <a:pt x="176" y="76"/>
                  </a:cubicBezTo>
                  <a:cubicBezTo>
                    <a:pt x="179" y="61"/>
                    <a:pt x="179" y="50"/>
                    <a:pt x="152" y="49"/>
                  </a:cubicBezTo>
                  <a:cubicBezTo>
                    <a:pt x="134" y="33"/>
                    <a:pt x="124" y="35"/>
                    <a:pt x="104" y="31"/>
                  </a:cubicBezTo>
                  <a:cubicBezTo>
                    <a:pt x="98" y="30"/>
                    <a:pt x="95" y="29"/>
                    <a:pt x="90" y="26"/>
                  </a:cubicBezTo>
                  <a:cubicBezTo>
                    <a:pt x="87" y="24"/>
                    <a:pt x="81" y="19"/>
                    <a:pt x="81" y="19"/>
                  </a:cubicBezTo>
                  <a:cubicBezTo>
                    <a:pt x="80" y="13"/>
                    <a:pt x="79" y="11"/>
                    <a:pt x="74" y="7"/>
                  </a:cubicBezTo>
                  <a:cubicBezTo>
                    <a:pt x="70" y="1"/>
                    <a:pt x="72" y="0"/>
                    <a:pt x="66" y="5"/>
                  </a:cubicBezTo>
                  <a:cubicBezTo>
                    <a:pt x="64" y="9"/>
                    <a:pt x="57" y="15"/>
                    <a:pt x="53" y="17"/>
                  </a:cubicBezTo>
                  <a:cubicBezTo>
                    <a:pt x="49" y="19"/>
                    <a:pt x="45" y="14"/>
                    <a:pt x="45" y="14"/>
                  </a:cubicBezTo>
                  <a:cubicBezTo>
                    <a:pt x="37" y="18"/>
                    <a:pt x="26" y="30"/>
                    <a:pt x="18" y="35"/>
                  </a:cubicBezTo>
                  <a:cubicBezTo>
                    <a:pt x="14" y="42"/>
                    <a:pt x="6" y="51"/>
                    <a:pt x="0" y="56"/>
                  </a:cubicBezTo>
                  <a:close/>
                </a:path>
              </a:pathLst>
            </a:custGeom>
            <a:gradFill rotWithShape="0">
              <a:gsLst>
                <a:gs pos="0">
                  <a:srgbClr val="497393">
                    <a:alpha val="28998"/>
                  </a:srgbClr>
                </a:gs>
                <a:gs pos="100000">
                  <a:srgbClr val="7B99B1"/>
                </a:gs>
              </a:gsLst>
              <a:path path="rect">
                <a:fillToRect l="50000" t="50000" r="50000" b="50000"/>
              </a:path>
            </a:gradFill>
            <a:ln w="15875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4339" name="Group 91"/>
          <p:cNvGrpSpPr>
            <a:grpSpLocks/>
          </p:cNvGrpSpPr>
          <p:nvPr/>
        </p:nvGrpSpPr>
        <p:grpSpPr bwMode="auto">
          <a:xfrm>
            <a:off x="869950" y="836613"/>
            <a:ext cx="7950200" cy="4752975"/>
            <a:chOff x="548" y="482"/>
            <a:chExt cx="5008" cy="2994"/>
          </a:xfrm>
        </p:grpSpPr>
        <p:grpSp>
          <p:nvGrpSpPr>
            <p:cNvPr id="14461" name="Group 92"/>
            <p:cNvGrpSpPr>
              <a:grpSpLocks/>
            </p:cNvGrpSpPr>
            <p:nvPr/>
          </p:nvGrpSpPr>
          <p:grpSpPr bwMode="auto">
            <a:xfrm>
              <a:off x="548" y="482"/>
              <a:ext cx="5008" cy="2994"/>
              <a:chOff x="548" y="482"/>
              <a:chExt cx="5008" cy="2994"/>
            </a:xfrm>
          </p:grpSpPr>
          <p:sp>
            <p:nvSpPr>
              <p:cNvPr id="14463" name="Freeform 93"/>
              <p:cNvSpPr>
                <a:spLocks/>
              </p:cNvSpPr>
              <p:nvPr/>
            </p:nvSpPr>
            <p:spPr bwMode="auto">
              <a:xfrm>
                <a:off x="1231" y="1731"/>
                <a:ext cx="524" cy="473"/>
              </a:xfrm>
              <a:custGeom>
                <a:avLst/>
                <a:gdLst>
                  <a:gd name="T0" fmla="*/ 2 w 562"/>
                  <a:gd name="T1" fmla="*/ 52 h 486"/>
                  <a:gd name="T2" fmla="*/ 7 w 562"/>
                  <a:gd name="T3" fmla="*/ 71 h 486"/>
                  <a:gd name="T4" fmla="*/ 7 w 562"/>
                  <a:gd name="T5" fmla="*/ 76 h 486"/>
                  <a:gd name="T6" fmla="*/ 7 w 562"/>
                  <a:gd name="T7" fmla="*/ 81 h 486"/>
                  <a:gd name="T8" fmla="*/ 7 w 562"/>
                  <a:gd name="T9" fmla="*/ 87 h 486"/>
                  <a:gd name="T10" fmla="*/ 7 w 562"/>
                  <a:gd name="T11" fmla="*/ 96 h 486"/>
                  <a:gd name="T12" fmla="*/ 7 w 562"/>
                  <a:gd name="T13" fmla="*/ 101 h 486"/>
                  <a:gd name="T14" fmla="*/ 7 w 562"/>
                  <a:gd name="T15" fmla="*/ 96 h 486"/>
                  <a:gd name="T16" fmla="*/ 7 w 562"/>
                  <a:gd name="T17" fmla="*/ 91 h 486"/>
                  <a:gd name="T18" fmla="*/ 7 w 562"/>
                  <a:gd name="T19" fmla="*/ 85 h 486"/>
                  <a:gd name="T20" fmla="*/ 7 w 562"/>
                  <a:gd name="T21" fmla="*/ 79 h 486"/>
                  <a:gd name="T22" fmla="*/ 7 w 562"/>
                  <a:gd name="T23" fmla="*/ 83 h 486"/>
                  <a:gd name="T24" fmla="*/ 7 w 562"/>
                  <a:gd name="T25" fmla="*/ 77 h 486"/>
                  <a:gd name="T26" fmla="*/ 7 w 562"/>
                  <a:gd name="T27" fmla="*/ 71 h 486"/>
                  <a:gd name="T28" fmla="*/ 7 w 562"/>
                  <a:gd name="T29" fmla="*/ 61 h 486"/>
                  <a:gd name="T30" fmla="*/ 7 w 562"/>
                  <a:gd name="T31" fmla="*/ 53 h 486"/>
                  <a:gd name="T32" fmla="*/ 7 w 562"/>
                  <a:gd name="T33" fmla="*/ 52 h 486"/>
                  <a:gd name="T34" fmla="*/ 7 w 562"/>
                  <a:gd name="T35" fmla="*/ 56 h 486"/>
                  <a:gd name="T36" fmla="*/ 9 w 562"/>
                  <a:gd name="T37" fmla="*/ 59 h 486"/>
                  <a:gd name="T38" fmla="*/ 9 w 562"/>
                  <a:gd name="T39" fmla="*/ 47 h 486"/>
                  <a:gd name="T40" fmla="*/ 10 w 562"/>
                  <a:gd name="T41" fmla="*/ 44 h 486"/>
                  <a:gd name="T42" fmla="*/ 8 w 562"/>
                  <a:gd name="T43" fmla="*/ 38 h 486"/>
                  <a:gd name="T44" fmla="*/ 8 w 562"/>
                  <a:gd name="T45" fmla="*/ 31 h 486"/>
                  <a:gd name="T46" fmla="*/ 7 w 562"/>
                  <a:gd name="T47" fmla="*/ 23 h 486"/>
                  <a:gd name="T48" fmla="*/ 7 w 562"/>
                  <a:gd name="T49" fmla="*/ 18 h 486"/>
                  <a:gd name="T50" fmla="*/ 7 w 562"/>
                  <a:gd name="T51" fmla="*/ 18 h 486"/>
                  <a:gd name="T52" fmla="*/ 7 w 562"/>
                  <a:gd name="T53" fmla="*/ 18 h 486"/>
                  <a:gd name="T54" fmla="*/ 7 w 562"/>
                  <a:gd name="T55" fmla="*/ 18 h 486"/>
                  <a:gd name="T56" fmla="*/ 7 w 562"/>
                  <a:gd name="T57" fmla="*/ 18 h 486"/>
                  <a:gd name="T58" fmla="*/ 7 w 562"/>
                  <a:gd name="T59" fmla="*/ 9 h 486"/>
                  <a:gd name="T60" fmla="*/ 7 w 562"/>
                  <a:gd name="T61" fmla="*/ 18 h 486"/>
                  <a:gd name="T62" fmla="*/ 7 w 562"/>
                  <a:gd name="T63" fmla="*/ 18 h 486"/>
                  <a:gd name="T64" fmla="*/ 7 w 562"/>
                  <a:gd name="T65" fmla="*/ 18 h 486"/>
                  <a:gd name="T66" fmla="*/ 7 w 562"/>
                  <a:gd name="T67" fmla="*/ 18 h 486"/>
                  <a:gd name="T68" fmla="*/ 7 w 562"/>
                  <a:gd name="T69" fmla="*/ 31 h 486"/>
                  <a:gd name="T70" fmla="*/ 7 w 562"/>
                  <a:gd name="T71" fmla="*/ 37 h 486"/>
                  <a:gd name="T72" fmla="*/ 7 w 562"/>
                  <a:gd name="T73" fmla="*/ 51 h 48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562"/>
                  <a:gd name="T112" fmla="*/ 0 h 486"/>
                  <a:gd name="T113" fmla="*/ 562 w 562"/>
                  <a:gd name="T114" fmla="*/ 486 h 48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562" h="486">
                    <a:moveTo>
                      <a:pt x="11" y="240"/>
                    </a:moveTo>
                    <a:cubicBezTo>
                      <a:pt x="8" y="242"/>
                      <a:pt x="3" y="242"/>
                      <a:pt x="2" y="246"/>
                    </a:cubicBezTo>
                    <a:cubicBezTo>
                      <a:pt x="0" y="262"/>
                      <a:pt x="10" y="288"/>
                      <a:pt x="23" y="298"/>
                    </a:cubicBezTo>
                    <a:cubicBezTo>
                      <a:pt x="31" y="312"/>
                      <a:pt x="67" y="338"/>
                      <a:pt x="83" y="340"/>
                    </a:cubicBezTo>
                    <a:cubicBezTo>
                      <a:pt x="90" y="342"/>
                      <a:pt x="98" y="345"/>
                      <a:pt x="106" y="346"/>
                    </a:cubicBezTo>
                    <a:cubicBezTo>
                      <a:pt x="112" y="351"/>
                      <a:pt x="118" y="356"/>
                      <a:pt x="124" y="361"/>
                    </a:cubicBezTo>
                    <a:cubicBezTo>
                      <a:pt x="131" y="372"/>
                      <a:pt x="144" y="386"/>
                      <a:pt x="157" y="388"/>
                    </a:cubicBezTo>
                    <a:cubicBezTo>
                      <a:pt x="166" y="386"/>
                      <a:pt x="166" y="384"/>
                      <a:pt x="176" y="385"/>
                    </a:cubicBezTo>
                    <a:cubicBezTo>
                      <a:pt x="183" y="389"/>
                      <a:pt x="186" y="395"/>
                      <a:pt x="193" y="399"/>
                    </a:cubicBezTo>
                    <a:cubicBezTo>
                      <a:pt x="198" y="405"/>
                      <a:pt x="209" y="415"/>
                      <a:pt x="209" y="415"/>
                    </a:cubicBezTo>
                    <a:cubicBezTo>
                      <a:pt x="214" y="423"/>
                      <a:pt x="223" y="428"/>
                      <a:pt x="232" y="430"/>
                    </a:cubicBezTo>
                    <a:cubicBezTo>
                      <a:pt x="250" y="439"/>
                      <a:pt x="266" y="459"/>
                      <a:pt x="286" y="463"/>
                    </a:cubicBezTo>
                    <a:cubicBezTo>
                      <a:pt x="291" y="465"/>
                      <a:pt x="296" y="466"/>
                      <a:pt x="301" y="468"/>
                    </a:cubicBezTo>
                    <a:cubicBezTo>
                      <a:pt x="312" y="479"/>
                      <a:pt x="316" y="482"/>
                      <a:pt x="332" y="486"/>
                    </a:cubicBezTo>
                    <a:cubicBezTo>
                      <a:pt x="355" y="484"/>
                      <a:pt x="352" y="486"/>
                      <a:pt x="367" y="474"/>
                    </a:cubicBezTo>
                    <a:cubicBezTo>
                      <a:pt x="372" y="466"/>
                      <a:pt x="369" y="470"/>
                      <a:pt x="379" y="462"/>
                    </a:cubicBezTo>
                    <a:cubicBezTo>
                      <a:pt x="380" y="461"/>
                      <a:pt x="383" y="459"/>
                      <a:pt x="383" y="459"/>
                    </a:cubicBezTo>
                    <a:cubicBezTo>
                      <a:pt x="386" y="454"/>
                      <a:pt x="389" y="450"/>
                      <a:pt x="392" y="445"/>
                    </a:cubicBezTo>
                    <a:cubicBezTo>
                      <a:pt x="391" y="427"/>
                      <a:pt x="387" y="419"/>
                      <a:pt x="406" y="417"/>
                    </a:cubicBezTo>
                    <a:cubicBezTo>
                      <a:pt x="411" y="414"/>
                      <a:pt x="415" y="412"/>
                      <a:pt x="419" y="408"/>
                    </a:cubicBezTo>
                    <a:cubicBezTo>
                      <a:pt x="420" y="405"/>
                      <a:pt x="424" y="402"/>
                      <a:pt x="424" y="399"/>
                    </a:cubicBezTo>
                    <a:cubicBezTo>
                      <a:pt x="425" y="390"/>
                      <a:pt x="419" y="377"/>
                      <a:pt x="410" y="375"/>
                    </a:cubicBezTo>
                    <a:cubicBezTo>
                      <a:pt x="381" y="376"/>
                      <a:pt x="389" y="373"/>
                      <a:pt x="374" y="382"/>
                    </a:cubicBezTo>
                    <a:cubicBezTo>
                      <a:pt x="372" y="391"/>
                      <a:pt x="366" y="393"/>
                      <a:pt x="358" y="396"/>
                    </a:cubicBezTo>
                    <a:cubicBezTo>
                      <a:pt x="342" y="393"/>
                      <a:pt x="349" y="395"/>
                      <a:pt x="338" y="391"/>
                    </a:cubicBezTo>
                    <a:cubicBezTo>
                      <a:pt x="332" y="383"/>
                      <a:pt x="330" y="381"/>
                      <a:pt x="334" y="369"/>
                    </a:cubicBezTo>
                    <a:cubicBezTo>
                      <a:pt x="337" y="362"/>
                      <a:pt x="352" y="354"/>
                      <a:pt x="352" y="354"/>
                    </a:cubicBezTo>
                    <a:cubicBezTo>
                      <a:pt x="363" y="336"/>
                      <a:pt x="348" y="341"/>
                      <a:pt x="373" y="337"/>
                    </a:cubicBezTo>
                    <a:cubicBezTo>
                      <a:pt x="384" y="328"/>
                      <a:pt x="373" y="314"/>
                      <a:pt x="385" y="307"/>
                    </a:cubicBezTo>
                    <a:cubicBezTo>
                      <a:pt x="388" y="303"/>
                      <a:pt x="389" y="299"/>
                      <a:pt x="391" y="294"/>
                    </a:cubicBezTo>
                    <a:cubicBezTo>
                      <a:pt x="389" y="283"/>
                      <a:pt x="388" y="276"/>
                      <a:pt x="379" y="270"/>
                    </a:cubicBezTo>
                    <a:cubicBezTo>
                      <a:pt x="375" y="263"/>
                      <a:pt x="369" y="257"/>
                      <a:pt x="362" y="253"/>
                    </a:cubicBezTo>
                    <a:cubicBezTo>
                      <a:pt x="354" y="242"/>
                      <a:pt x="370" y="237"/>
                      <a:pt x="377" y="232"/>
                    </a:cubicBezTo>
                    <a:cubicBezTo>
                      <a:pt x="398" y="236"/>
                      <a:pt x="406" y="248"/>
                      <a:pt x="425" y="250"/>
                    </a:cubicBezTo>
                    <a:cubicBezTo>
                      <a:pt x="429" y="251"/>
                      <a:pt x="432" y="252"/>
                      <a:pt x="436" y="253"/>
                    </a:cubicBezTo>
                    <a:cubicBezTo>
                      <a:pt x="449" y="258"/>
                      <a:pt x="455" y="272"/>
                      <a:pt x="469" y="274"/>
                    </a:cubicBezTo>
                    <a:cubicBezTo>
                      <a:pt x="475" y="279"/>
                      <a:pt x="477" y="282"/>
                      <a:pt x="485" y="283"/>
                    </a:cubicBezTo>
                    <a:cubicBezTo>
                      <a:pt x="501" y="289"/>
                      <a:pt x="514" y="286"/>
                      <a:pt x="532" y="285"/>
                    </a:cubicBezTo>
                    <a:cubicBezTo>
                      <a:pt x="542" y="273"/>
                      <a:pt x="536" y="249"/>
                      <a:pt x="530" y="235"/>
                    </a:cubicBezTo>
                    <a:cubicBezTo>
                      <a:pt x="529" y="228"/>
                      <a:pt x="526" y="226"/>
                      <a:pt x="523" y="220"/>
                    </a:cubicBezTo>
                    <a:cubicBezTo>
                      <a:pt x="531" y="210"/>
                      <a:pt x="526" y="212"/>
                      <a:pt x="535" y="210"/>
                    </a:cubicBezTo>
                    <a:cubicBezTo>
                      <a:pt x="541" y="206"/>
                      <a:pt x="547" y="203"/>
                      <a:pt x="553" y="199"/>
                    </a:cubicBezTo>
                    <a:cubicBezTo>
                      <a:pt x="560" y="189"/>
                      <a:pt x="562" y="177"/>
                      <a:pt x="548" y="174"/>
                    </a:cubicBezTo>
                    <a:cubicBezTo>
                      <a:pt x="537" y="168"/>
                      <a:pt x="519" y="170"/>
                      <a:pt x="506" y="168"/>
                    </a:cubicBezTo>
                    <a:cubicBezTo>
                      <a:pt x="501" y="164"/>
                      <a:pt x="500" y="161"/>
                      <a:pt x="497" y="156"/>
                    </a:cubicBezTo>
                    <a:cubicBezTo>
                      <a:pt x="495" y="148"/>
                      <a:pt x="492" y="145"/>
                      <a:pt x="485" y="141"/>
                    </a:cubicBezTo>
                    <a:cubicBezTo>
                      <a:pt x="481" y="135"/>
                      <a:pt x="476" y="130"/>
                      <a:pt x="470" y="126"/>
                    </a:cubicBezTo>
                    <a:cubicBezTo>
                      <a:pt x="466" y="120"/>
                      <a:pt x="464" y="119"/>
                      <a:pt x="458" y="115"/>
                    </a:cubicBezTo>
                    <a:cubicBezTo>
                      <a:pt x="455" y="113"/>
                      <a:pt x="449" y="108"/>
                      <a:pt x="449" y="108"/>
                    </a:cubicBezTo>
                    <a:cubicBezTo>
                      <a:pt x="442" y="96"/>
                      <a:pt x="440" y="89"/>
                      <a:pt x="424" y="87"/>
                    </a:cubicBezTo>
                    <a:cubicBezTo>
                      <a:pt x="416" y="74"/>
                      <a:pt x="429" y="49"/>
                      <a:pt x="407" y="45"/>
                    </a:cubicBezTo>
                    <a:cubicBezTo>
                      <a:pt x="401" y="42"/>
                      <a:pt x="395" y="40"/>
                      <a:pt x="389" y="39"/>
                    </a:cubicBezTo>
                    <a:cubicBezTo>
                      <a:pt x="380" y="35"/>
                      <a:pt x="375" y="29"/>
                      <a:pt x="365" y="27"/>
                    </a:cubicBezTo>
                    <a:cubicBezTo>
                      <a:pt x="323" y="28"/>
                      <a:pt x="310" y="26"/>
                      <a:pt x="281" y="49"/>
                    </a:cubicBezTo>
                    <a:cubicBezTo>
                      <a:pt x="278" y="54"/>
                      <a:pt x="278" y="59"/>
                      <a:pt x="275" y="64"/>
                    </a:cubicBezTo>
                    <a:cubicBezTo>
                      <a:pt x="278" y="77"/>
                      <a:pt x="274" y="84"/>
                      <a:pt x="263" y="91"/>
                    </a:cubicBezTo>
                    <a:cubicBezTo>
                      <a:pt x="259" y="98"/>
                      <a:pt x="255" y="102"/>
                      <a:pt x="248" y="106"/>
                    </a:cubicBezTo>
                    <a:cubicBezTo>
                      <a:pt x="233" y="97"/>
                      <a:pt x="229" y="81"/>
                      <a:pt x="215" y="72"/>
                    </a:cubicBezTo>
                    <a:cubicBezTo>
                      <a:pt x="203" y="52"/>
                      <a:pt x="227" y="8"/>
                      <a:pt x="188" y="0"/>
                    </a:cubicBezTo>
                    <a:cubicBezTo>
                      <a:pt x="177" y="1"/>
                      <a:pt x="173" y="4"/>
                      <a:pt x="164" y="9"/>
                    </a:cubicBezTo>
                    <a:cubicBezTo>
                      <a:pt x="161" y="13"/>
                      <a:pt x="160" y="17"/>
                      <a:pt x="158" y="22"/>
                    </a:cubicBezTo>
                    <a:cubicBezTo>
                      <a:pt x="160" y="31"/>
                      <a:pt x="163" y="37"/>
                      <a:pt x="166" y="45"/>
                    </a:cubicBezTo>
                    <a:cubicBezTo>
                      <a:pt x="167" y="50"/>
                      <a:pt x="169" y="55"/>
                      <a:pt x="170" y="60"/>
                    </a:cubicBezTo>
                    <a:cubicBezTo>
                      <a:pt x="169" y="79"/>
                      <a:pt x="171" y="87"/>
                      <a:pt x="152" y="91"/>
                    </a:cubicBezTo>
                    <a:cubicBezTo>
                      <a:pt x="146" y="87"/>
                      <a:pt x="141" y="82"/>
                      <a:pt x="134" y="81"/>
                    </a:cubicBezTo>
                    <a:cubicBezTo>
                      <a:pt x="128" y="72"/>
                      <a:pt x="119" y="64"/>
                      <a:pt x="109" y="61"/>
                    </a:cubicBezTo>
                    <a:cubicBezTo>
                      <a:pt x="98" y="63"/>
                      <a:pt x="98" y="65"/>
                      <a:pt x="89" y="69"/>
                    </a:cubicBezTo>
                    <a:cubicBezTo>
                      <a:pt x="89" y="78"/>
                      <a:pt x="83" y="86"/>
                      <a:pt x="74" y="91"/>
                    </a:cubicBezTo>
                    <a:cubicBezTo>
                      <a:pt x="69" y="100"/>
                      <a:pt x="62" y="105"/>
                      <a:pt x="59" y="117"/>
                    </a:cubicBezTo>
                    <a:cubicBezTo>
                      <a:pt x="61" y="128"/>
                      <a:pt x="60" y="139"/>
                      <a:pt x="73" y="142"/>
                    </a:cubicBezTo>
                    <a:cubicBezTo>
                      <a:pt x="82" y="148"/>
                      <a:pt x="78" y="161"/>
                      <a:pt x="68" y="163"/>
                    </a:cubicBezTo>
                    <a:cubicBezTo>
                      <a:pt x="58" y="163"/>
                      <a:pt x="57" y="163"/>
                      <a:pt x="53" y="165"/>
                    </a:cubicBezTo>
                    <a:cubicBezTo>
                      <a:pt x="47" y="192"/>
                      <a:pt x="63" y="215"/>
                      <a:pt x="23" y="222"/>
                    </a:cubicBezTo>
                    <a:cubicBezTo>
                      <a:pt x="16" y="227"/>
                      <a:pt x="15" y="233"/>
                      <a:pt x="11" y="24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64" name="Freeform 94"/>
              <p:cNvSpPr>
                <a:spLocks/>
              </p:cNvSpPr>
              <p:nvPr/>
            </p:nvSpPr>
            <p:spPr bwMode="auto">
              <a:xfrm>
                <a:off x="1627" y="1670"/>
                <a:ext cx="636" cy="352"/>
              </a:xfrm>
              <a:custGeom>
                <a:avLst/>
                <a:gdLst>
                  <a:gd name="T0" fmla="*/ 7 w 682"/>
                  <a:gd name="T1" fmla="*/ 40 h 361"/>
                  <a:gd name="T2" fmla="*/ 7 w 682"/>
                  <a:gd name="T3" fmla="*/ 51 h 361"/>
                  <a:gd name="T4" fmla="*/ 7 w 682"/>
                  <a:gd name="T5" fmla="*/ 56 h 361"/>
                  <a:gd name="T6" fmla="*/ 7 w 682"/>
                  <a:gd name="T7" fmla="*/ 54 h 361"/>
                  <a:gd name="T8" fmla="*/ 7 w 682"/>
                  <a:gd name="T9" fmla="*/ 56 h 361"/>
                  <a:gd name="T10" fmla="*/ 7 w 682"/>
                  <a:gd name="T11" fmla="*/ 61 h 361"/>
                  <a:gd name="T12" fmla="*/ 7 w 682"/>
                  <a:gd name="T13" fmla="*/ 66 h 361"/>
                  <a:gd name="T14" fmla="*/ 7 w 682"/>
                  <a:gd name="T15" fmla="*/ 77 h 361"/>
                  <a:gd name="T16" fmla="*/ 9 w 682"/>
                  <a:gd name="T17" fmla="*/ 82 h 361"/>
                  <a:gd name="T18" fmla="*/ 10 w 682"/>
                  <a:gd name="T19" fmla="*/ 80 h 361"/>
                  <a:gd name="T20" fmla="*/ 12 w 682"/>
                  <a:gd name="T21" fmla="*/ 70 h 361"/>
                  <a:gd name="T22" fmla="*/ 13 w 682"/>
                  <a:gd name="T23" fmla="*/ 70 h 361"/>
                  <a:gd name="T24" fmla="*/ 12 w 682"/>
                  <a:gd name="T25" fmla="*/ 57 h 361"/>
                  <a:gd name="T26" fmla="*/ 12 w 682"/>
                  <a:gd name="T27" fmla="*/ 47 h 361"/>
                  <a:gd name="T28" fmla="*/ 11 w 682"/>
                  <a:gd name="T29" fmla="*/ 42 h 361"/>
                  <a:gd name="T30" fmla="*/ 10 w 682"/>
                  <a:gd name="T31" fmla="*/ 20 h 361"/>
                  <a:gd name="T32" fmla="*/ 10 w 682"/>
                  <a:gd name="T33" fmla="*/ 30 h 361"/>
                  <a:gd name="T34" fmla="*/ 10 w 682"/>
                  <a:gd name="T35" fmla="*/ 39 h 361"/>
                  <a:gd name="T36" fmla="*/ 10 w 682"/>
                  <a:gd name="T37" fmla="*/ 46 h 361"/>
                  <a:gd name="T38" fmla="*/ 9 w 682"/>
                  <a:gd name="T39" fmla="*/ 54 h 361"/>
                  <a:gd name="T40" fmla="*/ 8 w 682"/>
                  <a:gd name="T41" fmla="*/ 54 h 361"/>
                  <a:gd name="T42" fmla="*/ 9 w 682"/>
                  <a:gd name="T43" fmla="*/ 49 h 361"/>
                  <a:gd name="T44" fmla="*/ 7 w 682"/>
                  <a:gd name="T45" fmla="*/ 49 h 361"/>
                  <a:gd name="T46" fmla="*/ 7 w 682"/>
                  <a:gd name="T47" fmla="*/ 46 h 361"/>
                  <a:gd name="T48" fmla="*/ 7 w 682"/>
                  <a:gd name="T49" fmla="*/ 45 h 361"/>
                  <a:gd name="T50" fmla="*/ 7 w 682"/>
                  <a:gd name="T51" fmla="*/ 32 h 361"/>
                  <a:gd name="T52" fmla="*/ 7 w 682"/>
                  <a:gd name="T53" fmla="*/ 33 h 361"/>
                  <a:gd name="T54" fmla="*/ 7 w 682"/>
                  <a:gd name="T55" fmla="*/ 32 h 361"/>
                  <a:gd name="T56" fmla="*/ 7 w 682"/>
                  <a:gd name="T57" fmla="*/ 39 h 361"/>
                  <a:gd name="T58" fmla="*/ 7 w 682"/>
                  <a:gd name="T59" fmla="*/ 42 h 361"/>
                  <a:gd name="T60" fmla="*/ 7 w 682"/>
                  <a:gd name="T61" fmla="*/ 35 h 361"/>
                  <a:gd name="T62" fmla="*/ 7 w 682"/>
                  <a:gd name="T63" fmla="*/ 20 h 361"/>
                  <a:gd name="T64" fmla="*/ 7 w 682"/>
                  <a:gd name="T65" fmla="*/ 20 h 361"/>
                  <a:gd name="T66" fmla="*/ 7 w 682"/>
                  <a:gd name="T67" fmla="*/ 20 h 361"/>
                  <a:gd name="T68" fmla="*/ 7 w 682"/>
                  <a:gd name="T69" fmla="*/ 20 h 361"/>
                  <a:gd name="T70" fmla="*/ 7 w 682"/>
                  <a:gd name="T71" fmla="*/ 20 h 361"/>
                  <a:gd name="T72" fmla="*/ 7 w 682"/>
                  <a:gd name="T73" fmla="*/ 20 h 361"/>
                  <a:gd name="T74" fmla="*/ 7 w 682"/>
                  <a:gd name="T75" fmla="*/ 27 h 361"/>
                  <a:gd name="T76" fmla="*/ 7 w 682"/>
                  <a:gd name="T77" fmla="*/ 34 h 36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682"/>
                  <a:gd name="T118" fmla="*/ 0 h 361"/>
                  <a:gd name="T119" fmla="*/ 682 w 682"/>
                  <a:gd name="T120" fmla="*/ 361 h 36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682" h="361">
                    <a:moveTo>
                      <a:pt x="0" y="149"/>
                    </a:moveTo>
                    <a:cubicBezTo>
                      <a:pt x="9" y="151"/>
                      <a:pt x="15" y="156"/>
                      <a:pt x="22" y="162"/>
                    </a:cubicBezTo>
                    <a:cubicBezTo>
                      <a:pt x="27" y="170"/>
                      <a:pt x="49" y="194"/>
                      <a:pt x="57" y="197"/>
                    </a:cubicBezTo>
                    <a:cubicBezTo>
                      <a:pt x="61" y="202"/>
                      <a:pt x="65" y="208"/>
                      <a:pt x="70" y="212"/>
                    </a:cubicBezTo>
                    <a:cubicBezTo>
                      <a:pt x="79" y="230"/>
                      <a:pt x="85" y="233"/>
                      <a:pt x="105" y="234"/>
                    </a:cubicBezTo>
                    <a:cubicBezTo>
                      <a:pt x="119" y="236"/>
                      <a:pt x="133" y="237"/>
                      <a:pt x="147" y="239"/>
                    </a:cubicBezTo>
                    <a:cubicBezTo>
                      <a:pt x="169" y="238"/>
                      <a:pt x="184" y="237"/>
                      <a:pt x="204" y="233"/>
                    </a:cubicBezTo>
                    <a:cubicBezTo>
                      <a:pt x="211" y="230"/>
                      <a:pt x="218" y="228"/>
                      <a:pt x="226" y="227"/>
                    </a:cubicBezTo>
                    <a:cubicBezTo>
                      <a:pt x="293" y="228"/>
                      <a:pt x="261" y="226"/>
                      <a:pt x="288" y="231"/>
                    </a:cubicBezTo>
                    <a:cubicBezTo>
                      <a:pt x="294" y="234"/>
                      <a:pt x="302" y="236"/>
                      <a:pt x="309" y="237"/>
                    </a:cubicBezTo>
                    <a:cubicBezTo>
                      <a:pt x="319" y="244"/>
                      <a:pt x="330" y="251"/>
                      <a:pt x="340" y="257"/>
                    </a:cubicBezTo>
                    <a:cubicBezTo>
                      <a:pt x="347" y="261"/>
                      <a:pt x="346" y="261"/>
                      <a:pt x="354" y="267"/>
                    </a:cubicBezTo>
                    <a:cubicBezTo>
                      <a:pt x="355" y="268"/>
                      <a:pt x="358" y="270"/>
                      <a:pt x="358" y="270"/>
                    </a:cubicBezTo>
                    <a:cubicBezTo>
                      <a:pt x="361" y="276"/>
                      <a:pt x="369" y="280"/>
                      <a:pt x="375" y="284"/>
                    </a:cubicBezTo>
                    <a:cubicBezTo>
                      <a:pt x="385" y="297"/>
                      <a:pt x="408" y="315"/>
                      <a:pt x="424" y="318"/>
                    </a:cubicBezTo>
                    <a:cubicBezTo>
                      <a:pt x="434" y="324"/>
                      <a:pt x="443" y="326"/>
                      <a:pt x="454" y="327"/>
                    </a:cubicBezTo>
                    <a:cubicBezTo>
                      <a:pt x="471" y="333"/>
                      <a:pt x="481" y="351"/>
                      <a:pt x="498" y="354"/>
                    </a:cubicBezTo>
                    <a:cubicBezTo>
                      <a:pt x="511" y="361"/>
                      <a:pt x="529" y="353"/>
                      <a:pt x="543" y="350"/>
                    </a:cubicBezTo>
                    <a:cubicBezTo>
                      <a:pt x="549" y="347"/>
                      <a:pt x="557" y="345"/>
                      <a:pt x="564" y="344"/>
                    </a:cubicBezTo>
                    <a:cubicBezTo>
                      <a:pt x="570" y="341"/>
                      <a:pt x="576" y="339"/>
                      <a:pt x="582" y="338"/>
                    </a:cubicBezTo>
                    <a:cubicBezTo>
                      <a:pt x="591" y="332"/>
                      <a:pt x="600" y="326"/>
                      <a:pt x="609" y="320"/>
                    </a:cubicBezTo>
                    <a:cubicBezTo>
                      <a:pt x="615" y="313"/>
                      <a:pt x="626" y="301"/>
                      <a:pt x="636" y="299"/>
                    </a:cubicBezTo>
                    <a:cubicBezTo>
                      <a:pt x="647" y="291"/>
                      <a:pt x="655" y="304"/>
                      <a:pt x="666" y="306"/>
                    </a:cubicBezTo>
                    <a:cubicBezTo>
                      <a:pt x="672" y="309"/>
                      <a:pt x="674" y="307"/>
                      <a:pt x="678" y="302"/>
                    </a:cubicBezTo>
                    <a:cubicBezTo>
                      <a:pt x="676" y="286"/>
                      <a:pt x="682" y="266"/>
                      <a:pt x="667" y="257"/>
                    </a:cubicBezTo>
                    <a:cubicBezTo>
                      <a:pt x="666" y="252"/>
                      <a:pt x="662" y="247"/>
                      <a:pt x="666" y="243"/>
                    </a:cubicBezTo>
                    <a:cubicBezTo>
                      <a:pt x="669" y="240"/>
                      <a:pt x="675" y="236"/>
                      <a:pt x="675" y="236"/>
                    </a:cubicBezTo>
                    <a:cubicBezTo>
                      <a:pt x="672" y="214"/>
                      <a:pt x="661" y="210"/>
                      <a:pt x="652" y="192"/>
                    </a:cubicBezTo>
                    <a:cubicBezTo>
                      <a:pt x="650" y="183"/>
                      <a:pt x="649" y="181"/>
                      <a:pt x="640" y="179"/>
                    </a:cubicBezTo>
                    <a:cubicBezTo>
                      <a:pt x="634" y="174"/>
                      <a:pt x="624" y="169"/>
                      <a:pt x="616" y="167"/>
                    </a:cubicBezTo>
                    <a:cubicBezTo>
                      <a:pt x="598" y="154"/>
                      <a:pt x="581" y="137"/>
                      <a:pt x="571" y="117"/>
                    </a:cubicBezTo>
                    <a:cubicBezTo>
                      <a:pt x="570" y="103"/>
                      <a:pt x="572" y="98"/>
                      <a:pt x="559" y="93"/>
                    </a:cubicBezTo>
                    <a:cubicBezTo>
                      <a:pt x="551" y="97"/>
                      <a:pt x="548" y="100"/>
                      <a:pt x="541" y="105"/>
                    </a:cubicBezTo>
                    <a:cubicBezTo>
                      <a:pt x="539" y="114"/>
                      <a:pt x="539" y="120"/>
                      <a:pt x="546" y="126"/>
                    </a:cubicBezTo>
                    <a:cubicBezTo>
                      <a:pt x="549" y="131"/>
                      <a:pt x="549" y="136"/>
                      <a:pt x="552" y="141"/>
                    </a:cubicBezTo>
                    <a:cubicBezTo>
                      <a:pt x="553" y="147"/>
                      <a:pt x="556" y="150"/>
                      <a:pt x="558" y="155"/>
                    </a:cubicBezTo>
                    <a:cubicBezTo>
                      <a:pt x="559" y="162"/>
                      <a:pt x="563" y="168"/>
                      <a:pt x="567" y="174"/>
                    </a:cubicBezTo>
                    <a:cubicBezTo>
                      <a:pt x="568" y="180"/>
                      <a:pt x="571" y="183"/>
                      <a:pt x="573" y="188"/>
                    </a:cubicBezTo>
                    <a:cubicBezTo>
                      <a:pt x="571" y="206"/>
                      <a:pt x="563" y="219"/>
                      <a:pt x="544" y="222"/>
                    </a:cubicBezTo>
                    <a:cubicBezTo>
                      <a:pt x="538" y="225"/>
                      <a:pt x="532" y="227"/>
                      <a:pt x="526" y="228"/>
                    </a:cubicBezTo>
                    <a:cubicBezTo>
                      <a:pt x="521" y="231"/>
                      <a:pt x="517" y="233"/>
                      <a:pt x="511" y="234"/>
                    </a:cubicBezTo>
                    <a:cubicBezTo>
                      <a:pt x="504" y="237"/>
                      <a:pt x="500" y="235"/>
                      <a:pt x="495" y="230"/>
                    </a:cubicBezTo>
                    <a:cubicBezTo>
                      <a:pt x="491" y="220"/>
                      <a:pt x="499" y="215"/>
                      <a:pt x="507" y="209"/>
                    </a:cubicBezTo>
                    <a:cubicBezTo>
                      <a:pt x="510" y="207"/>
                      <a:pt x="514" y="200"/>
                      <a:pt x="514" y="200"/>
                    </a:cubicBezTo>
                    <a:cubicBezTo>
                      <a:pt x="512" y="179"/>
                      <a:pt x="483" y="190"/>
                      <a:pt x="466" y="191"/>
                    </a:cubicBezTo>
                    <a:cubicBezTo>
                      <a:pt x="459" y="194"/>
                      <a:pt x="453" y="198"/>
                      <a:pt x="447" y="203"/>
                    </a:cubicBezTo>
                    <a:cubicBezTo>
                      <a:pt x="433" y="196"/>
                      <a:pt x="439" y="184"/>
                      <a:pt x="427" y="182"/>
                    </a:cubicBezTo>
                    <a:cubicBezTo>
                      <a:pt x="414" y="183"/>
                      <a:pt x="403" y="185"/>
                      <a:pt x="390" y="186"/>
                    </a:cubicBezTo>
                    <a:cubicBezTo>
                      <a:pt x="382" y="189"/>
                      <a:pt x="375" y="194"/>
                      <a:pt x="367" y="195"/>
                    </a:cubicBezTo>
                    <a:cubicBezTo>
                      <a:pt x="361" y="191"/>
                      <a:pt x="358" y="185"/>
                      <a:pt x="355" y="179"/>
                    </a:cubicBezTo>
                    <a:cubicBezTo>
                      <a:pt x="352" y="166"/>
                      <a:pt x="360" y="157"/>
                      <a:pt x="370" y="150"/>
                    </a:cubicBezTo>
                    <a:cubicBezTo>
                      <a:pt x="375" y="140"/>
                      <a:pt x="372" y="133"/>
                      <a:pt x="361" y="131"/>
                    </a:cubicBezTo>
                    <a:cubicBezTo>
                      <a:pt x="337" y="132"/>
                      <a:pt x="339" y="136"/>
                      <a:pt x="322" y="146"/>
                    </a:cubicBezTo>
                    <a:cubicBezTo>
                      <a:pt x="316" y="143"/>
                      <a:pt x="314" y="139"/>
                      <a:pt x="309" y="135"/>
                    </a:cubicBezTo>
                    <a:cubicBezTo>
                      <a:pt x="299" y="126"/>
                      <a:pt x="268" y="128"/>
                      <a:pt x="261" y="128"/>
                    </a:cubicBezTo>
                    <a:cubicBezTo>
                      <a:pt x="222" y="129"/>
                      <a:pt x="210" y="128"/>
                      <a:pt x="181" y="132"/>
                    </a:cubicBezTo>
                    <a:cubicBezTo>
                      <a:pt x="174" y="134"/>
                      <a:pt x="167" y="137"/>
                      <a:pt x="160" y="138"/>
                    </a:cubicBezTo>
                    <a:cubicBezTo>
                      <a:pt x="151" y="145"/>
                      <a:pt x="143" y="152"/>
                      <a:pt x="133" y="158"/>
                    </a:cubicBezTo>
                    <a:cubicBezTo>
                      <a:pt x="128" y="165"/>
                      <a:pt x="125" y="170"/>
                      <a:pt x="118" y="174"/>
                    </a:cubicBezTo>
                    <a:cubicBezTo>
                      <a:pt x="117" y="173"/>
                      <a:pt x="115" y="172"/>
                      <a:pt x="115" y="170"/>
                    </a:cubicBezTo>
                    <a:cubicBezTo>
                      <a:pt x="114" y="167"/>
                      <a:pt x="115" y="164"/>
                      <a:pt x="114" y="161"/>
                    </a:cubicBezTo>
                    <a:cubicBezTo>
                      <a:pt x="111" y="156"/>
                      <a:pt x="93" y="151"/>
                      <a:pt x="87" y="141"/>
                    </a:cubicBezTo>
                    <a:cubicBezTo>
                      <a:pt x="85" y="133"/>
                      <a:pt x="85" y="125"/>
                      <a:pt x="82" y="117"/>
                    </a:cubicBezTo>
                    <a:cubicBezTo>
                      <a:pt x="84" y="95"/>
                      <a:pt x="78" y="91"/>
                      <a:pt x="96" y="87"/>
                    </a:cubicBezTo>
                    <a:cubicBezTo>
                      <a:pt x="101" y="80"/>
                      <a:pt x="102" y="76"/>
                      <a:pt x="111" y="74"/>
                    </a:cubicBezTo>
                    <a:cubicBezTo>
                      <a:pt x="121" y="76"/>
                      <a:pt x="127" y="89"/>
                      <a:pt x="136" y="95"/>
                    </a:cubicBezTo>
                    <a:cubicBezTo>
                      <a:pt x="151" y="92"/>
                      <a:pt x="144" y="95"/>
                      <a:pt x="156" y="86"/>
                    </a:cubicBezTo>
                    <a:cubicBezTo>
                      <a:pt x="157" y="85"/>
                      <a:pt x="160" y="83"/>
                      <a:pt x="160" y="83"/>
                    </a:cubicBezTo>
                    <a:cubicBezTo>
                      <a:pt x="165" y="70"/>
                      <a:pt x="160" y="65"/>
                      <a:pt x="154" y="53"/>
                    </a:cubicBezTo>
                    <a:cubicBezTo>
                      <a:pt x="152" y="44"/>
                      <a:pt x="153" y="34"/>
                      <a:pt x="147" y="26"/>
                    </a:cubicBezTo>
                    <a:cubicBezTo>
                      <a:pt x="143" y="0"/>
                      <a:pt x="144" y="8"/>
                      <a:pt x="112" y="9"/>
                    </a:cubicBezTo>
                    <a:cubicBezTo>
                      <a:pt x="107" y="12"/>
                      <a:pt x="106" y="16"/>
                      <a:pt x="103" y="21"/>
                    </a:cubicBezTo>
                    <a:cubicBezTo>
                      <a:pt x="107" y="34"/>
                      <a:pt x="99" y="37"/>
                      <a:pt x="88" y="39"/>
                    </a:cubicBezTo>
                    <a:cubicBezTo>
                      <a:pt x="72" y="47"/>
                      <a:pt x="69" y="69"/>
                      <a:pt x="55" y="72"/>
                    </a:cubicBezTo>
                    <a:cubicBezTo>
                      <a:pt x="50" y="80"/>
                      <a:pt x="49" y="90"/>
                      <a:pt x="54" y="99"/>
                    </a:cubicBezTo>
                    <a:cubicBezTo>
                      <a:pt x="52" y="109"/>
                      <a:pt x="53" y="111"/>
                      <a:pt x="45" y="117"/>
                    </a:cubicBezTo>
                    <a:cubicBezTo>
                      <a:pt x="40" y="125"/>
                      <a:pt x="44" y="130"/>
                      <a:pt x="34" y="132"/>
                    </a:cubicBezTo>
                    <a:cubicBezTo>
                      <a:pt x="22" y="138"/>
                      <a:pt x="28" y="136"/>
                      <a:pt x="19" y="138"/>
                    </a:cubicBezTo>
                    <a:cubicBezTo>
                      <a:pt x="15" y="145"/>
                      <a:pt x="3" y="143"/>
                      <a:pt x="0" y="14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65" name="Freeform 95"/>
              <p:cNvSpPr>
                <a:spLocks/>
              </p:cNvSpPr>
              <p:nvPr/>
            </p:nvSpPr>
            <p:spPr bwMode="auto">
              <a:xfrm>
                <a:off x="2021" y="1356"/>
                <a:ext cx="506" cy="379"/>
              </a:xfrm>
              <a:custGeom>
                <a:avLst/>
                <a:gdLst>
                  <a:gd name="T0" fmla="*/ 7 w 543"/>
                  <a:gd name="T1" fmla="*/ 65 h 389"/>
                  <a:gd name="T2" fmla="*/ 7 w 543"/>
                  <a:gd name="T3" fmla="*/ 57 h 389"/>
                  <a:gd name="T4" fmla="*/ 6 w 543"/>
                  <a:gd name="T5" fmla="*/ 56 h 389"/>
                  <a:gd name="T6" fmla="*/ 7 w 543"/>
                  <a:gd name="T7" fmla="*/ 50 h 389"/>
                  <a:gd name="T8" fmla="*/ 7 w 543"/>
                  <a:gd name="T9" fmla="*/ 49 h 389"/>
                  <a:gd name="T10" fmla="*/ 7 w 543"/>
                  <a:gd name="T11" fmla="*/ 47 h 389"/>
                  <a:gd name="T12" fmla="*/ 7 w 543"/>
                  <a:gd name="T13" fmla="*/ 46 h 389"/>
                  <a:gd name="T14" fmla="*/ 7 w 543"/>
                  <a:gd name="T15" fmla="*/ 46 h 389"/>
                  <a:gd name="T16" fmla="*/ 7 w 543"/>
                  <a:gd name="T17" fmla="*/ 35 h 389"/>
                  <a:gd name="T18" fmla="*/ 7 w 543"/>
                  <a:gd name="T19" fmla="*/ 35 h 389"/>
                  <a:gd name="T20" fmla="*/ 7 w 543"/>
                  <a:gd name="T21" fmla="*/ 40 h 389"/>
                  <a:gd name="T22" fmla="*/ 7 w 543"/>
                  <a:gd name="T23" fmla="*/ 40 h 389"/>
                  <a:gd name="T24" fmla="*/ 7 w 543"/>
                  <a:gd name="T25" fmla="*/ 35 h 389"/>
                  <a:gd name="T26" fmla="*/ 7 w 543"/>
                  <a:gd name="T27" fmla="*/ 32 h 389"/>
                  <a:gd name="T28" fmla="*/ 7 w 543"/>
                  <a:gd name="T29" fmla="*/ 24 h 389"/>
                  <a:gd name="T30" fmla="*/ 7 w 543"/>
                  <a:gd name="T31" fmla="*/ 19 h 389"/>
                  <a:gd name="T32" fmla="*/ 7 w 543"/>
                  <a:gd name="T33" fmla="*/ 19 h 389"/>
                  <a:gd name="T34" fmla="*/ 7 w 543"/>
                  <a:gd name="T35" fmla="*/ 19 h 389"/>
                  <a:gd name="T36" fmla="*/ 7 w 543"/>
                  <a:gd name="T37" fmla="*/ 19 h 389"/>
                  <a:gd name="T38" fmla="*/ 7 w 543"/>
                  <a:gd name="T39" fmla="*/ 16 h 389"/>
                  <a:gd name="T40" fmla="*/ 7 w 543"/>
                  <a:gd name="T41" fmla="*/ 19 h 389"/>
                  <a:gd name="T42" fmla="*/ 7 w 543"/>
                  <a:gd name="T43" fmla="*/ 19 h 389"/>
                  <a:gd name="T44" fmla="*/ 7 w 543"/>
                  <a:gd name="T45" fmla="*/ 19 h 389"/>
                  <a:gd name="T46" fmla="*/ 8 w 543"/>
                  <a:gd name="T47" fmla="*/ 13 h 389"/>
                  <a:gd name="T48" fmla="*/ 8 w 543"/>
                  <a:gd name="T49" fmla="*/ 0 h 389"/>
                  <a:gd name="T50" fmla="*/ 9 w 543"/>
                  <a:gd name="T51" fmla="*/ 18 h 389"/>
                  <a:gd name="T52" fmla="*/ 9 w 543"/>
                  <a:gd name="T53" fmla="*/ 19 h 389"/>
                  <a:gd name="T54" fmla="*/ 8 w 543"/>
                  <a:gd name="T55" fmla="*/ 19 h 389"/>
                  <a:gd name="T56" fmla="*/ 8 w 543"/>
                  <a:gd name="T57" fmla="*/ 19 h 389"/>
                  <a:gd name="T58" fmla="*/ 7 w 543"/>
                  <a:gd name="T59" fmla="*/ 19 h 389"/>
                  <a:gd name="T60" fmla="*/ 7 w 543"/>
                  <a:gd name="T61" fmla="*/ 19 h 389"/>
                  <a:gd name="T62" fmla="*/ 7 w 543"/>
                  <a:gd name="T63" fmla="*/ 23 h 389"/>
                  <a:gd name="T64" fmla="*/ 7 w 543"/>
                  <a:gd name="T65" fmla="*/ 27 h 389"/>
                  <a:gd name="T66" fmla="*/ 7 w 543"/>
                  <a:gd name="T67" fmla="*/ 32 h 389"/>
                  <a:gd name="T68" fmla="*/ 7 w 543"/>
                  <a:gd name="T69" fmla="*/ 28 h 389"/>
                  <a:gd name="T70" fmla="*/ 7 w 543"/>
                  <a:gd name="T71" fmla="*/ 31 h 389"/>
                  <a:gd name="T72" fmla="*/ 7 w 543"/>
                  <a:gd name="T73" fmla="*/ 34 h 389"/>
                  <a:gd name="T74" fmla="*/ 7 w 543"/>
                  <a:gd name="T75" fmla="*/ 45 h 389"/>
                  <a:gd name="T76" fmla="*/ 7 w 543"/>
                  <a:gd name="T77" fmla="*/ 46 h 389"/>
                  <a:gd name="T78" fmla="*/ 7 w 543"/>
                  <a:gd name="T79" fmla="*/ 49 h 389"/>
                  <a:gd name="T80" fmla="*/ 7 w 543"/>
                  <a:gd name="T81" fmla="*/ 56 h 389"/>
                  <a:gd name="T82" fmla="*/ 7 w 543"/>
                  <a:gd name="T83" fmla="*/ 70 h 389"/>
                  <a:gd name="T84" fmla="*/ 7 w 543"/>
                  <a:gd name="T85" fmla="*/ 76 h 389"/>
                  <a:gd name="T86" fmla="*/ 7 w 543"/>
                  <a:gd name="T87" fmla="*/ 84 h 389"/>
                  <a:gd name="T88" fmla="*/ 7 w 543"/>
                  <a:gd name="T89" fmla="*/ 85 h 389"/>
                  <a:gd name="T90" fmla="*/ 7 w 543"/>
                  <a:gd name="T91" fmla="*/ 83 h 389"/>
                  <a:gd name="T92" fmla="*/ 7 w 543"/>
                  <a:gd name="T93" fmla="*/ 78 h 389"/>
                  <a:gd name="T94" fmla="*/ 7 w 543"/>
                  <a:gd name="T95" fmla="*/ 72 h 389"/>
                  <a:gd name="T96" fmla="*/ 7 w 543"/>
                  <a:gd name="T97" fmla="*/ 67 h 389"/>
                  <a:gd name="T98" fmla="*/ 7 w 543"/>
                  <a:gd name="T99" fmla="*/ 65 h 38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543"/>
                  <a:gd name="T151" fmla="*/ 0 h 389"/>
                  <a:gd name="T152" fmla="*/ 543 w 543"/>
                  <a:gd name="T153" fmla="*/ 389 h 38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543" h="389">
                    <a:moveTo>
                      <a:pt x="40" y="291"/>
                    </a:moveTo>
                    <a:cubicBezTo>
                      <a:pt x="42" y="274"/>
                      <a:pt x="42" y="267"/>
                      <a:pt x="25" y="264"/>
                    </a:cubicBezTo>
                    <a:cubicBezTo>
                      <a:pt x="19" y="259"/>
                      <a:pt x="12" y="258"/>
                      <a:pt x="6" y="252"/>
                    </a:cubicBezTo>
                    <a:cubicBezTo>
                      <a:pt x="0" y="238"/>
                      <a:pt x="13" y="222"/>
                      <a:pt x="27" y="219"/>
                    </a:cubicBezTo>
                    <a:cubicBezTo>
                      <a:pt x="35" y="213"/>
                      <a:pt x="38" y="214"/>
                      <a:pt x="49" y="213"/>
                    </a:cubicBezTo>
                    <a:cubicBezTo>
                      <a:pt x="56" y="210"/>
                      <a:pt x="62" y="205"/>
                      <a:pt x="69" y="204"/>
                    </a:cubicBezTo>
                    <a:cubicBezTo>
                      <a:pt x="70" y="202"/>
                      <a:pt x="71" y="200"/>
                      <a:pt x="73" y="199"/>
                    </a:cubicBezTo>
                    <a:cubicBezTo>
                      <a:pt x="74" y="198"/>
                      <a:pt x="77" y="199"/>
                      <a:pt x="78" y="198"/>
                    </a:cubicBezTo>
                    <a:cubicBezTo>
                      <a:pt x="95" y="185"/>
                      <a:pt x="95" y="155"/>
                      <a:pt x="120" y="150"/>
                    </a:cubicBezTo>
                    <a:cubicBezTo>
                      <a:pt x="130" y="145"/>
                      <a:pt x="128" y="145"/>
                      <a:pt x="141" y="147"/>
                    </a:cubicBezTo>
                    <a:cubicBezTo>
                      <a:pt x="151" y="155"/>
                      <a:pt x="157" y="166"/>
                      <a:pt x="171" y="169"/>
                    </a:cubicBezTo>
                    <a:cubicBezTo>
                      <a:pt x="175" y="169"/>
                      <a:pt x="180" y="170"/>
                      <a:pt x="183" y="168"/>
                    </a:cubicBezTo>
                    <a:cubicBezTo>
                      <a:pt x="185" y="167"/>
                      <a:pt x="171" y="150"/>
                      <a:pt x="168" y="147"/>
                    </a:cubicBezTo>
                    <a:cubicBezTo>
                      <a:pt x="165" y="142"/>
                      <a:pt x="161" y="140"/>
                      <a:pt x="157" y="135"/>
                    </a:cubicBezTo>
                    <a:cubicBezTo>
                      <a:pt x="154" y="120"/>
                      <a:pt x="161" y="113"/>
                      <a:pt x="175" y="111"/>
                    </a:cubicBezTo>
                    <a:cubicBezTo>
                      <a:pt x="190" y="105"/>
                      <a:pt x="201" y="98"/>
                      <a:pt x="214" y="88"/>
                    </a:cubicBezTo>
                    <a:cubicBezTo>
                      <a:pt x="220" y="83"/>
                      <a:pt x="232" y="85"/>
                      <a:pt x="240" y="84"/>
                    </a:cubicBezTo>
                    <a:cubicBezTo>
                      <a:pt x="247" y="72"/>
                      <a:pt x="259" y="56"/>
                      <a:pt x="273" y="54"/>
                    </a:cubicBezTo>
                    <a:cubicBezTo>
                      <a:pt x="304" y="38"/>
                      <a:pt x="314" y="31"/>
                      <a:pt x="352" y="30"/>
                    </a:cubicBezTo>
                    <a:cubicBezTo>
                      <a:pt x="361" y="27"/>
                      <a:pt x="369" y="22"/>
                      <a:pt x="376" y="16"/>
                    </a:cubicBezTo>
                    <a:cubicBezTo>
                      <a:pt x="386" y="18"/>
                      <a:pt x="395" y="20"/>
                      <a:pt x="405" y="22"/>
                    </a:cubicBezTo>
                    <a:cubicBezTo>
                      <a:pt x="410" y="26"/>
                      <a:pt x="414" y="28"/>
                      <a:pt x="420" y="30"/>
                    </a:cubicBezTo>
                    <a:cubicBezTo>
                      <a:pt x="437" y="29"/>
                      <a:pt x="451" y="27"/>
                      <a:pt x="468" y="24"/>
                    </a:cubicBezTo>
                    <a:cubicBezTo>
                      <a:pt x="479" y="16"/>
                      <a:pt x="485" y="15"/>
                      <a:pt x="499" y="13"/>
                    </a:cubicBezTo>
                    <a:cubicBezTo>
                      <a:pt x="505" y="9"/>
                      <a:pt x="512" y="5"/>
                      <a:pt x="517" y="0"/>
                    </a:cubicBezTo>
                    <a:cubicBezTo>
                      <a:pt x="530" y="2"/>
                      <a:pt x="531" y="8"/>
                      <a:pt x="537" y="18"/>
                    </a:cubicBezTo>
                    <a:cubicBezTo>
                      <a:pt x="538" y="24"/>
                      <a:pt x="541" y="27"/>
                      <a:pt x="543" y="33"/>
                    </a:cubicBezTo>
                    <a:cubicBezTo>
                      <a:pt x="537" y="60"/>
                      <a:pt x="533" y="63"/>
                      <a:pt x="504" y="66"/>
                    </a:cubicBezTo>
                    <a:cubicBezTo>
                      <a:pt x="499" y="67"/>
                      <a:pt x="495" y="69"/>
                      <a:pt x="490" y="70"/>
                    </a:cubicBezTo>
                    <a:cubicBezTo>
                      <a:pt x="472" y="79"/>
                      <a:pt x="450" y="79"/>
                      <a:pt x="430" y="82"/>
                    </a:cubicBezTo>
                    <a:cubicBezTo>
                      <a:pt x="412" y="95"/>
                      <a:pt x="374" y="91"/>
                      <a:pt x="358" y="91"/>
                    </a:cubicBezTo>
                    <a:cubicBezTo>
                      <a:pt x="348" y="96"/>
                      <a:pt x="340" y="103"/>
                      <a:pt x="331" y="109"/>
                    </a:cubicBezTo>
                    <a:cubicBezTo>
                      <a:pt x="323" y="120"/>
                      <a:pt x="327" y="116"/>
                      <a:pt x="319" y="121"/>
                    </a:cubicBezTo>
                    <a:cubicBezTo>
                      <a:pt x="315" y="128"/>
                      <a:pt x="312" y="135"/>
                      <a:pt x="304" y="136"/>
                    </a:cubicBezTo>
                    <a:cubicBezTo>
                      <a:pt x="303" y="129"/>
                      <a:pt x="302" y="127"/>
                      <a:pt x="297" y="123"/>
                    </a:cubicBezTo>
                    <a:cubicBezTo>
                      <a:pt x="289" y="125"/>
                      <a:pt x="287" y="129"/>
                      <a:pt x="280" y="133"/>
                    </a:cubicBezTo>
                    <a:cubicBezTo>
                      <a:pt x="272" y="143"/>
                      <a:pt x="273" y="143"/>
                      <a:pt x="261" y="145"/>
                    </a:cubicBezTo>
                    <a:cubicBezTo>
                      <a:pt x="241" y="157"/>
                      <a:pt x="231" y="178"/>
                      <a:pt x="211" y="190"/>
                    </a:cubicBezTo>
                    <a:cubicBezTo>
                      <a:pt x="203" y="200"/>
                      <a:pt x="194" y="197"/>
                      <a:pt x="180" y="198"/>
                    </a:cubicBezTo>
                    <a:cubicBezTo>
                      <a:pt x="171" y="200"/>
                      <a:pt x="170" y="206"/>
                      <a:pt x="163" y="211"/>
                    </a:cubicBezTo>
                    <a:cubicBezTo>
                      <a:pt x="150" y="232"/>
                      <a:pt x="122" y="233"/>
                      <a:pt x="112" y="258"/>
                    </a:cubicBezTo>
                    <a:cubicBezTo>
                      <a:pt x="109" y="276"/>
                      <a:pt x="110" y="294"/>
                      <a:pt x="108" y="312"/>
                    </a:cubicBezTo>
                    <a:cubicBezTo>
                      <a:pt x="107" y="320"/>
                      <a:pt x="105" y="336"/>
                      <a:pt x="105" y="336"/>
                    </a:cubicBezTo>
                    <a:cubicBezTo>
                      <a:pt x="106" y="352"/>
                      <a:pt x="107" y="360"/>
                      <a:pt x="114" y="373"/>
                    </a:cubicBezTo>
                    <a:cubicBezTo>
                      <a:pt x="113" y="376"/>
                      <a:pt x="114" y="379"/>
                      <a:pt x="112" y="381"/>
                    </a:cubicBezTo>
                    <a:cubicBezTo>
                      <a:pt x="105" y="389"/>
                      <a:pt x="86" y="373"/>
                      <a:pt x="79" y="372"/>
                    </a:cubicBezTo>
                    <a:cubicBezTo>
                      <a:pt x="68" y="363"/>
                      <a:pt x="55" y="353"/>
                      <a:pt x="43" y="346"/>
                    </a:cubicBezTo>
                    <a:cubicBezTo>
                      <a:pt x="37" y="337"/>
                      <a:pt x="29" y="329"/>
                      <a:pt x="25" y="319"/>
                    </a:cubicBezTo>
                    <a:cubicBezTo>
                      <a:pt x="27" y="311"/>
                      <a:pt x="26" y="305"/>
                      <a:pt x="33" y="301"/>
                    </a:cubicBezTo>
                    <a:cubicBezTo>
                      <a:pt x="35" y="298"/>
                      <a:pt x="37" y="294"/>
                      <a:pt x="40" y="29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66" name="Freeform 96"/>
              <p:cNvSpPr>
                <a:spLocks/>
              </p:cNvSpPr>
              <p:nvPr/>
            </p:nvSpPr>
            <p:spPr bwMode="auto">
              <a:xfrm>
                <a:off x="1480" y="1889"/>
                <a:ext cx="777" cy="456"/>
              </a:xfrm>
              <a:custGeom>
                <a:avLst/>
                <a:gdLst>
                  <a:gd name="T0" fmla="*/ 7 w 833"/>
                  <a:gd name="T1" fmla="*/ 18 h 469"/>
                  <a:gd name="T2" fmla="*/ 7 w 833"/>
                  <a:gd name="T3" fmla="*/ 18 h 469"/>
                  <a:gd name="T4" fmla="*/ 7 w 833"/>
                  <a:gd name="T5" fmla="*/ 18 h 469"/>
                  <a:gd name="T6" fmla="*/ 7 w 833"/>
                  <a:gd name="T7" fmla="*/ 25 h 469"/>
                  <a:gd name="T8" fmla="*/ 7 w 833"/>
                  <a:gd name="T9" fmla="*/ 20 h 469"/>
                  <a:gd name="T10" fmla="*/ 7 w 833"/>
                  <a:gd name="T11" fmla="*/ 18 h 469"/>
                  <a:gd name="T12" fmla="*/ 7 w 833"/>
                  <a:gd name="T13" fmla="*/ 18 h 469"/>
                  <a:gd name="T14" fmla="*/ 7 w 833"/>
                  <a:gd name="T15" fmla="*/ 24 h 469"/>
                  <a:gd name="T16" fmla="*/ 7 w 833"/>
                  <a:gd name="T17" fmla="*/ 37 h 469"/>
                  <a:gd name="T18" fmla="*/ 7 w 833"/>
                  <a:gd name="T19" fmla="*/ 41 h 469"/>
                  <a:gd name="T20" fmla="*/ 7 w 833"/>
                  <a:gd name="T21" fmla="*/ 48 h 469"/>
                  <a:gd name="T22" fmla="*/ 7 w 833"/>
                  <a:gd name="T23" fmla="*/ 44 h 469"/>
                  <a:gd name="T24" fmla="*/ 7 w 833"/>
                  <a:gd name="T25" fmla="*/ 48 h 469"/>
                  <a:gd name="T26" fmla="*/ 7 w 833"/>
                  <a:gd name="T27" fmla="*/ 60 h 469"/>
                  <a:gd name="T28" fmla="*/ 7 w 833"/>
                  <a:gd name="T29" fmla="*/ 64 h 469"/>
                  <a:gd name="T30" fmla="*/ 7 w 833"/>
                  <a:gd name="T31" fmla="*/ 74 h 469"/>
                  <a:gd name="T32" fmla="*/ 7 w 833"/>
                  <a:gd name="T33" fmla="*/ 84 h 469"/>
                  <a:gd name="T34" fmla="*/ 7 w 833"/>
                  <a:gd name="T35" fmla="*/ 84 h 469"/>
                  <a:gd name="T36" fmla="*/ 7 w 833"/>
                  <a:gd name="T37" fmla="*/ 88 h 469"/>
                  <a:gd name="T38" fmla="*/ 7 w 833"/>
                  <a:gd name="T39" fmla="*/ 84 h 469"/>
                  <a:gd name="T40" fmla="*/ 7 w 833"/>
                  <a:gd name="T41" fmla="*/ 80 h 469"/>
                  <a:gd name="T42" fmla="*/ 7 w 833"/>
                  <a:gd name="T43" fmla="*/ 84 h 469"/>
                  <a:gd name="T44" fmla="*/ 7 w 833"/>
                  <a:gd name="T45" fmla="*/ 88 h 469"/>
                  <a:gd name="T46" fmla="*/ 7 w 833"/>
                  <a:gd name="T47" fmla="*/ 86 h 469"/>
                  <a:gd name="T48" fmla="*/ 7 w 833"/>
                  <a:gd name="T49" fmla="*/ 90 h 469"/>
                  <a:gd name="T50" fmla="*/ 7 w 833"/>
                  <a:gd name="T51" fmla="*/ 88 h 469"/>
                  <a:gd name="T52" fmla="*/ 8 w 833"/>
                  <a:gd name="T53" fmla="*/ 80 h 469"/>
                  <a:gd name="T54" fmla="*/ 8 w 833"/>
                  <a:gd name="T55" fmla="*/ 70 h 469"/>
                  <a:gd name="T56" fmla="*/ 9 w 833"/>
                  <a:gd name="T57" fmla="*/ 62 h 469"/>
                  <a:gd name="T58" fmla="*/ 9 w 833"/>
                  <a:gd name="T59" fmla="*/ 53 h 469"/>
                  <a:gd name="T60" fmla="*/ 10 w 833"/>
                  <a:gd name="T61" fmla="*/ 50 h 469"/>
                  <a:gd name="T62" fmla="*/ 11 w 833"/>
                  <a:gd name="T63" fmla="*/ 51 h 469"/>
                  <a:gd name="T64" fmla="*/ 12 w 833"/>
                  <a:gd name="T65" fmla="*/ 47 h 469"/>
                  <a:gd name="T66" fmla="*/ 13 w 833"/>
                  <a:gd name="T67" fmla="*/ 43 h 469"/>
                  <a:gd name="T68" fmla="*/ 14 w 833"/>
                  <a:gd name="T69" fmla="*/ 39 h 469"/>
                  <a:gd name="T70" fmla="*/ 15 w 833"/>
                  <a:gd name="T71" fmla="*/ 32 h 469"/>
                  <a:gd name="T72" fmla="*/ 15 w 833"/>
                  <a:gd name="T73" fmla="*/ 21 h 469"/>
                  <a:gd name="T74" fmla="*/ 15 w 833"/>
                  <a:gd name="T75" fmla="*/ 18 h 469"/>
                  <a:gd name="T76" fmla="*/ 15 w 833"/>
                  <a:gd name="T77" fmla="*/ 18 h 469"/>
                  <a:gd name="T78" fmla="*/ 14 w 833"/>
                  <a:gd name="T79" fmla="*/ 23 h 469"/>
                  <a:gd name="T80" fmla="*/ 13 w 833"/>
                  <a:gd name="T81" fmla="*/ 27 h 469"/>
                  <a:gd name="T82" fmla="*/ 11 w 833"/>
                  <a:gd name="T83" fmla="*/ 21 h 469"/>
                  <a:gd name="T84" fmla="*/ 11 w 833"/>
                  <a:gd name="T85" fmla="*/ 18 h 469"/>
                  <a:gd name="T86" fmla="*/ 10 w 833"/>
                  <a:gd name="T87" fmla="*/ 18 h 469"/>
                  <a:gd name="T88" fmla="*/ 7 w 833"/>
                  <a:gd name="T89" fmla="*/ 15 h 469"/>
                  <a:gd name="T90" fmla="*/ 7 w 833"/>
                  <a:gd name="T91" fmla="*/ 0 h 469"/>
                  <a:gd name="T92" fmla="*/ 7 w 833"/>
                  <a:gd name="T93" fmla="*/ 10 h 469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833"/>
                  <a:gd name="T142" fmla="*/ 0 h 469"/>
                  <a:gd name="T143" fmla="*/ 833 w 833"/>
                  <a:gd name="T144" fmla="*/ 469 h 469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833" h="469">
                    <a:moveTo>
                      <a:pt x="281" y="10"/>
                    </a:moveTo>
                    <a:cubicBezTo>
                      <a:pt x="288" y="12"/>
                      <a:pt x="290" y="14"/>
                      <a:pt x="291" y="21"/>
                    </a:cubicBezTo>
                    <a:cubicBezTo>
                      <a:pt x="290" y="34"/>
                      <a:pt x="283" y="43"/>
                      <a:pt x="270" y="46"/>
                    </a:cubicBezTo>
                    <a:cubicBezTo>
                      <a:pt x="265" y="49"/>
                      <a:pt x="261" y="51"/>
                      <a:pt x="257" y="55"/>
                    </a:cubicBezTo>
                    <a:cubicBezTo>
                      <a:pt x="258" y="66"/>
                      <a:pt x="262" y="74"/>
                      <a:pt x="266" y="84"/>
                    </a:cubicBezTo>
                    <a:cubicBezTo>
                      <a:pt x="267" y="90"/>
                      <a:pt x="269" y="97"/>
                      <a:pt x="272" y="103"/>
                    </a:cubicBezTo>
                    <a:cubicBezTo>
                      <a:pt x="270" y="117"/>
                      <a:pt x="267" y="125"/>
                      <a:pt x="252" y="127"/>
                    </a:cubicBezTo>
                    <a:cubicBezTo>
                      <a:pt x="243" y="126"/>
                      <a:pt x="237" y="125"/>
                      <a:pt x="228" y="123"/>
                    </a:cubicBezTo>
                    <a:cubicBezTo>
                      <a:pt x="223" y="121"/>
                      <a:pt x="218" y="121"/>
                      <a:pt x="213" y="118"/>
                    </a:cubicBezTo>
                    <a:cubicBezTo>
                      <a:pt x="207" y="114"/>
                      <a:pt x="202" y="109"/>
                      <a:pt x="195" y="108"/>
                    </a:cubicBezTo>
                    <a:cubicBezTo>
                      <a:pt x="180" y="97"/>
                      <a:pt x="165" y="88"/>
                      <a:pt x="147" y="84"/>
                    </a:cubicBezTo>
                    <a:cubicBezTo>
                      <a:pt x="141" y="81"/>
                      <a:pt x="135" y="79"/>
                      <a:pt x="129" y="78"/>
                    </a:cubicBezTo>
                    <a:cubicBezTo>
                      <a:pt x="123" y="75"/>
                      <a:pt x="117" y="72"/>
                      <a:pt x="111" y="70"/>
                    </a:cubicBezTo>
                    <a:cubicBezTo>
                      <a:pt x="105" y="72"/>
                      <a:pt x="102" y="73"/>
                      <a:pt x="99" y="79"/>
                    </a:cubicBezTo>
                    <a:cubicBezTo>
                      <a:pt x="97" y="89"/>
                      <a:pt x="98" y="95"/>
                      <a:pt x="107" y="100"/>
                    </a:cubicBezTo>
                    <a:cubicBezTo>
                      <a:pt x="111" y="106"/>
                      <a:pt x="117" y="116"/>
                      <a:pt x="123" y="120"/>
                    </a:cubicBezTo>
                    <a:cubicBezTo>
                      <a:pt x="122" y="135"/>
                      <a:pt x="119" y="140"/>
                      <a:pt x="114" y="153"/>
                    </a:cubicBezTo>
                    <a:cubicBezTo>
                      <a:pt x="113" y="172"/>
                      <a:pt x="117" y="165"/>
                      <a:pt x="104" y="175"/>
                    </a:cubicBezTo>
                    <a:cubicBezTo>
                      <a:pt x="100" y="178"/>
                      <a:pt x="90" y="184"/>
                      <a:pt x="90" y="184"/>
                    </a:cubicBezTo>
                    <a:cubicBezTo>
                      <a:pt x="87" y="189"/>
                      <a:pt x="78" y="196"/>
                      <a:pt x="78" y="196"/>
                    </a:cubicBezTo>
                    <a:cubicBezTo>
                      <a:pt x="75" y="201"/>
                      <a:pt x="71" y="203"/>
                      <a:pt x="69" y="208"/>
                    </a:cubicBezTo>
                    <a:cubicBezTo>
                      <a:pt x="71" y="230"/>
                      <a:pt x="70" y="228"/>
                      <a:pt x="86" y="234"/>
                    </a:cubicBezTo>
                    <a:cubicBezTo>
                      <a:pt x="92" y="232"/>
                      <a:pt x="97" y="232"/>
                      <a:pt x="102" y="229"/>
                    </a:cubicBezTo>
                    <a:cubicBezTo>
                      <a:pt x="108" y="221"/>
                      <a:pt x="118" y="215"/>
                      <a:pt x="128" y="213"/>
                    </a:cubicBezTo>
                    <a:cubicBezTo>
                      <a:pt x="146" y="214"/>
                      <a:pt x="144" y="214"/>
                      <a:pt x="156" y="223"/>
                    </a:cubicBezTo>
                    <a:cubicBezTo>
                      <a:pt x="160" y="229"/>
                      <a:pt x="159" y="232"/>
                      <a:pt x="156" y="238"/>
                    </a:cubicBezTo>
                    <a:cubicBezTo>
                      <a:pt x="154" y="249"/>
                      <a:pt x="137" y="256"/>
                      <a:pt x="128" y="262"/>
                    </a:cubicBezTo>
                    <a:cubicBezTo>
                      <a:pt x="120" y="283"/>
                      <a:pt x="127" y="288"/>
                      <a:pt x="110" y="301"/>
                    </a:cubicBezTo>
                    <a:cubicBezTo>
                      <a:pt x="106" y="308"/>
                      <a:pt x="93" y="319"/>
                      <a:pt x="84" y="321"/>
                    </a:cubicBezTo>
                    <a:cubicBezTo>
                      <a:pt x="78" y="322"/>
                      <a:pt x="65" y="324"/>
                      <a:pt x="65" y="324"/>
                    </a:cubicBezTo>
                    <a:cubicBezTo>
                      <a:pt x="54" y="320"/>
                      <a:pt x="48" y="314"/>
                      <a:pt x="38" y="307"/>
                    </a:cubicBezTo>
                    <a:cubicBezTo>
                      <a:pt x="18" y="314"/>
                      <a:pt x="41" y="362"/>
                      <a:pt x="15" y="367"/>
                    </a:cubicBezTo>
                    <a:cubicBezTo>
                      <a:pt x="10" y="373"/>
                      <a:pt x="7" y="378"/>
                      <a:pt x="3" y="385"/>
                    </a:cubicBezTo>
                    <a:cubicBezTo>
                      <a:pt x="1" y="401"/>
                      <a:pt x="0" y="415"/>
                      <a:pt x="8" y="429"/>
                    </a:cubicBezTo>
                    <a:cubicBezTo>
                      <a:pt x="10" y="438"/>
                      <a:pt x="13" y="436"/>
                      <a:pt x="21" y="435"/>
                    </a:cubicBezTo>
                    <a:cubicBezTo>
                      <a:pt x="27" y="433"/>
                      <a:pt x="32" y="432"/>
                      <a:pt x="38" y="430"/>
                    </a:cubicBezTo>
                    <a:cubicBezTo>
                      <a:pt x="58" y="433"/>
                      <a:pt x="78" y="436"/>
                      <a:pt x="98" y="439"/>
                    </a:cubicBezTo>
                    <a:cubicBezTo>
                      <a:pt x="104" y="444"/>
                      <a:pt x="111" y="448"/>
                      <a:pt x="117" y="453"/>
                    </a:cubicBezTo>
                    <a:cubicBezTo>
                      <a:pt x="126" y="451"/>
                      <a:pt x="129" y="449"/>
                      <a:pt x="137" y="447"/>
                    </a:cubicBezTo>
                    <a:cubicBezTo>
                      <a:pt x="140" y="441"/>
                      <a:pt x="143" y="437"/>
                      <a:pt x="144" y="430"/>
                    </a:cubicBezTo>
                    <a:cubicBezTo>
                      <a:pt x="143" y="420"/>
                      <a:pt x="143" y="419"/>
                      <a:pt x="135" y="414"/>
                    </a:cubicBezTo>
                    <a:cubicBezTo>
                      <a:pt x="132" y="401"/>
                      <a:pt x="165" y="403"/>
                      <a:pt x="174" y="402"/>
                    </a:cubicBezTo>
                    <a:cubicBezTo>
                      <a:pt x="178" y="402"/>
                      <a:pt x="192" y="401"/>
                      <a:pt x="198" y="405"/>
                    </a:cubicBezTo>
                    <a:cubicBezTo>
                      <a:pt x="216" y="416"/>
                      <a:pt x="208" y="425"/>
                      <a:pt x="233" y="427"/>
                    </a:cubicBezTo>
                    <a:cubicBezTo>
                      <a:pt x="250" y="436"/>
                      <a:pt x="264" y="436"/>
                      <a:pt x="284" y="439"/>
                    </a:cubicBezTo>
                    <a:cubicBezTo>
                      <a:pt x="296" y="445"/>
                      <a:pt x="290" y="443"/>
                      <a:pt x="299" y="445"/>
                    </a:cubicBezTo>
                    <a:cubicBezTo>
                      <a:pt x="306" y="448"/>
                      <a:pt x="321" y="444"/>
                      <a:pt x="321" y="444"/>
                    </a:cubicBezTo>
                    <a:cubicBezTo>
                      <a:pt x="328" y="441"/>
                      <a:pt x="332" y="436"/>
                      <a:pt x="339" y="433"/>
                    </a:cubicBezTo>
                    <a:cubicBezTo>
                      <a:pt x="355" y="437"/>
                      <a:pt x="355" y="451"/>
                      <a:pt x="372" y="454"/>
                    </a:cubicBezTo>
                    <a:cubicBezTo>
                      <a:pt x="377" y="456"/>
                      <a:pt x="380" y="459"/>
                      <a:pt x="386" y="460"/>
                    </a:cubicBezTo>
                    <a:cubicBezTo>
                      <a:pt x="391" y="467"/>
                      <a:pt x="394" y="468"/>
                      <a:pt x="402" y="469"/>
                    </a:cubicBezTo>
                    <a:cubicBezTo>
                      <a:pt x="421" y="468"/>
                      <a:pt x="437" y="462"/>
                      <a:pt x="452" y="450"/>
                    </a:cubicBezTo>
                    <a:cubicBezTo>
                      <a:pt x="454" y="442"/>
                      <a:pt x="453" y="434"/>
                      <a:pt x="455" y="426"/>
                    </a:cubicBezTo>
                    <a:cubicBezTo>
                      <a:pt x="457" y="418"/>
                      <a:pt x="470" y="415"/>
                      <a:pt x="473" y="406"/>
                    </a:cubicBezTo>
                    <a:cubicBezTo>
                      <a:pt x="474" y="399"/>
                      <a:pt x="474" y="394"/>
                      <a:pt x="471" y="388"/>
                    </a:cubicBezTo>
                    <a:cubicBezTo>
                      <a:pt x="466" y="358"/>
                      <a:pt x="476" y="367"/>
                      <a:pt x="489" y="351"/>
                    </a:cubicBezTo>
                    <a:cubicBezTo>
                      <a:pt x="496" y="342"/>
                      <a:pt x="499" y="333"/>
                      <a:pt x="509" y="327"/>
                    </a:cubicBezTo>
                    <a:cubicBezTo>
                      <a:pt x="514" y="321"/>
                      <a:pt x="520" y="317"/>
                      <a:pt x="527" y="313"/>
                    </a:cubicBezTo>
                    <a:cubicBezTo>
                      <a:pt x="531" y="303"/>
                      <a:pt x="531" y="296"/>
                      <a:pt x="528" y="285"/>
                    </a:cubicBezTo>
                    <a:cubicBezTo>
                      <a:pt x="529" y="280"/>
                      <a:pt x="530" y="270"/>
                      <a:pt x="537" y="268"/>
                    </a:cubicBezTo>
                    <a:cubicBezTo>
                      <a:pt x="543" y="266"/>
                      <a:pt x="555" y="265"/>
                      <a:pt x="555" y="265"/>
                    </a:cubicBezTo>
                    <a:cubicBezTo>
                      <a:pt x="561" y="261"/>
                      <a:pt x="562" y="257"/>
                      <a:pt x="567" y="252"/>
                    </a:cubicBezTo>
                    <a:cubicBezTo>
                      <a:pt x="575" y="254"/>
                      <a:pt x="578" y="260"/>
                      <a:pt x="585" y="264"/>
                    </a:cubicBezTo>
                    <a:cubicBezTo>
                      <a:pt x="594" y="262"/>
                      <a:pt x="600" y="261"/>
                      <a:pt x="608" y="256"/>
                    </a:cubicBezTo>
                    <a:cubicBezTo>
                      <a:pt x="613" y="245"/>
                      <a:pt x="617" y="239"/>
                      <a:pt x="629" y="237"/>
                    </a:cubicBezTo>
                    <a:cubicBezTo>
                      <a:pt x="635" y="233"/>
                      <a:pt x="640" y="229"/>
                      <a:pt x="647" y="228"/>
                    </a:cubicBezTo>
                    <a:cubicBezTo>
                      <a:pt x="653" y="227"/>
                      <a:pt x="665" y="225"/>
                      <a:pt x="665" y="225"/>
                    </a:cubicBezTo>
                    <a:cubicBezTo>
                      <a:pt x="673" y="219"/>
                      <a:pt x="682" y="212"/>
                      <a:pt x="692" y="208"/>
                    </a:cubicBezTo>
                    <a:cubicBezTo>
                      <a:pt x="702" y="198"/>
                      <a:pt x="716" y="191"/>
                      <a:pt x="728" y="184"/>
                    </a:cubicBezTo>
                    <a:cubicBezTo>
                      <a:pt x="740" y="186"/>
                      <a:pt x="749" y="185"/>
                      <a:pt x="761" y="183"/>
                    </a:cubicBezTo>
                    <a:cubicBezTo>
                      <a:pt x="770" y="176"/>
                      <a:pt x="777" y="167"/>
                      <a:pt x="788" y="165"/>
                    </a:cubicBezTo>
                    <a:cubicBezTo>
                      <a:pt x="796" y="159"/>
                      <a:pt x="806" y="155"/>
                      <a:pt x="815" y="153"/>
                    </a:cubicBezTo>
                    <a:cubicBezTo>
                      <a:pt x="826" y="148"/>
                      <a:pt x="828" y="146"/>
                      <a:pt x="833" y="135"/>
                    </a:cubicBezTo>
                    <a:cubicBezTo>
                      <a:pt x="830" y="122"/>
                      <a:pt x="825" y="119"/>
                      <a:pt x="815" y="111"/>
                    </a:cubicBezTo>
                    <a:cubicBezTo>
                      <a:pt x="812" y="102"/>
                      <a:pt x="816" y="97"/>
                      <a:pt x="821" y="90"/>
                    </a:cubicBezTo>
                    <a:cubicBezTo>
                      <a:pt x="822" y="83"/>
                      <a:pt x="820" y="76"/>
                      <a:pt x="813" y="75"/>
                    </a:cubicBezTo>
                    <a:cubicBezTo>
                      <a:pt x="806" y="75"/>
                      <a:pt x="799" y="75"/>
                      <a:pt x="792" y="76"/>
                    </a:cubicBezTo>
                    <a:cubicBezTo>
                      <a:pt x="787" y="77"/>
                      <a:pt x="780" y="88"/>
                      <a:pt x="776" y="91"/>
                    </a:cubicBezTo>
                    <a:cubicBezTo>
                      <a:pt x="766" y="98"/>
                      <a:pt x="749" y="110"/>
                      <a:pt x="738" y="112"/>
                    </a:cubicBezTo>
                    <a:cubicBezTo>
                      <a:pt x="726" y="118"/>
                      <a:pt x="732" y="116"/>
                      <a:pt x="723" y="118"/>
                    </a:cubicBezTo>
                    <a:cubicBezTo>
                      <a:pt x="717" y="121"/>
                      <a:pt x="711" y="123"/>
                      <a:pt x="705" y="124"/>
                    </a:cubicBezTo>
                    <a:cubicBezTo>
                      <a:pt x="699" y="127"/>
                      <a:pt x="693" y="129"/>
                      <a:pt x="687" y="130"/>
                    </a:cubicBezTo>
                    <a:cubicBezTo>
                      <a:pt x="676" y="135"/>
                      <a:pt x="667" y="133"/>
                      <a:pt x="654" y="132"/>
                    </a:cubicBezTo>
                    <a:cubicBezTo>
                      <a:pt x="644" y="125"/>
                      <a:pt x="633" y="119"/>
                      <a:pt x="623" y="112"/>
                    </a:cubicBezTo>
                    <a:cubicBezTo>
                      <a:pt x="619" y="105"/>
                      <a:pt x="614" y="103"/>
                      <a:pt x="606" y="102"/>
                    </a:cubicBezTo>
                    <a:cubicBezTo>
                      <a:pt x="600" y="99"/>
                      <a:pt x="592" y="97"/>
                      <a:pt x="585" y="96"/>
                    </a:cubicBezTo>
                    <a:cubicBezTo>
                      <a:pt x="579" y="93"/>
                      <a:pt x="573" y="91"/>
                      <a:pt x="567" y="87"/>
                    </a:cubicBezTo>
                    <a:cubicBezTo>
                      <a:pt x="563" y="81"/>
                      <a:pt x="556" y="79"/>
                      <a:pt x="549" y="75"/>
                    </a:cubicBezTo>
                    <a:cubicBezTo>
                      <a:pt x="536" y="59"/>
                      <a:pt x="515" y="45"/>
                      <a:pt x="498" y="34"/>
                    </a:cubicBezTo>
                    <a:cubicBezTo>
                      <a:pt x="487" y="27"/>
                      <a:pt x="478" y="17"/>
                      <a:pt x="465" y="15"/>
                    </a:cubicBezTo>
                    <a:cubicBezTo>
                      <a:pt x="459" y="12"/>
                      <a:pt x="453" y="10"/>
                      <a:pt x="447" y="9"/>
                    </a:cubicBezTo>
                    <a:cubicBezTo>
                      <a:pt x="436" y="4"/>
                      <a:pt x="425" y="2"/>
                      <a:pt x="413" y="0"/>
                    </a:cubicBezTo>
                    <a:cubicBezTo>
                      <a:pt x="386" y="1"/>
                      <a:pt x="387" y="2"/>
                      <a:pt x="369" y="4"/>
                    </a:cubicBezTo>
                    <a:cubicBezTo>
                      <a:pt x="363" y="7"/>
                      <a:pt x="357" y="9"/>
                      <a:pt x="351" y="10"/>
                    </a:cubicBezTo>
                    <a:cubicBezTo>
                      <a:pt x="327" y="22"/>
                      <a:pt x="348" y="12"/>
                      <a:pt x="281" y="1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67" name="Freeform 97"/>
              <p:cNvSpPr>
                <a:spLocks/>
              </p:cNvSpPr>
              <p:nvPr/>
            </p:nvSpPr>
            <p:spPr bwMode="auto">
              <a:xfrm>
                <a:off x="1894" y="2115"/>
                <a:ext cx="880" cy="610"/>
              </a:xfrm>
              <a:custGeom>
                <a:avLst/>
                <a:gdLst>
                  <a:gd name="T0" fmla="*/ 7 w 944"/>
                  <a:gd name="T1" fmla="*/ 49 h 627"/>
                  <a:gd name="T2" fmla="*/ 7 w 944"/>
                  <a:gd name="T3" fmla="*/ 54 h 627"/>
                  <a:gd name="T4" fmla="*/ 7 w 944"/>
                  <a:gd name="T5" fmla="*/ 62 h 627"/>
                  <a:gd name="T6" fmla="*/ 7 w 944"/>
                  <a:gd name="T7" fmla="*/ 71 h 627"/>
                  <a:gd name="T8" fmla="*/ 7 w 944"/>
                  <a:gd name="T9" fmla="*/ 81 h 627"/>
                  <a:gd name="T10" fmla="*/ 7 w 944"/>
                  <a:gd name="T11" fmla="*/ 88 h 627"/>
                  <a:gd name="T12" fmla="*/ 7 w 944"/>
                  <a:gd name="T13" fmla="*/ 102 h 627"/>
                  <a:gd name="T14" fmla="*/ 7 w 944"/>
                  <a:gd name="T15" fmla="*/ 111 h 627"/>
                  <a:gd name="T16" fmla="*/ 7 w 944"/>
                  <a:gd name="T17" fmla="*/ 108 h 627"/>
                  <a:gd name="T18" fmla="*/ 7 w 944"/>
                  <a:gd name="T19" fmla="*/ 105 h 627"/>
                  <a:gd name="T20" fmla="*/ 7 w 944"/>
                  <a:gd name="T21" fmla="*/ 103 h 627"/>
                  <a:gd name="T22" fmla="*/ 7 w 944"/>
                  <a:gd name="T23" fmla="*/ 111 h 627"/>
                  <a:gd name="T24" fmla="*/ 7 w 944"/>
                  <a:gd name="T25" fmla="*/ 120 h 627"/>
                  <a:gd name="T26" fmla="*/ 7 w 944"/>
                  <a:gd name="T27" fmla="*/ 126 h 627"/>
                  <a:gd name="T28" fmla="*/ 8 w 944"/>
                  <a:gd name="T29" fmla="*/ 123 h 627"/>
                  <a:gd name="T30" fmla="*/ 9 w 944"/>
                  <a:gd name="T31" fmla="*/ 118 h 627"/>
                  <a:gd name="T32" fmla="*/ 10 w 944"/>
                  <a:gd name="T33" fmla="*/ 108 h 627"/>
                  <a:gd name="T34" fmla="*/ 11 w 944"/>
                  <a:gd name="T35" fmla="*/ 99 h 627"/>
                  <a:gd name="T36" fmla="*/ 12 w 944"/>
                  <a:gd name="T37" fmla="*/ 103 h 627"/>
                  <a:gd name="T38" fmla="*/ 13 w 944"/>
                  <a:gd name="T39" fmla="*/ 105 h 627"/>
                  <a:gd name="T40" fmla="*/ 13 w 944"/>
                  <a:gd name="T41" fmla="*/ 105 h 627"/>
                  <a:gd name="T42" fmla="*/ 15 w 944"/>
                  <a:gd name="T43" fmla="*/ 109 h 627"/>
                  <a:gd name="T44" fmla="*/ 15 w 944"/>
                  <a:gd name="T45" fmla="*/ 105 h 627"/>
                  <a:gd name="T46" fmla="*/ 16 w 944"/>
                  <a:gd name="T47" fmla="*/ 108 h 627"/>
                  <a:gd name="T48" fmla="*/ 17 w 944"/>
                  <a:gd name="T49" fmla="*/ 102 h 627"/>
                  <a:gd name="T50" fmla="*/ 16 w 944"/>
                  <a:gd name="T51" fmla="*/ 92 h 627"/>
                  <a:gd name="T52" fmla="*/ 16 w 944"/>
                  <a:gd name="T53" fmla="*/ 85 h 627"/>
                  <a:gd name="T54" fmla="*/ 15 w 944"/>
                  <a:gd name="T55" fmla="*/ 80 h 627"/>
                  <a:gd name="T56" fmla="*/ 15 w 944"/>
                  <a:gd name="T57" fmla="*/ 78 h 627"/>
                  <a:gd name="T58" fmla="*/ 14 w 944"/>
                  <a:gd name="T59" fmla="*/ 72 h 627"/>
                  <a:gd name="T60" fmla="*/ 13 w 944"/>
                  <a:gd name="T61" fmla="*/ 76 h 627"/>
                  <a:gd name="T62" fmla="*/ 11 w 944"/>
                  <a:gd name="T63" fmla="*/ 74 h 627"/>
                  <a:gd name="T64" fmla="*/ 11 w 944"/>
                  <a:gd name="T65" fmla="*/ 67 h 627"/>
                  <a:gd name="T66" fmla="*/ 10 w 944"/>
                  <a:gd name="T67" fmla="*/ 66 h 627"/>
                  <a:gd name="T68" fmla="*/ 9 w 944"/>
                  <a:gd name="T69" fmla="*/ 56 h 627"/>
                  <a:gd name="T70" fmla="*/ 7 w 944"/>
                  <a:gd name="T71" fmla="*/ 60 h 627"/>
                  <a:gd name="T72" fmla="*/ 7 w 944"/>
                  <a:gd name="T73" fmla="*/ 54 h 627"/>
                  <a:gd name="T74" fmla="*/ 7 w 944"/>
                  <a:gd name="T75" fmla="*/ 47 h 627"/>
                  <a:gd name="T76" fmla="*/ 7 w 944"/>
                  <a:gd name="T77" fmla="*/ 39 h 627"/>
                  <a:gd name="T78" fmla="*/ 7 w 944"/>
                  <a:gd name="T79" fmla="*/ 33 h 627"/>
                  <a:gd name="T80" fmla="*/ 7 w 944"/>
                  <a:gd name="T81" fmla="*/ 40 h 627"/>
                  <a:gd name="T82" fmla="*/ 7 w 944"/>
                  <a:gd name="T83" fmla="*/ 35 h 627"/>
                  <a:gd name="T84" fmla="*/ 7 w 944"/>
                  <a:gd name="T85" fmla="*/ 26 h 627"/>
                  <a:gd name="T86" fmla="*/ 7 w 944"/>
                  <a:gd name="T87" fmla="*/ 19 h 627"/>
                  <a:gd name="T88" fmla="*/ 7 w 944"/>
                  <a:gd name="T89" fmla="*/ 18 h 627"/>
                  <a:gd name="T90" fmla="*/ 7 w 944"/>
                  <a:gd name="T91" fmla="*/ 18 h 627"/>
                  <a:gd name="T92" fmla="*/ 7 w 944"/>
                  <a:gd name="T93" fmla="*/ 18 h 627"/>
                  <a:gd name="T94" fmla="*/ 7 w 944"/>
                  <a:gd name="T95" fmla="*/ 18 h 627"/>
                  <a:gd name="T96" fmla="*/ 7 w 944"/>
                  <a:gd name="T97" fmla="*/ 18 h 627"/>
                  <a:gd name="T98" fmla="*/ 7 w 944"/>
                  <a:gd name="T99" fmla="*/ 18 h 627"/>
                  <a:gd name="T100" fmla="*/ 7 w 944"/>
                  <a:gd name="T101" fmla="*/ 28 h 627"/>
                  <a:gd name="T102" fmla="*/ 7 w 944"/>
                  <a:gd name="T103" fmla="*/ 40 h 627"/>
                  <a:gd name="T104" fmla="*/ 7 w 944"/>
                  <a:gd name="T105" fmla="*/ 45 h 627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944"/>
                  <a:gd name="T160" fmla="*/ 0 h 627"/>
                  <a:gd name="T161" fmla="*/ 944 w 944"/>
                  <a:gd name="T162" fmla="*/ 627 h 627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944" h="627">
                    <a:moveTo>
                      <a:pt x="5" y="221"/>
                    </a:moveTo>
                    <a:cubicBezTo>
                      <a:pt x="2" y="227"/>
                      <a:pt x="4" y="232"/>
                      <a:pt x="8" y="237"/>
                    </a:cubicBezTo>
                    <a:cubicBezTo>
                      <a:pt x="9" y="243"/>
                      <a:pt x="16" y="248"/>
                      <a:pt x="21" y="252"/>
                    </a:cubicBezTo>
                    <a:cubicBezTo>
                      <a:pt x="27" y="262"/>
                      <a:pt x="40" y="270"/>
                      <a:pt x="51" y="275"/>
                    </a:cubicBezTo>
                    <a:cubicBezTo>
                      <a:pt x="56" y="281"/>
                      <a:pt x="58" y="287"/>
                      <a:pt x="65" y="291"/>
                    </a:cubicBezTo>
                    <a:cubicBezTo>
                      <a:pt x="68" y="296"/>
                      <a:pt x="71" y="299"/>
                      <a:pt x="74" y="303"/>
                    </a:cubicBezTo>
                    <a:cubicBezTo>
                      <a:pt x="76" y="306"/>
                      <a:pt x="81" y="312"/>
                      <a:pt x="81" y="312"/>
                    </a:cubicBezTo>
                    <a:cubicBezTo>
                      <a:pt x="85" y="323"/>
                      <a:pt x="84" y="337"/>
                      <a:pt x="75" y="345"/>
                    </a:cubicBezTo>
                    <a:cubicBezTo>
                      <a:pt x="69" y="355"/>
                      <a:pt x="72" y="367"/>
                      <a:pt x="77" y="377"/>
                    </a:cubicBezTo>
                    <a:cubicBezTo>
                      <a:pt x="78" y="383"/>
                      <a:pt x="80" y="389"/>
                      <a:pt x="81" y="395"/>
                    </a:cubicBezTo>
                    <a:cubicBezTo>
                      <a:pt x="80" y="405"/>
                      <a:pt x="80" y="417"/>
                      <a:pt x="75" y="426"/>
                    </a:cubicBezTo>
                    <a:cubicBezTo>
                      <a:pt x="74" y="431"/>
                      <a:pt x="72" y="435"/>
                      <a:pt x="71" y="440"/>
                    </a:cubicBezTo>
                    <a:cubicBezTo>
                      <a:pt x="72" y="455"/>
                      <a:pt x="71" y="467"/>
                      <a:pt x="84" y="477"/>
                    </a:cubicBezTo>
                    <a:cubicBezTo>
                      <a:pt x="88" y="484"/>
                      <a:pt x="95" y="490"/>
                      <a:pt x="101" y="495"/>
                    </a:cubicBezTo>
                    <a:cubicBezTo>
                      <a:pt x="110" y="513"/>
                      <a:pt x="129" y="543"/>
                      <a:pt x="150" y="546"/>
                    </a:cubicBezTo>
                    <a:cubicBezTo>
                      <a:pt x="157" y="549"/>
                      <a:pt x="161" y="547"/>
                      <a:pt x="167" y="542"/>
                    </a:cubicBezTo>
                    <a:cubicBezTo>
                      <a:pt x="171" y="535"/>
                      <a:pt x="174" y="532"/>
                      <a:pt x="182" y="530"/>
                    </a:cubicBezTo>
                    <a:cubicBezTo>
                      <a:pt x="190" y="526"/>
                      <a:pt x="198" y="529"/>
                      <a:pt x="206" y="531"/>
                    </a:cubicBezTo>
                    <a:cubicBezTo>
                      <a:pt x="214" y="537"/>
                      <a:pt x="215" y="536"/>
                      <a:pt x="225" y="534"/>
                    </a:cubicBezTo>
                    <a:cubicBezTo>
                      <a:pt x="232" y="526"/>
                      <a:pt x="237" y="520"/>
                      <a:pt x="248" y="518"/>
                    </a:cubicBezTo>
                    <a:cubicBezTo>
                      <a:pt x="269" y="508"/>
                      <a:pt x="290" y="499"/>
                      <a:pt x="312" y="492"/>
                    </a:cubicBezTo>
                    <a:cubicBezTo>
                      <a:pt x="331" y="494"/>
                      <a:pt x="333" y="497"/>
                      <a:pt x="348" y="507"/>
                    </a:cubicBezTo>
                    <a:cubicBezTo>
                      <a:pt x="354" y="521"/>
                      <a:pt x="366" y="526"/>
                      <a:pt x="378" y="533"/>
                    </a:cubicBezTo>
                    <a:cubicBezTo>
                      <a:pt x="383" y="536"/>
                      <a:pt x="387" y="539"/>
                      <a:pt x="392" y="542"/>
                    </a:cubicBezTo>
                    <a:cubicBezTo>
                      <a:pt x="396" y="544"/>
                      <a:pt x="404" y="549"/>
                      <a:pt x="404" y="549"/>
                    </a:cubicBezTo>
                    <a:cubicBezTo>
                      <a:pt x="411" y="560"/>
                      <a:pt x="408" y="573"/>
                      <a:pt x="414" y="584"/>
                    </a:cubicBezTo>
                    <a:cubicBezTo>
                      <a:pt x="422" y="599"/>
                      <a:pt x="440" y="610"/>
                      <a:pt x="456" y="612"/>
                    </a:cubicBezTo>
                    <a:cubicBezTo>
                      <a:pt x="466" y="616"/>
                      <a:pt x="475" y="623"/>
                      <a:pt x="485" y="624"/>
                    </a:cubicBezTo>
                    <a:cubicBezTo>
                      <a:pt x="496" y="627"/>
                      <a:pt x="499" y="627"/>
                      <a:pt x="512" y="626"/>
                    </a:cubicBezTo>
                    <a:cubicBezTo>
                      <a:pt x="515" y="621"/>
                      <a:pt x="517" y="613"/>
                      <a:pt x="521" y="609"/>
                    </a:cubicBezTo>
                    <a:cubicBezTo>
                      <a:pt x="527" y="603"/>
                      <a:pt x="536" y="602"/>
                      <a:pt x="542" y="596"/>
                    </a:cubicBezTo>
                    <a:cubicBezTo>
                      <a:pt x="546" y="591"/>
                      <a:pt x="547" y="586"/>
                      <a:pt x="551" y="581"/>
                    </a:cubicBezTo>
                    <a:cubicBezTo>
                      <a:pt x="553" y="570"/>
                      <a:pt x="565" y="561"/>
                      <a:pt x="575" y="555"/>
                    </a:cubicBezTo>
                    <a:cubicBezTo>
                      <a:pt x="582" y="546"/>
                      <a:pt x="585" y="538"/>
                      <a:pt x="590" y="528"/>
                    </a:cubicBezTo>
                    <a:cubicBezTo>
                      <a:pt x="592" y="517"/>
                      <a:pt x="599" y="510"/>
                      <a:pt x="608" y="504"/>
                    </a:cubicBezTo>
                    <a:cubicBezTo>
                      <a:pt x="612" y="497"/>
                      <a:pt x="619" y="492"/>
                      <a:pt x="626" y="488"/>
                    </a:cubicBezTo>
                    <a:cubicBezTo>
                      <a:pt x="637" y="490"/>
                      <a:pt x="642" y="499"/>
                      <a:pt x="653" y="501"/>
                    </a:cubicBezTo>
                    <a:cubicBezTo>
                      <a:pt x="665" y="507"/>
                      <a:pt x="659" y="505"/>
                      <a:pt x="669" y="507"/>
                    </a:cubicBezTo>
                    <a:cubicBezTo>
                      <a:pt x="678" y="506"/>
                      <a:pt x="684" y="503"/>
                      <a:pt x="692" y="506"/>
                    </a:cubicBezTo>
                    <a:cubicBezTo>
                      <a:pt x="696" y="509"/>
                      <a:pt x="705" y="516"/>
                      <a:pt x="705" y="516"/>
                    </a:cubicBezTo>
                    <a:cubicBezTo>
                      <a:pt x="708" y="521"/>
                      <a:pt x="711" y="524"/>
                      <a:pt x="717" y="527"/>
                    </a:cubicBezTo>
                    <a:cubicBezTo>
                      <a:pt x="725" y="524"/>
                      <a:pt x="730" y="523"/>
                      <a:pt x="734" y="515"/>
                    </a:cubicBezTo>
                    <a:cubicBezTo>
                      <a:pt x="753" y="517"/>
                      <a:pt x="762" y="534"/>
                      <a:pt x="780" y="537"/>
                    </a:cubicBezTo>
                    <a:cubicBezTo>
                      <a:pt x="787" y="537"/>
                      <a:pt x="794" y="538"/>
                      <a:pt x="800" y="536"/>
                    </a:cubicBezTo>
                    <a:cubicBezTo>
                      <a:pt x="806" y="535"/>
                      <a:pt x="813" y="523"/>
                      <a:pt x="824" y="521"/>
                    </a:cubicBezTo>
                    <a:cubicBezTo>
                      <a:pt x="832" y="517"/>
                      <a:pt x="838" y="520"/>
                      <a:pt x="845" y="513"/>
                    </a:cubicBezTo>
                    <a:cubicBezTo>
                      <a:pt x="846" y="505"/>
                      <a:pt x="846" y="501"/>
                      <a:pt x="854" y="506"/>
                    </a:cubicBezTo>
                    <a:cubicBezTo>
                      <a:pt x="860" y="518"/>
                      <a:pt x="868" y="526"/>
                      <a:pt x="882" y="528"/>
                    </a:cubicBezTo>
                    <a:cubicBezTo>
                      <a:pt x="897" y="527"/>
                      <a:pt x="892" y="526"/>
                      <a:pt x="902" y="518"/>
                    </a:cubicBezTo>
                    <a:cubicBezTo>
                      <a:pt x="904" y="509"/>
                      <a:pt x="914" y="499"/>
                      <a:pt x="923" y="497"/>
                    </a:cubicBezTo>
                    <a:cubicBezTo>
                      <a:pt x="931" y="491"/>
                      <a:pt x="938" y="487"/>
                      <a:pt x="944" y="479"/>
                    </a:cubicBezTo>
                    <a:cubicBezTo>
                      <a:pt x="938" y="469"/>
                      <a:pt x="917" y="457"/>
                      <a:pt x="906" y="455"/>
                    </a:cubicBezTo>
                    <a:cubicBezTo>
                      <a:pt x="901" y="449"/>
                      <a:pt x="898" y="444"/>
                      <a:pt x="894" y="437"/>
                    </a:cubicBezTo>
                    <a:cubicBezTo>
                      <a:pt x="892" y="427"/>
                      <a:pt x="889" y="421"/>
                      <a:pt x="879" y="417"/>
                    </a:cubicBezTo>
                    <a:cubicBezTo>
                      <a:pt x="875" y="409"/>
                      <a:pt x="872" y="406"/>
                      <a:pt x="864" y="401"/>
                    </a:cubicBezTo>
                    <a:cubicBezTo>
                      <a:pt x="860" y="395"/>
                      <a:pt x="853" y="390"/>
                      <a:pt x="846" y="389"/>
                    </a:cubicBezTo>
                    <a:cubicBezTo>
                      <a:pt x="839" y="386"/>
                      <a:pt x="832" y="384"/>
                      <a:pt x="825" y="383"/>
                    </a:cubicBezTo>
                    <a:cubicBezTo>
                      <a:pt x="819" y="380"/>
                      <a:pt x="811" y="378"/>
                      <a:pt x="804" y="377"/>
                    </a:cubicBezTo>
                    <a:cubicBezTo>
                      <a:pt x="797" y="373"/>
                      <a:pt x="788" y="369"/>
                      <a:pt x="780" y="368"/>
                    </a:cubicBezTo>
                    <a:cubicBezTo>
                      <a:pt x="775" y="362"/>
                      <a:pt x="774" y="354"/>
                      <a:pt x="767" y="350"/>
                    </a:cubicBezTo>
                    <a:cubicBezTo>
                      <a:pt x="763" y="345"/>
                      <a:pt x="756" y="342"/>
                      <a:pt x="747" y="344"/>
                    </a:cubicBezTo>
                    <a:cubicBezTo>
                      <a:pt x="731" y="352"/>
                      <a:pt x="716" y="369"/>
                      <a:pt x="699" y="372"/>
                    </a:cubicBezTo>
                    <a:cubicBezTo>
                      <a:pt x="690" y="376"/>
                      <a:pt x="669" y="370"/>
                      <a:pt x="660" y="368"/>
                    </a:cubicBezTo>
                    <a:cubicBezTo>
                      <a:pt x="654" y="365"/>
                      <a:pt x="648" y="365"/>
                      <a:pt x="642" y="363"/>
                    </a:cubicBezTo>
                    <a:cubicBezTo>
                      <a:pt x="636" y="358"/>
                      <a:pt x="636" y="354"/>
                      <a:pt x="633" y="347"/>
                    </a:cubicBezTo>
                    <a:cubicBezTo>
                      <a:pt x="631" y="334"/>
                      <a:pt x="625" y="328"/>
                      <a:pt x="612" y="326"/>
                    </a:cubicBezTo>
                    <a:cubicBezTo>
                      <a:pt x="611" y="325"/>
                      <a:pt x="609" y="324"/>
                      <a:pt x="608" y="324"/>
                    </a:cubicBezTo>
                    <a:cubicBezTo>
                      <a:pt x="604" y="323"/>
                      <a:pt x="600" y="324"/>
                      <a:pt x="597" y="323"/>
                    </a:cubicBezTo>
                    <a:cubicBezTo>
                      <a:pt x="592" y="321"/>
                      <a:pt x="587" y="310"/>
                      <a:pt x="576" y="308"/>
                    </a:cubicBezTo>
                    <a:cubicBezTo>
                      <a:pt x="561" y="301"/>
                      <a:pt x="539" y="281"/>
                      <a:pt x="525" y="278"/>
                    </a:cubicBezTo>
                    <a:cubicBezTo>
                      <a:pt x="507" y="279"/>
                      <a:pt x="508" y="280"/>
                      <a:pt x="495" y="288"/>
                    </a:cubicBezTo>
                    <a:cubicBezTo>
                      <a:pt x="491" y="294"/>
                      <a:pt x="488" y="304"/>
                      <a:pt x="482" y="299"/>
                    </a:cubicBezTo>
                    <a:cubicBezTo>
                      <a:pt x="478" y="292"/>
                      <a:pt x="478" y="282"/>
                      <a:pt x="471" y="278"/>
                    </a:cubicBezTo>
                    <a:cubicBezTo>
                      <a:pt x="469" y="274"/>
                      <a:pt x="465" y="272"/>
                      <a:pt x="462" y="269"/>
                    </a:cubicBezTo>
                    <a:cubicBezTo>
                      <a:pt x="459" y="266"/>
                      <a:pt x="452" y="258"/>
                      <a:pt x="452" y="258"/>
                    </a:cubicBezTo>
                    <a:cubicBezTo>
                      <a:pt x="445" y="246"/>
                      <a:pt x="445" y="232"/>
                      <a:pt x="435" y="222"/>
                    </a:cubicBezTo>
                    <a:cubicBezTo>
                      <a:pt x="434" y="214"/>
                      <a:pt x="443" y="214"/>
                      <a:pt x="446" y="207"/>
                    </a:cubicBezTo>
                    <a:cubicBezTo>
                      <a:pt x="448" y="196"/>
                      <a:pt x="442" y="192"/>
                      <a:pt x="435" y="182"/>
                    </a:cubicBezTo>
                    <a:cubicBezTo>
                      <a:pt x="433" y="163"/>
                      <a:pt x="425" y="167"/>
                      <a:pt x="408" y="164"/>
                    </a:cubicBezTo>
                    <a:cubicBezTo>
                      <a:pt x="403" y="160"/>
                      <a:pt x="396" y="153"/>
                      <a:pt x="390" y="152"/>
                    </a:cubicBezTo>
                    <a:cubicBezTo>
                      <a:pt x="373" y="153"/>
                      <a:pt x="362" y="165"/>
                      <a:pt x="345" y="168"/>
                    </a:cubicBezTo>
                    <a:cubicBezTo>
                      <a:pt x="332" y="171"/>
                      <a:pt x="339" y="183"/>
                      <a:pt x="329" y="185"/>
                    </a:cubicBezTo>
                    <a:cubicBezTo>
                      <a:pt x="326" y="183"/>
                      <a:pt x="321" y="181"/>
                      <a:pt x="318" y="179"/>
                    </a:cubicBezTo>
                    <a:cubicBezTo>
                      <a:pt x="312" y="174"/>
                      <a:pt x="311" y="167"/>
                      <a:pt x="306" y="161"/>
                    </a:cubicBezTo>
                    <a:cubicBezTo>
                      <a:pt x="305" y="142"/>
                      <a:pt x="318" y="117"/>
                      <a:pt x="285" y="119"/>
                    </a:cubicBezTo>
                    <a:cubicBezTo>
                      <a:pt x="277" y="120"/>
                      <a:pt x="272" y="125"/>
                      <a:pt x="264" y="126"/>
                    </a:cubicBezTo>
                    <a:cubicBezTo>
                      <a:pt x="255" y="133"/>
                      <a:pt x="244" y="127"/>
                      <a:pt x="234" y="125"/>
                    </a:cubicBezTo>
                    <a:cubicBezTo>
                      <a:pt x="222" y="119"/>
                      <a:pt x="213" y="116"/>
                      <a:pt x="204" y="104"/>
                    </a:cubicBezTo>
                    <a:cubicBezTo>
                      <a:pt x="203" y="98"/>
                      <a:pt x="202" y="93"/>
                      <a:pt x="201" y="86"/>
                    </a:cubicBezTo>
                    <a:cubicBezTo>
                      <a:pt x="202" y="74"/>
                      <a:pt x="201" y="74"/>
                      <a:pt x="206" y="65"/>
                    </a:cubicBezTo>
                    <a:cubicBezTo>
                      <a:pt x="207" y="59"/>
                      <a:pt x="212" y="45"/>
                      <a:pt x="212" y="44"/>
                    </a:cubicBezTo>
                    <a:cubicBezTo>
                      <a:pt x="210" y="34"/>
                      <a:pt x="212" y="32"/>
                      <a:pt x="204" y="27"/>
                    </a:cubicBezTo>
                    <a:cubicBezTo>
                      <a:pt x="195" y="21"/>
                      <a:pt x="198" y="12"/>
                      <a:pt x="191" y="5"/>
                    </a:cubicBezTo>
                    <a:cubicBezTo>
                      <a:pt x="176" y="0"/>
                      <a:pt x="163" y="25"/>
                      <a:pt x="149" y="33"/>
                    </a:cubicBezTo>
                    <a:cubicBezTo>
                      <a:pt x="143" y="32"/>
                      <a:pt x="128" y="21"/>
                      <a:pt x="122" y="20"/>
                    </a:cubicBezTo>
                    <a:cubicBezTo>
                      <a:pt x="113" y="32"/>
                      <a:pt x="111" y="31"/>
                      <a:pt x="98" y="35"/>
                    </a:cubicBezTo>
                    <a:cubicBezTo>
                      <a:pt x="93" y="38"/>
                      <a:pt x="90" y="40"/>
                      <a:pt x="87" y="45"/>
                    </a:cubicBezTo>
                    <a:cubicBezTo>
                      <a:pt x="87" y="47"/>
                      <a:pt x="86" y="48"/>
                      <a:pt x="86" y="50"/>
                    </a:cubicBezTo>
                    <a:cubicBezTo>
                      <a:pt x="85" y="60"/>
                      <a:pt x="86" y="70"/>
                      <a:pt x="84" y="80"/>
                    </a:cubicBezTo>
                    <a:cubicBezTo>
                      <a:pt x="84" y="82"/>
                      <a:pt x="81" y="82"/>
                      <a:pt x="80" y="83"/>
                    </a:cubicBezTo>
                    <a:cubicBezTo>
                      <a:pt x="71" y="89"/>
                      <a:pt x="63" y="97"/>
                      <a:pt x="54" y="102"/>
                    </a:cubicBezTo>
                    <a:cubicBezTo>
                      <a:pt x="48" y="112"/>
                      <a:pt x="41" y="127"/>
                      <a:pt x="30" y="131"/>
                    </a:cubicBezTo>
                    <a:cubicBezTo>
                      <a:pt x="23" y="144"/>
                      <a:pt x="27" y="156"/>
                      <a:pt x="30" y="170"/>
                    </a:cubicBezTo>
                    <a:cubicBezTo>
                      <a:pt x="30" y="176"/>
                      <a:pt x="26" y="181"/>
                      <a:pt x="21" y="185"/>
                    </a:cubicBezTo>
                    <a:cubicBezTo>
                      <a:pt x="17" y="188"/>
                      <a:pt x="12" y="189"/>
                      <a:pt x="12" y="189"/>
                    </a:cubicBezTo>
                    <a:cubicBezTo>
                      <a:pt x="11" y="195"/>
                      <a:pt x="11" y="204"/>
                      <a:pt x="9" y="210"/>
                    </a:cubicBezTo>
                    <a:cubicBezTo>
                      <a:pt x="9" y="212"/>
                      <a:pt x="0" y="229"/>
                      <a:pt x="5" y="22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68" name="Freeform 98"/>
              <p:cNvSpPr>
                <a:spLocks/>
              </p:cNvSpPr>
              <p:nvPr/>
            </p:nvSpPr>
            <p:spPr bwMode="auto">
              <a:xfrm>
                <a:off x="1927" y="2594"/>
                <a:ext cx="428" cy="324"/>
              </a:xfrm>
              <a:custGeom>
                <a:avLst/>
                <a:gdLst>
                  <a:gd name="T0" fmla="*/ 3 w 459"/>
                  <a:gd name="T1" fmla="*/ 36 h 333"/>
                  <a:gd name="T2" fmla="*/ 7 w 459"/>
                  <a:gd name="T3" fmla="*/ 43 h 333"/>
                  <a:gd name="T4" fmla="*/ 7 w 459"/>
                  <a:gd name="T5" fmla="*/ 48 h 333"/>
                  <a:gd name="T6" fmla="*/ 7 w 459"/>
                  <a:gd name="T7" fmla="*/ 49 h 333"/>
                  <a:gd name="T8" fmla="*/ 7 w 459"/>
                  <a:gd name="T9" fmla="*/ 49 h 333"/>
                  <a:gd name="T10" fmla="*/ 7 w 459"/>
                  <a:gd name="T11" fmla="*/ 52 h 333"/>
                  <a:gd name="T12" fmla="*/ 7 w 459"/>
                  <a:gd name="T13" fmla="*/ 55 h 333"/>
                  <a:gd name="T14" fmla="*/ 7 w 459"/>
                  <a:gd name="T15" fmla="*/ 56 h 333"/>
                  <a:gd name="T16" fmla="*/ 7 w 459"/>
                  <a:gd name="T17" fmla="*/ 62 h 333"/>
                  <a:gd name="T18" fmla="*/ 7 w 459"/>
                  <a:gd name="T19" fmla="*/ 64 h 333"/>
                  <a:gd name="T20" fmla="*/ 7 w 459"/>
                  <a:gd name="T21" fmla="*/ 66 h 333"/>
                  <a:gd name="T22" fmla="*/ 7 w 459"/>
                  <a:gd name="T23" fmla="*/ 69 h 333"/>
                  <a:gd name="T24" fmla="*/ 7 w 459"/>
                  <a:gd name="T25" fmla="*/ 66 h 333"/>
                  <a:gd name="T26" fmla="*/ 7 w 459"/>
                  <a:gd name="T27" fmla="*/ 62 h 333"/>
                  <a:gd name="T28" fmla="*/ 7 w 459"/>
                  <a:gd name="T29" fmla="*/ 56 h 333"/>
                  <a:gd name="T30" fmla="*/ 7 w 459"/>
                  <a:gd name="T31" fmla="*/ 52 h 333"/>
                  <a:gd name="T32" fmla="*/ 7 w 459"/>
                  <a:gd name="T33" fmla="*/ 51 h 333"/>
                  <a:gd name="T34" fmla="*/ 7 w 459"/>
                  <a:gd name="T35" fmla="*/ 48 h 333"/>
                  <a:gd name="T36" fmla="*/ 7 w 459"/>
                  <a:gd name="T37" fmla="*/ 44 h 333"/>
                  <a:gd name="T38" fmla="*/ 7 w 459"/>
                  <a:gd name="T39" fmla="*/ 41 h 333"/>
                  <a:gd name="T40" fmla="*/ 7 w 459"/>
                  <a:gd name="T41" fmla="*/ 38 h 333"/>
                  <a:gd name="T42" fmla="*/ 7 w 459"/>
                  <a:gd name="T43" fmla="*/ 33 h 333"/>
                  <a:gd name="T44" fmla="*/ 7 w 459"/>
                  <a:gd name="T45" fmla="*/ 25 h 333"/>
                  <a:gd name="T46" fmla="*/ 7 w 459"/>
                  <a:gd name="T47" fmla="*/ 30 h 333"/>
                  <a:gd name="T48" fmla="*/ 7 w 459"/>
                  <a:gd name="T49" fmla="*/ 32 h 333"/>
                  <a:gd name="T50" fmla="*/ 7 w 459"/>
                  <a:gd name="T51" fmla="*/ 34 h 333"/>
                  <a:gd name="T52" fmla="*/ 7 w 459"/>
                  <a:gd name="T53" fmla="*/ 35 h 333"/>
                  <a:gd name="T54" fmla="*/ 7 w 459"/>
                  <a:gd name="T55" fmla="*/ 37 h 333"/>
                  <a:gd name="T56" fmla="*/ 7 w 459"/>
                  <a:gd name="T57" fmla="*/ 36 h 333"/>
                  <a:gd name="T58" fmla="*/ 7 w 459"/>
                  <a:gd name="T59" fmla="*/ 33 h 333"/>
                  <a:gd name="T60" fmla="*/ 7 w 459"/>
                  <a:gd name="T61" fmla="*/ 30 h 333"/>
                  <a:gd name="T62" fmla="*/ 7 w 459"/>
                  <a:gd name="T63" fmla="*/ 25 h 333"/>
                  <a:gd name="T64" fmla="*/ 7 w 459"/>
                  <a:gd name="T65" fmla="*/ 23 h 333"/>
                  <a:gd name="T66" fmla="*/ 7 w 459"/>
                  <a:gd name="T67" fmla="*/ 19 h 333"/>
                  <a:gd name="T68" fmla="*/ 7 w 459"/>
                  <a:gd name="T69" fmla="*/ 18 h 333"/>
                  <a:gd name="T70" fmla="*/ 7 w 459"/>
                  <a:gd name="T71" fmla="*/ 18 h 333"/>
                  <a:gd name="T72" fmla="*/ 7 w 459"/>
                  <a:gd name="T73" fmla="*/ 18 h 333"/>
                  <a:gd name="T74" fmla="*/ 7 w 459"/>
                  <a:gd name="T75" fmla="*/ 18 h 333"/>
                  <a:gd name="T76" fmla="*/ 7 w 459"/>
                  <a:gd name="T77" fmla="*/ 18 h 333"/>
                  <a:gd name="T78" fmla="*/ 7 w 459"/>
                  <a:gd name="T79" fmla="*/ 0 h 333"/>
                  <a:gd name="T80" fmla="*/ 7 w 459"/>
                  <a:gd name="T81" fmla="*/ 9 h 333"/>
                  <a:gd name="T82" fmla="*/ 7 w 459"/>
                  <a:gd name="T83" fmla="*/ 18 h 333"/>
                  <a:gd name="T84" fmla="*/ 7 w 459"/>
                  <a:gd name="T85" fmla="*/ 18 h 333"/>
                  <a:gd name="T86" fmla="*/ 7 w 459"/>
                  <a:gd name="T87" fmla="*/ 18 h 333"/>
                  <a:gd name="T88" fmla="*/ 7 w 459"/>
                  <a:gd name="T89" fmla="*/ 18 h 333"/>
                  <a:gd name="T90" fmla="*/ 7 w 459"/>
                  <a:gd name="T91" fmla="*/ 18 h 333"/>
                  <a:gd name="T92" fmla="*/ 7 w 459"/>
                  <a:gd name="T93" fmla="*/ 18 h 333"/>
                  <a:gd name="T94" fmla="*/ 7 w 459"/>
                  <a:gd name="T95" fmla="*/ 18 h 333"/>
                  <a:gd name="T96" fmla="*/ 7 w 459"/>
                  <a:gd name="T97" fmla="*/ 18 h 333"/>
                  <a:gd name="T98" fmla="*/ 7 w 459"/>
                  <a:gd name="T99" fmla="*/ 18 h 333"/>
                  <a:gd name="T100" fmla="*/ 7 w 459"/>
                  <a:gd name="T101" fmla="*/ 22 h 333"/>
                  <a:gd name="T102" fmla="*/ 7 w 459"/>
                  <a:gd name="T103" fmla="*/ 34 h 333"/>
                  <a:gd name="T104" fmla="*/ 3 w 459"/>
                  <a:gd name="T105" fmla="*/ 36 h 333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459"/>
                  <a:gd name="T160" fmla="*/ 0 h 333"/>
                  <a:gd name="T161" fmla="*/ 459 w 459"/>
                  <a:gd name="T162" fmla="*/ 333 h 333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459" h="333">
                    <a:moveTo>
                      <a:pt x="3" y="165"/>
                    </a:moveTo>
                    <a:cubicBezTo>
                      <a:pt x="0" y="185"/>
                      <a:pt x="2" y="191"/>
                      <a:pt x="17" y="200"/>
                    </a:cubicBezTo>
                    <a:cubicBezTo>
                      <a:pt x="24" y="209"/>
                      <a:pt x="25" y="226"/>
                      <a:pt x="38" y="230"/>
                    </a:cubicBezTo>
                    <a:cubicBezTo>
                      <a:pt x="44" y="232"/>
                      <a:pt x="50" y="232"/>
                      <a:pt x="56" y="233"/>
                    </a:cubicBezTo>
                    <a:cubicBezTo>
                      <a:pt x="58" y="233"/>
                      <a:pt x="62" y="234"/>
                      <a:pt x="62" y="234"/>
                    </a:cubicBezTo>
                    <a:cubicBezTo>
                      <a:pt x="70" y="244"/>
                      <a:pt x="73" y="252"/>
                      <a:pt x="86" y="257"/>
                    </a:cubicBezTo>
                    <a:cubicBezTo>
                      <a:pt x="87" y="264"/>
                      <a:pt x="88" y="269"/>
                      <a:pt x="92" y="275"/>
                    </a:cubicBezTo>
                    <a:cubicBezTo>
                      <a:pt x="103" y="273"/>
                      <a:pt x="105" y="271"/>
                      <a:pt x="111" y="279"/>
                    </a:cubicBezTo>
                    <a:cubicBezTo>
                      <a:pt x="113" y="295"/>
                      <a:pt x="115" y="300"/>
                      <a:pt x="131" y="303"/>
                    </a:cubicBezTo>
                    <a:cubicBezTo>
                      <a:pt x="136" y="305"/>
                      <a:pt x="144" y="312"/>
                      <a:pt x="144" y="312"/>
                    </a:cubicBezTo>
                    <a:cubicBezTo>
                      <a:pt x="148" y="319"/>
                      <a:pt x="159" y="320"/>
                      <a:pt x="168" y="321"/>
                    </a:cubicBezTo>
                    <a:cubicBezTo>
                      <a:pt x="179" y="325"/>
                      <a:pt x="188" y="331"/>
                      <a:pt x="200" y="333"/>
                    </a:cubicBezTo>
                    <a:cubicBezTo>
                      <a:pt x="212" y="332"/>
                      <a:pt x="215" y="331"/>
                      <a:pt x="221" y="321"/>
                    </a:cubicBezTo>
                    <a:cubicBezTo>
                      <a:pt x="222" y="314"/>
                      <a:pt x="222" y="309"/>
                      <a:pt x="219" y="303"/>
                    </a:cubicBezTo>
                    <a:cubicBezTo>
                      <a:pt x="221" y="290"/>
                      <a:pt x="226" y="290"/>
                      <a:pt x="230" y="279"/>
                    </a:cubicBezTo>
                    <a:cubicBezTo>
                      <a:pt x="234" y="256"/>
                      <a:pt x="229" y="260"/>
                      <a:pt x="249" y="257"/>
                    </a:cubicBezTo>
                    <a:cubicBezTo>
                      <a:pt x="256" y="254"/>
                      <a:pt x="263" y="250"/>
                      <a:pt x="269" y="246"/>
                    </a:cubicBezTo>
                    <a:cubicBezTo>
                      <a:pt x="273" y="240"/>
                      <a:pt x="278" y="238"/>
                      <a:pt x="279" y="231"/>
                    </a:cubicBezTo>
                    <a:cubicBezTo>
                      <a:pt x="278" y="218"/>
                      <a:pt x="274" y="214"/>
                      <a:pt x="266" y="203"/>
                    </a:cubicBezTo>
                    <a:cubicBezTo>
                      <a:pt x="262" y="198"/>
                      <a:pt x="252" y="191"/>
                      <a:pt x="252" y="191"/>
                    </a:cubicBezTo>
                    <a:cubicBezTo>
                      <a:pt x="251" y="186"/>
                      <a:pt x="249" y="182"/>
                      <a:pt x="248" y="177"/>
                    </a:cubicBezTo>
                    <a:cubicBezTo>
                      <a:pt x="249" y="167"/>
                      <a:pt x="251" y="160"/>
                      <a:pt x="257" y="152"/>
                    </a:cubicBezTo>
                    <a:cubicBezTo>
                      <a:pt x="260" y="138"/>
                      <a:pt x="266" y="129"/>
                      <a:pt x="279" y="123"/>
                    </a:cubicBezTo>
                    <a:cubicBezTo>
                      <a:pt x="296" y="127"/>
                      <a:pt x="285" y="132"/>
                      <a:pt x="297" y="141"/>
                    </a:cubicBezTo>
                    <a:cubicBezTo>
                      <a:pt x="301" y="148"/>
                      <a:pt x="307" y="149"/>
                      <a:pt x="315" y="150"/>
                    </a:cubicBezTo>
                    <a:cubicBezTo>
                      <a:pt x="325" y="155"/>
                      <a:pt x="336" y="154"/>
                      <a:pt x="347" y="156"/>
                    </a:cubicBezTo>
                    <a:cubicBezTo>
                      <a:pt x="353" y="160"/>
                      <a:pt x="358" y="161"/>
                      <a:pt x="365" y="162"/>
                    </a:cubicBezTo>
                    <a:cubicBezTo>
                      <a:pt x="376" y="165"/>
                      <a:pt x="387" y="167"/>
                      <a:pt x="399" y="168"/>
                    </a:cubicBezTo>
                    <a:cubicBezTo>
                      <a:pt x="409" y="167"/>
                      <a:pt x="415" y="166"/>
                      <a:pt x="425" y="164"/>
                    </a:cubicBezTo>
                    <a:cubicBezTo>
                      <a:pt x="433" y="160"/>
                      <a:pt x="440" y="154"/>
                      <a:pt x="449" y="152"/>
                    </a:cubicBezTo>
                    <a:cubicBezTo>
                      <a:pt x="454" y="149"/>
                      <a:pt x="456" y="146"/>
                      <a:pt x="459" y="141"/>
                    </a:cubicBezTo>
                    <a:cubicBezTo>
                      <a:pt x="450" y="129"/>
                      <a:pt x="438" y="131"/>
                      <a:pt x="426" y="122"/>
                    </a:cubicBezTo>
                    <a:cubicBezTo>
                      <a:pt x="421" y="120"/>
                      <a:pt x="416" y="119"/>
                      <a:pt x="411" y="117"/>
                    </a:cubicBezTo>
                    <a:cubicBezTo>
                      <a:pt x="404" y="112"/>
                      <a:pt x="396" y="109"/>
                      <a:pt x="389" y="104"/>
                    </a:cubicBezTo>
                    <a:cubicBezTo>
                      <a:pt x="385" y="98"/>
                      <a:pt x="381" y="92"/>
                      <a:pt x="378" y="86"/>
                    </a:cubicBezTo>
                    <a:cubicBezTo>
                      <a:pt x="377" y="80"/>
                      <a:pt x="375" y="74"/>
                      <a:pt x="372" y="68"/>
                    </a:cubicBezTo>
                    <a:cubicBezTo>
                      <a:pt x="371" y="61"/>
                      <a:pt x="367" y="54"/>
                      <a:pt x="360" y="53"/>
                    </a:cubicBezTo>
                    <a:cubicBezTo>
                      <a:pt x="356" y="46"/>
                      <a:pt x="347" y="40"/>
                      <a:pt x="339" y="38"/>
                    </a:cubicBezTo>
                    <a:cubicBezTo>
                      <a:pt x="334" y="34"/>
                      <a:pt x="327" y="30"/>
                      <a:pt x="321" y="29"/>
                    </a:cubicBezTo>
                    <a:cubicBezTo>
                      <a:pt x="314" y="9"/>
                      <a:pt x="302" y="8"/>
                      <a:pt x="288" y="0"/>
                    </a:cubicBezTo>
                    <a:cubicBezTo>
                      <a:pt x="272" y="1"/>
                      <a:pt x="261" y="6"/>
                      <a:pt x="245" y="9"/>
                    </a:cubicBezTo>
                    <a:cubicBezTo>
                      <a:pt x="234" y="17"/>
                      <a:pt x="214" y="27"/>
                      <a:pt x="201" y="30"/>
                    </a:cubicBezTo>
                    <a:cubicBezTo>
                      <a:pt x="195" y="34"/>
                      <a:pt x="194" y="42"/>
                      <a:pt x="180" y="44"/>
                    </a:cubicBezTo>
                    <a:cubicBezTo>
                      <a:pt x="175" y="43"/>
                      <a:pt x="173" y="39"/>
                      <a:pt x="168" y="38"/>
                    </a:cubicBezTo>
                    <a:cubicBezTo>
                      <a:pt x="158" y="33"/>
                      <a:pt x="155" y="37"/>
                      <a:pt x="143" y="38"/>
                    </a:cubicBezTo>
                    <a:cubicBezTo>
                      <a:pt x="138" y="41"/>
                      <a:pt x="135" y="42"/>
                      <a:pt x="132" y="47"/>
                    </a:cubicBezTo>
                    <a:cubicBezTo>
                      <a:pt x="130" y="55"/>
                      <a:pt x="124" y="53"/>
                      <a:pt x="117" y="54"/>
                    </a:cubicBezTo>
                    <a:cubicBezTo>
                      <a:pt x="109" y="53"/>
                      <a:pt x="104" y="48"/>
                      <a:pt x="96" y="47"/>
                    </a:cubicBezTo>
                    <a:cubicBezTo>
                      <a:pt x="94" y="60"/>
                      <a:pt x="110" y="78"/>
                      <a:pt x="81" y="87"/>
                    </a:cubicBezTo>
                    <a:cubicBezTo>
                      <a:pt x="67" y="98"/>
                      <a:pt x="63" y="95"/>
                      <a:pt x="42" y="96"/>
                    </a:cubicBezTo>
                    <a:cubicBezTo>
                      <a:pt x="25" y="98"/>
                      <a:pt x="25" y="99"/>
                      <a:pt x="18" y="113"/>
                    </a:cubicBezTo>
                    <a:cubicBezTo>
                      <a:pt x="20" y="128"/>
                      <a:pt x="20" y="137"/>
                      <a:pt x="20" y="155"/>
                    </a:cubicBezTo>
                    <a:cubicBezTo>
                      <a:pt x="18" y="161"/>
                      <a:pt x="9" y="173"/>
                      <a:pt x="3" y="165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69" name="Freeform 99"/>
              <p:cNvSpPr>
                <a:spLocks/>
              </p:cNvSpPr>
              <p:nvPr/>
            </p:nvSpPr>
            <p:spPr bwMode="auto">
              <a:xfrm>
                <a:off x="1775" y="2730"/>
                <a:ext cx="272" cy="185"/>
              </a:xfrm>
              <a:custGeom>
                <a:avLst/>
                <a:gdLst>
                  <a:gd name="T0" fmla="*/ 7 w 291"/>
                  <a:gd name="T1" fmla="*/ 19 h 190"/>
                  <a:gd name="T2" fmla="*/ 7 w 291"/>
                  <a:gd name="T3" fmla="*/ 19 h 190"/>
                  <a:gd name="T4" fmla="*/ 4 w 291"/>
                  <a:gd name="T5" fmla="*/ 19 h 190"/>
                  <a:gd name="T6" fmla="*/ 7 w 291"/>
                  <a:gd name="T7" fmla="*/ 32 h 190"/>
                  <a:gd name="T8" fmla="*/ 7 w 291"/>
                  <a:gd name="T9" fmla="*/ 39 h 190"/>
                  <a:gd name="T10" fmla="*/ 7 w 291"/>
                  <a:gd name="T11" fmla="*/ 41 h 190"/>
                  <a:gd name="T12" fmla="*/ 7 w 291"/>
                  <a:gd name="T13" fmla="*/ 42 h 190"/>
                  <a:gd name="T14" fmla="*/ 7 w 291"/>
                  <a:gd name="T15" fmla="*/ 43 h 190"/>
                  <a:gd name="T16" fmla="*/ 7 w 291"/>
                  <a:gd name="T17" fmla="*/ 43 h 190"/>
                  <a:gd name="T18" fmla="*/ 7 w 291"/>
                  <a:gd name="T19" fmla="*/ 41 h 190"/>
                  <a:gd name="T20" fmla="*/ 7 w 291"/>
                  <a:gd name="T21" fmla="*/ 37 h 190"/>
                  <a:gd name="T22" fmla="*/ 7 w 291"/>
                  <a:gd name="T23" fmla="*/ 31 h 190"/>
                  <a:gd name="T24" fmla="*/ 7 w 291"/>
                  <a:gd name="T25" fmla="*/ 28 h 190"/>
                  <a:gd name="T26" fmla="*/ 7 w 291"/>
                  <a:gd name="T27" fmla="*/ 24 h 190"/>
                  <a:gd name="T28" fmla="*/ 7 w 291"/>
                  <a:gd name="T29" fmla="*/ 19 h 190"/>
                  <a:gd name="T30" fmla="*/ 7 w 291"/>
                  <a:gd name="T31" fmla="*/ 19 h 190"/>
                  <a:gd name="T32" fmla="*/ 7 w 291"/>
                  <a:gd name="T33" fmla="*/ 19 h 190"/>
                  <a:gd name="T34" fmla="*/ 7 w 291"/>
                  <a:gd name="T35" fmla="*/ 19 h 190"/>
                  <a:gd name="T36" fmla="*/ 7 w 291"/>
                  <a:gd name="T37" fmla="*/ 19 h 190"/>
                  <a:gd name="T38" fmla="*/ 7 w 291"/>
                  <a:gd name="T39" fmla="*/ 18 h 190"/>
                  <a:gd name="T40" fmla="*/ 7 w 291"/>
                  <a:gd name="T41" fmla="*/ 0 h 190"/>
                  <a:gd name="T42" fmla="*/ 7 w 291"/>
                  <a:gd name="T43" fmla="*/ 12 h 190"/>
                  <a:gd name="T44" fmla="*/ 7 w 291"/>
                  <a:gd name="T45" fmla="*/ 19 h 19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291"/>
                  <a:gd name="T70" fmla="*/ 0 h 190"/>
                  <a:gd name="T71" fmla="*/ 291 w 291"/>
                  <a:gd name="T72" fmla="*/ 190 h 19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291" h="190">
                    <a:moveTo>
                      <a:pt x="42" y="31"/>
                    </a:moveTo>
                    <a:cubicBezTo>
                      <a:pt x="40" y="54"/>
                      <a:pt x="43" y="68"/>
                      <a:pt x="19" y="73"/>
                    </a:cubicBezTo>
                    <a:cubicBezTo>
                      <a:pt x="11" y="77"/>
                      <a:pt x="8" y="80"/>
                      <a:pt x="4" y="88"/>
                    </a:cubicBezTo>
                    <a:cubicBezTo>
                      <a:pt x="0" y="108"/>
                      <a:pt x="10" y="124"/>
                      <a:pt x="21" y="139"/>
                    </a:cubicBezTo>
                    <a:cubicBezTo>
                      <a:pt x="23" y="151"/>
                      <a:pt x="35" y="166"/>
                      <a:pt x="48" y="169"/>
                    </a:cubicBezTo>
                    <a:cubicBezTo>
                      <a:pt x="77" y="183"/>
                      <a:pt x="153" y="177"/>
                      <a:pt x="172" y="177"/>
                    </a:cubicBezTo>
                    <a:cubicBezTo>
                      <a:pt x="180" y="178"/>
                      <a:pt x="185" y="183"/>
                      <a:pt x="192" y="184"/>
                    </a:cubicBezTo>
                    <a:cubicBezTo>
                      <a:pt x="198" y="187"/>
                      <a:pt x="206" y="189"/>
                      <a:pt x="213" y="190"/>
                    </a:cubicBezTo>
                    <a:cubicBezTo>
                      <a:pt x="231" y="189"/>
                      <a:pt x="249" y="190"/>
                      <a:pt x="267" y="186"/>
                    </a:cubicBezTo>
                    <a:cubicBezTo>
                      <a:pt x="271" y="183"/>
                      <a:pt x="275" y="180"/>
                      <a:pt x="280" y="178"/>
                    </a:cubicBezTo>
                    <a:cubicBezTo>
                      <a:pt x="284" y="172"/>
                      <a:pt x="291" y="164"/>
                      <a:pt x="280" y="162"/>
                    </a:cubicBezTo>
                    <a:cubicBezTo>
                      <a:pt x="278" y="154"/>
                      <a:pt x="279" y="137"/>
                      <a:pt x="271" y="135"/>
                    </a:cubicBezTo>
                    <a:cubicBezTo>
                      <a:pt x="263" y="131"/>
                      <a:pt x="255" y="135"/>
                      <a:pt x="250" y="127"/>
                    </a:cubicBezTo>
                    <a:cubicBezTo>
                      <a:pt x="249" y="118"/>
                      <a:pt x="247" y="119"/>
                      <a:pt x="240" y="114"/>
                    </a:cubicBezTo>
                    <a:cubicBezTo>
                      <a:pt x="232" y="90"/>
                      <a:pt x="220" y="93"/>
                      <a:pt x="201" y="90"/>
                    </a:cubicBezTo>
                    <a:cubicBezTo>
                      <a:pt x="189" y="85"/>
                      <a:pt x="187" y="69"/>
                      <a:pt x="177" y="61"/>
                    </a:cubicBezTo>
                    <a:cubicBezTo>
                      <a:pt x="174" y="55"/>
                      <a:pt x="170" y="49"/>
                      <a:pt x="166" y="43"/>
                    </a:cubicBezTo>
                    <a:cubicBezTo>
                      <a:pt x="163" y="26"/>
                      <a:pt x="170" y="27"/>
                      <a:pt x="153" y="19"/>
                    </a:cubicBezTo>
                    <a:cubicBezTo>
                      <a:pt x="137" y="21"/>
                      <a:pt x="134" y="28"/>
                      <a:pt x="121" y="31"/>
                    </a:cubicBezTo>
                    <a:cubicBezTo>
                      <a:pt x="116" y="24"/>
                      <a:pt x="115" y="20"/>
                      <a:pt x="106" y="18"/>
                    </a:cubicBezTo>
                    <a:cubicBezTo>
                      <a:pt x="96" y="11"/>
                      <a:pt x="97" y="2"/>
                      <a:pt x="82" y="0"/>
                    </a:cubicBezTo>
                    <a:cubicBezTo>
                      <a:pt x="56" y="1"/>
                      <a:pt x="65" y="2"/>
                      <a:pt x="49" y="12"/>
                    </a:cubicBezTo>
                    <a:cubicBezTo>
                      <a:pt x="43" y="20"/>
                      <a:pt x="39" y="20"/>
                      <a:pt x="42" y="3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70" name="Freeform 100"/>
              <p:cNvSpPr>
                <a:spLocks/>
              </p:cNvSpPr>
              <p:nvPr/>
            </p:nvSpPr>
            <p:spPr bwMode="auto">
              <a:xfrm>
                <a:off x="1567" y="2695"/>
                <a:ext cx="285" cy="291"/>
              </a:xfrm>
              <a:custGeom>
                <a:avLst/>
                <a:gdLst>
                  <a:gd name="T0" fmla="*/ 7 w 305"/>
                  <a:gd name="T1" fmla="*/ 16 h 298"/>
                  <a:gd name="T2" fmla="*/ 7 w 305"/>
                  <a:gd name="T3" fmla="*/ 21 h 298"/>
                  <a:gd name="T4" fmla="*/ 7 w 305"/>
                  <a:gd name="T5" fmla="*/ 21 h 298"/>
                  <a:gd name="T6" fmla="*/ 7 w 305"/>
                  <a:gd name="T7" fmla="*/ 21 h 298"/>
                  <a:gd name="T8" fmla="*/ 7 w 305"/>
                  <a:gd name="T9" fmla="*/ 21 h 298"/>
                  <a:gd name="T10" fmla="*/ 7 w 305"/>
                  <a:gd name="T11" fmla="*/ 21 h 298"/>
                  <a:gd name="T12" fmla="*/ 7 w 305"/>
                  <a:gd name="T13" fmla="*/ 21 h 298"/>
                  <a:gd name="T14" fmla="*/ 7 w 305"/>
                  <a:gd name="T15" fmla="*/ 21 h 298"/>
                  <a:gd name="T16" fmla="*/ 7 w 305"/>
                  <a:gd name="T17" fmla="*/ 21 h 298"/>
                  <a:gd name="T18" fmla="*/ 7 w 305"/>
                  <a:gd name="T19" fmla="*/ 21 h 298"/>
                  <a:gd name="T20" fmla="*/ 7 w 305"/>
                  <a:gd name="T21" fmla="*/ 21 h 298"/>
                  <a:gd name="T22" fmla="*/ 7 w 305"/>
                  <a:gd name="T23" fmla="*/ 21 h 298"/>
                  <a:gd name="T24" fmla="*/ 7 w 305"/>
                  <a:gd name="T25" fmla="*/ 23 h 298"/>
                  <a:gd name="T26" fmla="*/ 7 w 305"/>
                  <a:gd name="T27" fmla="*/ 26 h 298"/>
                  <a:gd name="T28" fmla="*/ 7 w 305"/>
                  <a:gd name="T29" fmla="*/ 28 h 298"/>
                  <a:gd name="T30" fmla="*/ 7 w 305"/>
                  <a:gd name="T31" fmla="*/ 32 h 298"/>
                  <a:gd name="T32" fmla="*/ 7 w 305"/>
                  <a:gd name="T33" fmla="*/ 41 h 298"/>
                  <a:gd name="T34" fmla="*/ 7 w 305"/>
                  <a:gd name="T35" fmla="*/ 37 h 298"/>
                  <a:gd name="T36" fmla="*/ 7 w 305"/>
                  <a:gd name="T37" fmla="*/ 41 h 298"/>
                  <a:gd name="T38" fmla="*/ 7 w 305"/>
                  <a:gd name="T39" fmla="*/ 43 h 298"/>
                  <a:gd name="T40" fmla="*/ 7 w 305"/>
                  <a:gd name="T41" fmla="*/ 46 h 298"/>
                  <a:gd name="T42" fmla="*/ 7 w 305"/>
                  <a:gd name="T43" fmla="*/ 50 h 298"/>
                  <a:gd name="T44" fmla="*/ 7 w 305"/>
                  <a:gd name="T45" fmla="*/ 53 h 298"/>
                  <a:gd name="T46" fmla="*/ 7 w 305"/>
                  <a:gd name="T47" fmla="*/ 55 h 298"/>
                  <a:gd name="T48" fmla="*/ 7 w 305"/>
                  <a:gd name="T49" fmla="*/ 59 h 298"/>
                  <a:gd name="T50" fmla="*/ 7 w 305"/>
                  <a:gd name="T51" fmla="*/ 61 h 298"/>
                  <a:gd name="T52" fmla="*/ 7 w 305"/>
                  <a:gd name="T53" fmla="*/ 76 h 298"/>
                  <a:gd name="T54" fmla="*/ 7 w 305"/>
                  <a:gd name="T55" fmla="*/ 62 h 298"/>
                  <a:gd name="T56" fmla="*/ 7 w 305"/>
                  <a:gd name="T57" fmla="*/ 69 h 298"/>
                  <a:gd name="T58" fmla="*/ 7 w 305"/>
                  <a:gd name="T59" fmla="*/ 66 h 298"/>
                  <a:gd name="T60" fmla="*/ 7 w 305"/>
                  <a:gd name="T61" fmla="*/ 61 h 298"/>
                  <a:gd name="T62" fmla="*/ 7 w 305"/>
                  <a:gd name="T63" fmla="*/ 59 h 298"/>
                  <a:gd name="T64" fmla="*/ 7 w 305"/>
                  <a:gd name="T65" fmla="*/ 55 h 298"/>
                  <a:gd name="T66" fmla="*/ 7 w 305"/>
                  <a:gd name="T67" fmla="*/ 49 h 298"/>
                  <a:gd name="T68" fmla="*/ 7 w 305"/>
                  <a:gd name="T69" fmla="*/ 49 h 298"/>
                  <a:gd name="T70" fmla="*/ 7 w 305"/>
                  <a:gd name="T71" fmla="*/ 54 h 298"/>
                  <a:gd name="T72" fmla="*/ 7 w 305"/>
                  <a:gd name="T73" fmla="*/ 56 h 298"/>
                  <a:gd name="T74" fmla="*/ 7 w 305"/>
                  <a:gd name="T75" fmla="*/ 55 h 298"/>
                  <a:gd name="T76" fmla="*/ 7 w 305"/>
                  <a:gd name="T77" fmla="*/ 53 h 298"/>
                  <a:gd name="T78" fmla="*/ 7 w 305"/>
                  <a:gd name="T79" fmla="*/ 50 h 298"/>
                  <a:gd name="T80" fmla="*/ 7 w 305"/>
                  <a:gd name="T81" fmla="*/ 43 h 298"/>
                  <a:gd name="T82" fmla="*/ 7 w 305"/>
                  <a:gd name="T83" fmla="*/ 39 h 298"/>
                  <a:gd name="T84" fmla="*/ 7 w 305"/>
                  <a:gd name="T85" fmla="*/ 28 h 298"/>
                  <a:gd name="T86" fmla="*/ 7 w 305"/>
                  <a:gd name="T87" fmla="*/ 21 h 298"/>
                  <a:gd name="T88" fmla="*/ 7 w 305"/>
                  <a:gd name="T89" fmla="*/ 21 h 298"/>
                  <a:gd name="T90" fmla="*/ 7 w 305"/>
                  <a:gd name="T91" fmla="*/ 21 h 298"/>
                  <a:gd name="T92" fmla="*/ 7 w 305"/>
                  <a:gd name="T93" fmla="*/ 21 h 298"/>
                  <a:gd name="T94" fmla="*/ 7 w 305"/>
                  <a:gd name="T95" fmla="*/ 21 h 298"/>
                  <a:gd name="T96" fmla="*/ 7 w 305"/>
                  <a:gd name="T97" fmla="*/ 15 h 298"/>
                  <a:gd name="T98" fmla="*/ 7 w 305"/>
                  <a:gd name="T99" fmla="*/ 0 h 298"/>
                  <a:gd name="T100" fmla="*/ 7 w 305"/>
                  <a:gd name="T101" fmla="*/ 16 h 29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05"/>
                  <a:gd name="T154" fmla="*/ 0 h 298"/>
                  <a:gd name="T155" fmla="*/ 305 w 305"/>
                  <a:gd name="T156" fmla="*/ 298 h 298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05" h="298">
                    <a:moveTo>
                      <a:pt x="140" y="16"/>
                    </a:moveTo>
                    <a:cubicBezTo>
                      <a:pt x="139" y="35"/>
                      <a:pt x="140" y="43"/>
                      <a:pt x="125" y="52"/>
                    </a:cubicBezTo>
                    <a:cubicBezTo>
                      <a:pt x="123" y="56"/>
                      <a:pt x="120" y="62"/>
                      <a:pt x="115" y="64"/>
                    </a:cubicBezTo>
                    <a:cubicBezTo>
                      <a:pt x="110" y="66"/>
                      <a:pt x="101" y="67"/>
                      <a:pt x="101" y="67"/>
                    </a:cubicBezTo>
                    <a:cubicBezTo>
                      <a:pt x="94" y="76"/>
                      <a:pt x="91" y="83"/>
                      <a:pt x="80" y="85"/>
                    </a:cubicBezTo>
                    <a:cubicBezTo>
                      <a:pt x="73" y="84"/>
                      <a:pt x="66" y="82"/>
                      <a:pt x="59" y="81"/>
                    </a:cubicBezTo>
                    <a:cubicBezTo>
                      <a:pt x="54" y="73"/>
                      <a:pt x="53" y="68"/>
                      <a:pt x="62" y="64"/>
                    </a:cubicBezTo>
                    <a:cubicBezTo>
                      <a:pt x="64" y="61"/>
                      <a:pt x="69" y="60"/>
                      <a:pt x="70" y="57"/>
                    </a:cubicBezTo>
                    <a:cubicBezTo>
                      <a:pt x="73" y="47"/>
                      <a:pt x="54" y="34"/>
                      <a:pt x="47" y="33"/>
                    </a:cubicBezTo>
                    <a:cubicBezTo>
                      <a:pt x="35" y="35"/>
                      <a:pt x="30" y="43"/>
                      <a:pt x="20" y="49"/>
                    </a:cubicBezTo>
                    <a:cubicBezTo>
                      <a:pt x="16" y="56"/>
                      <a:pt x="18" y="57"/>
                      <a:pt x="25" y="61"/>
                    </a:cubicBezTo>
                    <a:cubicBezTo>
                      <a:pt x="29" y="68"/>
                      <a:pt x="32" y="68"/>
                      <a:pt x="29" y="76"/>
                    </a:cubicBezTo>
                    <a:cubicBezTo>
                      <a:pt x="32" y="95"/>
                      <a:pt x="43" y="98"/>
                      <a:pt x="61" y="100"/>
                    </a:cubicBezTo>
                    <a:cubicBezTo>
                      <a:pt x="66" y="103"/>
                      <a:pt x="70" y="105"/>
                      <a:pt x="76" y="106"/>
                    </a:cubicBezTo>
                    <a:cubicBezTo>
                      <a:pt x="83" y="109"/>
                      <a:pt x="92" y="111"/>
                      <a:pt x="100" y="112"/>
                    </a:cubicBezTo>
                    <a:cubicBezTo>
                      <a:pt x="106" y="115"/>
                      <a:pt x="106" y="117"/>
                      <a:pt x="107" y="123"/>
                    </a:cubicBezTo>
                    <a:cubicBezTo>
                      <a:pt x="106" y="138"/>
                      <a:pt x="105" y="143"/>
                      <a:pt x="94" y="151"/>
                    </a:cubicBezTo>
                    <a:cubicBezTo>
                      <a:pt x="87" y="150"/>
                      <a:pt x="86" y="145"/>
                      <a:pt x="83" y="139"/>
                    </a:cubicBezTo>
                    <a:cubicBezTo>
                      <a:pt x="82" y="150"/>
                      <a:pt x="78" y="152"/>
                      <a:pt x="68" y="154"/>
                    </a:cubicBezTo>
                    <a:cubicBezTo>
                      <a:pt x="61" y="160"/>
                      <a:pt x="57" y="159"/>
                      <a:pt x="47" y="160"/>
                    </a:cubicBezTo>
                    <a:cubicBezTo>
                      <a:pt x="39" y="166"/>
                      <a:pt x="40" y="170"/>
                      <a:pt x="49" y="174"/>
                    </a:cubicBezTo>
                    <a:cubicBezTo>
                      <a:pt x="59" y="187"/>
                      <a:pt x="37" y="189"/>
                      <a:pt x="29" y="190"/>
                    </a:cubicBezTo>
                    <a:cubicBezTo>
                      <a:pt x="28" y="197"/>
                      <a:pt x="31" y="198"/>
                      <a:pt x="32" y="204"/>
                    </a:cubicBezTo>
                    <a:cubicBezTo>
                      <a:pt x="24" y="215"/>
                      <a:pt x="29" y="212"/>
                      <a:pt x="19" y="214"/>
                    </a:cubicBezTo>
                    <a:cubicBezTo>
                      <a:pt x="16" y="223"/>
                      <a:pt x="16" y="226"/>
                      <a:pt x="7" y="231"/>
                    </a:cubicBezTo>
                    <a:cubicBezTo>
                      <a:pt x="0" y="241"/>
                      <a:pt x="28" y="246"/>
                      <a:pt x="35" y="247"/>
                    </a:cubicBezTo>
                    <a:cubicBezTo>
                      <a:pt x="59" y="257"/>
                      <a:pt x="66" y="281"/>
                      <a:pt x="83" y="298"/>
                    </a:cubicBezTo>
                    <a:cubicBezTo>
                      <a:pt x="120" y="295"/>
                      <a:pt x="81" y="255"/>
                      <a:pt x="118" y="249"/>
                    </a:cubicBezTo>
                    <a:cubicBezTo>
                      <a:pt x="132" y="251"/>
                      <a:pt x="145" y="266"/>
                      <a:pt x="158" y="273"/>
                    </a:cubicBezTo>
                    <a:cubicBezTo>
                      <a:pt x="158" y="273"/>
                      <a:pt x="177" y="273"/>
                      <a:pt x="173" y="265"/>
                    </a:cubicBezTo>
                    <a:cubicBezTo>
                      <a:pt x="170" y="257"/>
                      <a:pt x="162" y="254"/>
                      <a:pt x="158" y="247"/>
                    </a:cubicBezTo>
                    <a:cubicBezTo>
                      <a:pt x="156" y="243"/>
                      <a:pt x="152" y="235"/>
                      <a:pt x="152" y="235"/>
                    </a:cubicBezTo>
                    <a:cubicBezTo>
                      <a:pt x="150" y="225"/>
                      <a:pt x="153" y="220"/>
                      <a:pt x="157" y="211"/>
                    </a:cubicBezTo>
                    <a:cubicBezTo>
                      <a:pt x="155" y="200"/>
                      <a:pt x="152" y="186"/>
                      <a:pt x="166" y="183"/>
                    </a:cubicBezTo>
                    <a:cubicBezTo>
                      <a:pt x="172" y="180"/>
                      <a:pt x="175" y="183"/>
                      <a:pt x="181" y="184"/>
                    </a:cubicBezTo>
                    <a:cubicBezTo>
                      <a:pt x="193" y="193"/>
                      <a:pt x="202" y="205"/>
                      <a:pt x="217" y="208"/>
                    </a:cubicBezTo>
                    <a:cubicBezTo>
                      <a:pt x="231" y="215"/>
                      <a:pt x="248" y="214"/>
                      <a:pt x="263" y="216"/>
                    </a:cubicBezTo>
                    <a:cubicBezTo>
                      <a:pt x="273" y="215"/>
                      <a:pt x="283" y="216"/>
                      <a:pt x="292" y="214"/>
                    </a:cubicBezTo>
                    <a:cubicBezTo>
                      <a:pt x="305" y="211"/>
                      <a:pt x="270" y="205"/>
                      <a:pt x="266" y="204"/>
                    </a:cubicBezTo>
                    <a:cubicBezTo>
                      <a:pt x="259" y="199"/>
                      <a:pt x="256" y="196"/>
                      <a:pt x="251" y="189"/>
                    </a:cubicBezTo>
                    <a:cubicBezTo>
                      <a:pt x="249" y="179"/>
                      <a:pt x="242" y="170"/>
                      <a:pt x="236" y="162"/>
                    </a:cubicBezTo>
                    <a:cubicBezTo>
                      <a:pt x="235" y="155"/>
                      <a:pt x="231" y="150"/>
                      <a:pt x="227" y="144"/>
                    </a:cubicBezTo>
                    <a:cubicBezTo>
                      <a:pt x="228" y="128"/>
                      <a:pt x="227" y="114"/>
                      <a:pt x="244" y="111"/>
                    </a:cubicBezTo>
                    <a:cubicBezTo>
                      <a:pt x="252" y="105"/>
                      <a:pt x="258" y="104"/>
                      <a:pt x="262" y="94"/>
                    </a:cubicBezTo>
                    <a:cubicBezTo>
                      <a:pt x="264" y="82"/>
                      <a:pt x="262" y="68"/>
                      <a:pt x="268" y="57"/>
                    </a:cubicBezTo>
                    <a:cubicBezTo>
                      <a:pt x="264" y="48"/>
                      <a:pt x="252" y="41"/>
                      <a:pt x="242" y="39"/>
                    </a:cubicBezTo>
                    <a:cubicBezTo>
                      <a:pt x="236" y="36"/>
                      <a:pt x="230" y="34"/>
                      <a:pt x="224" y="33"/>
                    </a:cubicBezTo>
                    <a:cubicBezTo>
                      <a:pt x="219" y="29"/>
                      <a:pt x="215" y="28"/>
                      <a:pt x="209" y="27"/>
                    </a:cubicBezTo>
                    <a:cubicBezTo>
                      <a:pt x="201" y="23"/>
                      <a:pt x="190" y="17"/>
                      <a:pt x="182" y="15"/>
                    </a:cubicBezTo>
                    <a:cubicBezTo>
                      <a:pt x="175" y="10"/>
                      <a:pt x="170" y="2"/>
                      <a:pt x="161" y="0"/>
                    </a:cubicBezTo>
                    <a:cubicBezTo>
                      <a:pt x="154" y="0"/>
                      <a:pt x="146" y="7"/>
                      <a:pt x="140" y="16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71" name="Freeform 101"/>
              <p:cNvSpPr>
                <a:spLocks/>
              </p:cNvSpPr>
              <p:nvPr/>
            </p:nvSpPr>
            <p:spPr bwMode="auto">
              <a:xfrm>
                <a:off x="1528" y="2310"/>
                <a:ext cx="354" cy="350"/>
              </a:xfrm>
              <a:custGeom>
                <a:avLst/>
                <a:gdLst>
                  <a:gd name="T0" fmla="*/ 7 w 380"/>
                  <a:gd name="T1" fmla="*/ 11 h 358"/>
                  <a:gd name="T2" fmla="*/ 7 w 380"/>
                  <a:gd name="T3" fmla="*/ 22 h 358"/>
                  <a:gd name="T4" fmla="*/ 7 w 380"/>
                  <a:gd name="T5" fmla="*/ 22 h 358"/>
                  <a:gd name="T6" fmla="*/ 7 w 380"/>
                  <a:gd name="T7" fmla="*/ 28 h 358"/>
                  <a:gd name="T8" fmla="*/ 7 w 380"/>
                  <a:gd name="T9" fmla="*/ 34 h 358"/>
                  <a:gd name="T10" fmla="*/ 7 w 380"/>
                  <a:gd name="T11" fmla="*/ 39 h 358"/>
                  <a:gd name="T12" fmla="*/ 7 w 380"/>
                  <a:gd name="T13" fmla="*/ 46 h 358"/>
                  <a:gd name="T14" fmla="*/ 7 w 380"/>
                  <a:gd name="T15" fmla="*/ 46 h 358"/>
                  <a:gd name="T16" fmla="*/ 7 w 380"/>
                  <a:gd name="T17" fmla="*/ 48 h 358"/>
                  <a:gd name="T18" fmla="*/ 7 w 380"/>
                  <a:gd name="T19" fmla="*/ 45 h 358"/>
                  <a:gd name="T20" fmla="*/ 7 w 380"/>
                  <a:gd name="T21" fmla="*/ 44 h 358"/>
                  <a:gd name="T22" fmla="*/ 7 w 380"/>
                  <a:gd name="T23" fmla="*/ 39 h 358"/>
                  <a:gd name="T24" fmla="*/ 7 w 380"/>
                  <a:gd name="T25" fmla="*/ 45 h 358"/>
                  <a:gd name="T26" fmla="*/ 7 w 380"/>
                  <a:gd name="T27" fmla="*/ 53 h 358"/>
                  <a:gd name="T28" fmla="*/ 7 w 380"/>
                  <a:gd name="T29" fmla="*/ 59 h 358"/>
                  <a:gd name="T30" fmla="*/ 7 w 380"/>
                  <a:gd name="T31" fmla="*/ 64 h 358"/>
                  <a:gd name="T32" fmla="*/ 7 w 380"/>
                  <a:gd name="T33" fmla="*/ 66 h 358"/>
                  <a:gd name="T34" fmla="*/ 7 w 380"/>
                  <a:gd name="T35" fmla="*/ 69 h 358"/>
                  <a:gd name="T36" fmla="*/ 0 w 380"/>
                  <a:gd name="T37" fmla="*/ 73 h 358"/>
                  <a:gd name="T38" fmla="*/ 7 w 380"/>
                  <a:gd name="T39" fmla="*/ 79 h 358"/>
                  <a:gd name="T40" fmla="*/ 7 w 380"/>
                  <a:gd name="T41" fmla="*/ 87 h 358"/>
                  <a:gd name="T42" fmla="*/ 7 w 380"/>
                  <a:gd name="T43" fmla="*/ 89 h 358"/>
                  <a:gd name="T44" fmla="*/ 7 w 380"/>
                  <a:gd name="T45" fmla="*/ 97 h 358"/>
                  <a:gd name="T46" fmla="*/ 7 w 380"/>
                  <a:gd name="T47" fmla="*/ 95 h 358"/>
                  <a:gd name="T48" fmla="*/ 7 w 380"/>
                  <a:gd name="T49" fmla="*/ 89 h 358"/>
                  <a:gd name="T50" fmla="*/ 7 w 380"/>
                  <a:gd name="T51" fmla="*/ 87 h 358"/>
                  <a:gd name="T52" fmla="*/ 7 w 380"/>
                  <a:gd name="T53" fmla="*/ 85 h 358"/>
                  <a:gd name="T54" fmla="*/ 7 w 380"/>
                  <a:gd name="T55" fmla="*/ 81 h 358"/>
                  <a:gd name="T56" fmla="*/ 7 w 380"/>
                  <a:gd name="T57" fmla="*/ 77 h 358"/>
                  <a:gd name="T58" fmla="*/ 7 w 380"/>
                  <a:gd name="T59" fmla="*/ 77 h 358"/>
                  <a:gd name="T60" fmla="*/ 7 w 380"/>
                  <a:gd name="T61" fmla="*/ 69 h 358"/>
                  <a:gd name="T62" fmla="*/ 7 w 380"/>
                  <a:gd name="T63" fmla="*/ 67 h 358"/>
                  <a:gd name="T64" fmla="*/ 7 w 380"/>
                  <a:gd name="T65" fmla="*/ 66 h 358"/>
                  <a:gd name="T66" fmla="*/ 7 w 380"/>
                  <a:gd name="T67" fmla="*/ 62 h 358"/>
                  <a:gd name="T68" fmla="*/ 7 w 380"/>
                  <a:gd name="T69" fmla="*/ 59 h 358"/>
                  <a:gd name="T70" fmla="*/ 7 w 380"/>
                  <a:gd name="T71" fmla="*/ 54 h 358"/>
                  <a:gd name="T72" fmla="*/ 7 w 380"/>
                  <a:gd name="T73" fmla="*/ 48 h 358"/>
                  <a:gd name="T74" fmla="*/ 7 w 380"/>
                  <a:gd name="T75" fmla="*/ 42 h 358"/>
                  <a:gd name="T76" fmla="*/ 7 w 380"/>
                  <a:gd name="T77" fmla="*/ 34 h 358"/>
                  <a:gd name="T78" fmla="*/ 7 w 380"/>
                  <a:gd name="T79" fmla="*/ 24 h 358"/>
                  <a:gd name="T80" fmla="*/ 7 w 380"/>
                  <a:gd name="T81" fmla="*/ 22 h 358"/>
                  <a:gd name="T82" fmla="*/ 7 w 380"/>
                  <a:gd name="T83" fmla="*/ 22 h 358"/>
                  <a:gd name="T84" fmla="*/ 7 w 380"/>
                  <a:gd name="T85" fmla="*/ 22 h 358"/>
                  <a:gd name="T86" fmla="*/ 7 w 380"/>
                  <a:gd name="T87" fmla="*/ 22 h 358"/>
                  <a:gd name="T88" fmla="*/ 7 w 380"/>
                  <a:gd name="T89" fmla="*/ 20 h 358"/>
                  <a:gd name="T90" fmla="*/ 7 w 380"/>
                  <a:gd name="T91" fmla="*/ 9 h 358"/>
                  <a:gd name="T92" fmla="*/ 7 w 380"/>
                  <a:gd name="T93" fmla="*/ 0 h 358"/>
                  <a:gd name="T94" fmla="*/ 7 w 380"/>
                  <a:gd name="T95" fmla="*/ 8 h 358"/>
                  <a:gd name="T96" fmla="*/ 7 w 380"/>
                  <a:gd name="T97" fmla="*/ 15 h 358"/>
                  <a:gd name="T98" fmla="*/ 7 w 380"/>
                  <a:gd name="T99" fmla="*/ 11 h 358"/>
                  <a:gd name="T100" fmla="*/ 7 w 380"/>
                  <a:gd name="T101" fmla="*/ 6 h 358"/>
                  <a:gd name="T102" fmla="*/ 7 w 380"/>
                  <a:gd name="T103" fmla="*/ 11 h 35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380"/>
                  <a:gd name="T157" fmla="*/ 0 h 358"/>
                  <a:gd name="T158" fmla="*/ 380 w 380"/>
                  <a:gd name="T159" fmla="*/ 358 h 35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380" h="358">
                    <a:moveTo>
                      <a:pt x="207" y="11"/>
                    </a:moveTo>
                    <a:cubicBezTo>
                      <a:pt x="206" y="20"/>
                      <a:pt x="203" y="26"/>
                      <a:pt x="198" y="33"/>
                    </a:cubicBezTo>
                    <a:cubicBezTo>
                      <a:pt x="197" y="40"/>
                      <a:pt x="192" y="45"/>
                      <a:pt x="189" y="51"/>
                    </a:cubicBezTo>
                    <a:cubicBezTo>
                      <a:pt x="185" y="69"/>
                      <a:pt x="186" y="87"/>
                      <a:pt x="183" y="105"/>
                    </a:cubicBezTo>
                    <a:cubicBezTo>
                      <a:pt x="182" y="111"/>
                      <a:pt x="173" y="116"/>
                      <a:pt x="171" y="122"/>
                    </a:cubicBezTo>
                    <a:cubicBezTo>
                      <a:pt x="173" y="129"/>
                      <a:pt x="176" y="131"/>
                      <a:pt x="182" y="135"/>
                    </a:cubicBezTo>
                    <a:cubicBezTo>
                      <a:pt x="190" y="148"/>
                      <a:pt x="181" y="157"/>
                      <a:pt x="168" y="159"/>
                    </a:cubicBezTo>
                    <a:cubicBezTo>
                      <a:pt x="162" y="162"/>
                      <a:pt x="159" y="159"/>
                      <a:pt x="153" y="158"/>
                    </a:cubicBezTo>
                    <a:cubicBezTo>
                      <a:pt x="144" y="142"/>
                      <a:pt x="144" y="159"/>
                      <a:pt x="132" y="164"/>
                    </a:cubicBezTo>
                    <a:cubicBezTo>
                      <a:pt x="125" y="162"/>
                      <a:pt x="121" y="161"/>
                      <a:pt x="117" y="155"/>
                    </a:cubicBezTo>
                    <a:cubicBezTo>
                      <a:pt x="115" y="146"/>
                      <a:pt x="109" y="153"/>
                      <a:pt x="101" y="150"/>
                    </a:cubicBezTo>
                    <a:cubicBezTo>
                      <a:pt x="97" y="143"/>
                      <a:pt x="98" y="138"/>
                      <a:pt x="90" y="135"/>
                    </a:cubicBezTo>
                    <a:cubicBezTo>
                      <a:pt x="80" y="140"/>
                      <a:pt x="72" y="148"/>
                      <a:pt x="62" y="155"/>
                    </a:cubicBezTo>
                    <a:cubicBezTo>
                      <a:pt x="57" y="165"/>
                      <a:pt x="61" y="175"/>
                      <a:pt x="57" y="185"/>
                    </a:cubicBezTo>
                    <a:cubicBezTo>
                      <a:pt x="55" y="196"/>
                      <a:pt x="56" y="206"/>
                      <a:pt x="48" y="213"/>
                    </a:cubicBezTo>
                    <a:cubicBezTo>
                      <a:pt x="42" y="222"/>
                      <a:pt x="51" y="229"/>
                      <a:pt x="45" y="239"/>
                    </a:cubicBezTo>
                    <a:cubicBezTo>
                      <a:pt x="43" y="242"/>
                      <a:pt x="36" y="246"/>
                      <a:pt x="36" y="246"/>
                    </a:cubicBezTo>
                    <a:cubicBezTo>
                      <a:pt x="33" y="261"/>
                      <a:pt x="22" y="259"/>
                      <a:pt x="8" y="260"/>
                    </a:cubicBezTo>
                    <a:cubicBezTo>
                      <a:pt x="2" y="265"/>
                      <a:pt x="3" y="267"/>
                      <a:pt x="0" y="273"/>
                    </a:cubicBezTo>
                    <a:cubicBezTo>
                      <a:pt x="4" y="280"/>
                      <a:pt x="9" y="285"/>
                      <a:pt x="15" y="290"/>
                    </a:cubicBezTo>
                    <a:cubicBezTo>
                      <a:pt x="18" y="306"/>
                      <a:pt x="18" y="313"/>
                      <a:pt x="35" y="315"/>
                    </a:cubicBezTo>
                    <a:cubicBezTo>
                      <a:pt x="54" y="312"/>
                      <a:pt x="59" y="318"/>
                      <a:pt x="74" y="327"/>
                    </a:cubicBezTo>
                    <a:cubicBezTo>
                      <a:pt x="80" y="337"/>
                      <a:pt x="92" y="352"/>
                      <a:pt x="104" y="354"/>
                    </a:cubicBezTo>
                    <a:cubicBezTo>
                      <a:pt x="112" y="358"/>
                      <a:pt x="118" y="351"/>
                      <a:pt x="125" y="347"/>
                    </a:cubicBezTo>
                    <a:cubicBezTo>
                      <a:pt x="131" y="320"/>
                      <a:pt x="128" y="325"/>
                      <a:pt x="143" y="323"/>
                    </a:cubicBezTo>
                    <a:cubicBezTo>
                      <a:pt x="149" y="320"/>
                      <a:pt x="151" y="321"/>
                      <a:pt x="155" y="315"/>
                    </a:cubicBezTo>
                    <a:cubicBezTo>
                      <a:pt x="158" y="299"/>
                      <a:pt x="167" y="306"/>
                      <a:pt x="177" y="311"/>
                    </a:cubicBezTo>
                    <a:cubicBezTo>
                      <a:pt x="192" y="308"/>
                      <a:pt x="189" y="307"/>
                      <a:pt x="197" y="296"/>
                    </a:cubicBezTo>
                    <a:cubicBezTo>
                      <a:pt x="198" y="290"/>
                      <a:pt x="201" y="287"/>
                      <a:pt x="204" y="282"/>
                    </a:cubicBezTo>
                    <a:cubicBezTo>
                      <a:pt x="220" y="285"/>
                      <a:pt x="214" y="288"/>
                      <a:pt x="222" y="282"/>
                    </a:cubicBezTo>
                    <a:cubicBezTo>
                      <a:pt x="225" y="271"/>
                      <a:pt x="227" y="262"/>
                      <a:pt x="239" y="260"/>
                    </a:cubicBezTo>
                    <a:cubicBezTo>
                      <a:pt x="245" y="257"/>
                      <a:pt x="253" y="255"/>
                      <a:pt x="260" y="254"/>
                    </a:cubicBezTo>
                    <a:cubicBezTo>
                      <a:pt x="265" y="252"/>
                      <a:pt x="269" y="249"/>
                      <a:pt x="273" y="246"/>
                    </a:cubicBezTo>
                    <a:cubicBezTo>
                      <a:pt x="276" y="239"/>
                      <a:pt x="276" y="236"/>
                      <a:pt x="275" y="228"/>
                    </a:cubicBezTo>
                    <a:cubicBezTo>
                      <a:pt x="276" y="220"/>
                      <a:pt x="280" y="219"/>
                      <a:pt x="284" y="213"/>
                    </a:cubicBezTo>
                    <a:cubicBezTo>
                      <a:pt x="282" y="204"/>
                      <a:pt x="279" y="198"/>
                      <a:pt x="273" y="191"/>
                    </a:cubicBezTo>
                    <a:cubicBezTo>
                      <a:pt x="272" y="185"/>
                      <a:pt x="263" y="174"/>
                      <a:pt x="269" y="164"/>
                    </a:cubicBezTo>
                    <a:cubicBezTo>
                      <a:pt x="277" y="141"/>
                      <a:pt x="281" y="147"/>
                      <a:pt x="306" y="144"/>
                    </a:cubicBezTo>
                    <a:cubicBezTo>
                      <a:pt x="315" y="129"/>
                      <a:pt x="319" y="128"/>
                      <a:pt x="329" y="122"/>
                    </a:cubicBezTo>
                    <a:cubicBezTo>
                      <a:pt x="332" y="108"/>
                      <a:pt x="342" y="108"/>
                      <a:pt x="350" y="98"/>
                    </a:cubicBezTo>
                    <a:cubicBezTo>
                      <a:pt x="357" y="90"/>
                      <a:pt x="361" y="80"/>
                      <a:pt x="368" y="71"/>
                    </a:cubicBezTo>
                    <a:cubicBezTo>
                      <a:pt x="369" y="65"/>
                      <a:pt x="371" y="59"/>
                      <a:pt x="374" y="53"/>
                    </a:cubicBezTo>
                    <a:cubicBezTo>
                      <a:pt x="376" y="45"/>
                      <a:pt x="380" y="38"/>
                      <a:pt x="371" y="32"/>
                    </a:cubicBezTo>
                    <a:cubicBezTo>
                      <a:pt x="358" y="33"/>
                      <a:pt x="360" y="37"/>
                      <a:pt x="347" y="35"/>
                    </a:cubicBezTo>
                    <a:cubicBezTo>
                      <a:pt x="338" y="34"/>
                      <a:pt x="327" y="22"/>
                      <a:pt x="318" y="20"/>
                    </a:cubicBezTo>
                    <a:cubicBezTo>
                      <a:pt x="312" y="17"/>
                      <a:pt x="306" y="13"/>
                      <a:pt x="300" y="9"/>
                    </a:cubicBezTo>
                    <a:cubicBezTo>
                      <a:pt x="296" y="4"/>
                      <a:pt x="293" y="2"/>
                      <a:pt x="287" y="0"/>
                    </a:cubicBezTo>
                    <a:cubicBezTo>
                      <a:pt x="282" y="2"/>
                      <a:pt x="278" y="7"/>
                      <a:pt x="272" y="8"/>
                    </a:cubicBezTo>
                    <a:cubicBezTo>
                      <a:pt x="266" y="11"/>
                      <a:pt x="262" y="14"/>
                      <a:pt x="255" y="15"/>
                    </a:cubicBezTo>
                    <a:cubicBezTo>
                      <a:pt x="250" y="14"/>
                      <a:pt x="245" y="12"/>
                      <a:pt x="240" y="11"/>
                    </a:cubicBezTo>
                    <a:cubicBezTo>
                      <a:pt x="236" y="9"/>
                      <a:pt x="231" y="8"/>
                      <a:pt x="227" y="6"/>
                    </a:cubicBezTo>
                    <a:cubicBezTo>
                      <a:pt x="206" y="8"/>
                      <a:pt x="207" y="1"/>
                      <a:pt x="207" y="1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72" name="Freeform 102"/>
              <p:cNvSpPr>
                <a:spLocks/>
              </p:cNvSpPr>
              <p:nvPr/>
            </p:nvSpPr>
            <p:spPr bwMode="auto">
              <a:xfrm>
                <a:off x="1304" y="2167"/>
                <a:ext cx="344" cy="363"/>
              </a:xfrm>
              <a:custGeom>
                <a:avLst/>
                <a:gdLst>
                  <a:gd name="T0" fmla="*/ 7 w 369"/>
                  <a:gd name="T1" fmla="*/ 2 h 373"/>
                  <a:gd name="T2" fmla="*/ 7 w 369"/>
                  <a:gd name="T3" fmla="*/ 18 h 373"/>
                  <a:gd name="T4" fmla="*/ 7 w 369"/>
                  <a:gd name="T5" fmla="*/ 18 h 373"/>
                  <a:gd name="T6" fmla="*/ 7 w 369"/>
                  <a:gd name="T7" fmla="*/ 24 h 373"/>
                  <a:gd name="T8" fmla="*/ 7 w 369"/>
                  <a:gd name="T9" fmla="*/ 31 h 373"/>
                  <a:gd name="T10" fmla="*/ 7 w 369"/>
                  <a:gd name="T11" fmla="*/ 33 h 373"/>
                  <a:gd name="T12" fmla="*/ 7 w 369"/>
                  <a:gd name="T13" fmla="*/ 35 h 373"/>
                  <a:gd name="T14" fmla="*/ 7 w 369"/>
                  <a:gd name="T15" fmla="*/ 39 h 373"/>
                  <a:gd name="T16" fmla="*/ 7 w 369"/>
                  <a:gd name="T17" fmla="*/ 41 h 373"/>
                  <a:gd name="T18" fmla="*/ 7 w 369"/>
                  <a:gd name="T19" fmla="*/ 43 h 373"/>
                  <a:gd name="T20" fmla="*/ 7 w 369"/>
                  <a:gd name="T21" fmla="*/ 45 h 373"/>
                  <a:gd name="T22" fmla="*/ 7 w 369"/>
                  <a:gd name="T23" fmla="*/ 48 h 373"/>
                  <a:gd name="T24" fmla="*/ 7 w 369"/>
                  <a:gd name="T25" fmla="*/ 45 h 373"/>
                  <a:gd name="T26" fmla="*/ 7 w 369"/>
                  <a:gd name="T27" fmla="*/ 48 h 373"/>
                  <a:gd name="T28" fmla="*/ 7 w 369"/>
                  <a:gd name="T29" fmla="*/ 55 h 373"/>
                  <a:gd name="T30" fmla="*/ 7 w 369"/>
                  <a:gd name="T31" fmla="*/ 54 h 373"/>
                  <a:gd name="T32" fmla="*/ 7 w 369"/>
                  <a:gd name="T33" fmla="*/ 52 h 373"/>
                  <a:gd name="T34" fmla="*/ 7 w 369"/>
                  <a:gd name="T35" fmla="*/ 54 h 373"/>
                  <a:gd name="T36" fmla="*/ 7 w 369"/>
                  <a:gd name="T37" fmla="*/ 57 h 373"/>
                  <a:gd name="T38" fmla="*/ 7 w 369"/>
                  <a:gd name="T39" fmla="*/ 59 h 373"/>
                  <a:gd name="T40" fmla="*/ 7 w 369"/>
                  <a:gd name="T41" fmla="*/ 63 h 373"/>
                  <a:gd name="T42" fmla="*/ 7 w 369"/>
                  <a:gd name="T43" fmla="*/ 67 h 373"/>
                  <a:gd name="T44" fmla="*/ 7 w 369"/>
                  <a:gd name="T45" fmla="*/ 73 h 373"/>
                  <a:gd name="T46" fmla="*/ 7 w 369"/>
                  <a:gd name="T47" fmla="*/ 77 h 373"/>
                  <a:gd name="T48" fmla="*/ 7 w 369"/>
                  <a:gd name="T49" fmla="*/ 77 h 373"/>
                  <a:gd name="T50" fmla="*/ 7 w 369"/>
                  <a:gd name="T51" fmla="*/ 71 h 373"/>
                  <a:gd name="T52" fmla="*/ 7 w 369"/>
                  <a:gd name="T53" fmla="*/ 65 h 373"/>
                  <a:gd name="T54" fmla="*/ 7 w 369"/>
                  <a:gd name="T55" fmla="*/ 67 h 373"/>
                  <a:gd name="T56" fmla="*/ 7 w 369"/>
                  <a:gd name="T57" fmla="*/ 63 h 373"/>
                  <a:gd name="T58" fmla="*/ 7 w 369"/>
                  <a:gd name="T59" fmla="*/ 57 h 373"/>
                  <a:gd name="T60" fmla="*/ 7 w 369"/>
                  <a:gd name="T61" fmla="*/ 54 h 373"/>
                  <a:gd name="T62" fmla="*/ 7 w 369"/>
                  <a:gd name="T63" fmla="*/ 61 h 373"/>
                  <a:gd name="T64" fmla="*/ 7 w 369"/>
                  <a:gd name="T65" fmla="*/ 61 h 373"/>
                  <a:gd name="T66" fmla="*/ 7 w 369"/>
                  <a:gd name="T67" fmla="*/ 57 h 373"/>
                  <a:gd name="T68" fmla="*/ 7 w 369"/>
                  <a:gd name="T69" fmla="*/ 50 h 373"/>
                  <a:gd name="T70" fmla="*/ 7 w 369"/>
                  <a:gd name="T71" fmla="*/ 47 h 373"/>
                  <a:gd name="T72" fmla="*/ 7 w 369"/>
                  <a:gd name="T73" fmla="*/ 45 h 373"/>
                  <a:gd name="T74" fmla="*/ 7 w 369"/>
                  <a:gd name="T75" fmla="*/ 43 h 373"/>
                  <a:gd name="T76" fmla="*/ 7 w 369"/>
                  <a:gd name="T77" fmla="*/ 38 h 373"/>
                  <a:gd name="T78" fmla="*/ 7 w 369"/>
                  <a:gd name="T79" fmla="*/ 37 h 373"/>
                  <a:gd name="T80" fmla="*/ 7 w 369"/>
                  <a:gd name="T81" fmla="*/ 37 h 373"/>
                  <a:gd name="T82" fmla="*/ 7 w 369"/>
                  <a:gd name="T83" fmla="*/ 33 h 373"/>
                  <a:gd name="T84" fmla="*/ 7 w 369"/>
                  <a:gd name="T85" fmla="*/ 32 h 373"/>
                  <a:gd name="T86" fmla="*/ 7 w 369"/>
                  <a:gd name="T87" fmla="*/ 33 h 373"/>
                  <a:gd name="T88" fmla="*/ 7 w 369"/>
                  <a:gd name="T89" fmla="*/ 28 h 373"/>
                  <a:gd name="T90" fmla="*/ 7 w 369"/>
                  <a:gd name="T91" fmla="*/ 18 h 373"/>
                  <a:gd name="T92" fmla="*/ 7 w 369"/>
                  <a:gd name="T93" fmla="*/ 18 h 373"/>
                  <a:gd name="T94" fmla="*/ 7 w 369"/>
                  <a:gd name="T95" fmla="*/ 17 h 373"/>
                  <a:gd name="T96" fmla="*/ 7 w 369"/>
                  <a:gd name="T97" fmla="*/ 6 h 373"/>
                  <a:gd name="T98" fmla="*/ 7 w 369"/>
                  <a:gd name="T99" fmla="*/ 2 h 373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69"/>
                  <a:gd name="T151" fmla="*/ 0 h 373"/>
                  <a:gd name="T152" fmla="*/ 369 w 369"/>
                  <a:gd name="T153" fmla="*/ 373 h 373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69" h="373">
                    <a:moveTo>
                      <a:pt x="171" y="2"/>
                    </a:moveTo>
                    <a:cubicBezTo>
                      <a:pt x="150" y="18"/>
                      <a:pt x="168" y="35"/>
                      <a:pt x="143" y="54"/>
                    </a:cubicBezTo>
                    <a:cubicBezTo>
                      <a:pt x="138" y="63"/>
                      <a:pt x="131" y="71"/>
                      <a:pt x="126" y="81"/>
                    </a:cubicBezTo>
                    <a:cubicBezTo>
                      <a:pt x="125" y="92"/>
                      <a:pt x="122" y="107"/>
                      <a:pt x="117" y="117"/>
                    </a:cubicBezTo>
                    <a:cubicBezTo>
                      <a:pt x="112" y="144"/>
                      <a:pt x="89" y="140"/>
                      <a:pt x="66" y="144"/>
                    </a:cubicBezTo>
                    <a:cubicBezTo>
                      <a:pt x="60" y="147"/>
                      <a:pt x="53" y="149"/>
                      <a:pt x="47" y="150"/>
                    </a:cubicBezTo>
                    <a:cubicBezTo>
                      <a:pt x="41" y="152"/>
                      <a:pt x="39" y="154"/>
                      <a:pt x="36" y="159"/>
                    </a:cubicBezTo>
                    <a:cubicBezTo>
                      <a:pt x="40" y="169"/>
                      <a:pt x="45" y="173"/>
                      <a:pt x="53" y="179"/>
                    </a:cubicBezTo>
                    <a:cubicBezTo>
                      <a:pt x="56" y="181"/>
                      <a:pt x="62" y="186"/>
                      <a:pt x="62" y="186"/>
                    </a:cubicBezTo>
                    <a:cubicBezTo>
                      <a:pt x="64" y="189"/>
                      <a:pt x="67" y="193"/>
                      <a:pt x="66" y="197"/>
                    </a:cubicBezTo>
                    <a:cubicBezTo>
                      <a:pt x="65" y="202"/>
                      <a:pt x="57" y="205"/>
                      <a:pt x="54" y="207"/>
                    </a:cubicBezTo>
                    <a:cubicBezTo>
                      <a:pt x="46" y="213"/>
                      <a:pt x="41" y="222"/>
                      <a:pt x="33" y="227"/>
                    </a:cubicBezTo>
                    <a:cubicBezTo>
                      <a:pt x="35" y="220"/>
                      <a:pt x="37" y="214"/>
                      <a:pt x="29" y="210"/>
                    </a:cubicBezTo>
                    <a:cubicBezTo>
                      <a:pt x="18" y="214"/>
                      <a:pt x="22" y="223"/>
                      <a:pt x="12" y="227"/>
                    </a:cubicBezTo>
                    <a:cubicBezTo>
                      <a:pt x="0" y="239"/>
                      <a:pt x="4" y="263"/>
                      <a:pt x="20" y="269"/>
                    </a:cubicBezTo>
                    <a:cubicBezTo>
                      <a:pt x="23" y="268"/>
                      <a:pt x="27" y="268"/>
                      <a:pt x="29" y="266"/>
                    </a:cubicBezTo>
                    <a:cubicBezTo>
                      <a:pt x="36" y="259"/>
                      <a:pt x="27" y="257"/>
                      <a:pt x="44" y="254"/>
                    </a:cubicBezTo>
                    <a:cubicBezTo>
                      <a:pt x="51" y="260"/>
                      <a:pt x="55" y="265"/>
                      <a:pt x="65" y="267"/>
                    </a:cubicBezTo>
                    <a:cubicBezTo>
                      <a:pt x="71" y="271"/>
                      <a:pt x="71" y="274"/>
                      <a:pt x="77" y="278"/>
                    </a:cubicBezTo>
                    <a:cubicBezTo>
                      <a:pt x="80" y="280"/>
                      <a:pt x="86" y="285"/>
                      <a:pt x="86" y="285"/>
                    </a:cubicBezTo>
                    <a:cubicBezTo>
                      <a:pt x="90" y="291"/>
                      <a:pt x="94" y="298"/>
                      <a:pt x="99" y="303"/>
                    </a:cubicBezTo>
                    <a:cubicBezTo>
                      <a:pt x="101" y="309"/>
                      <a:pt x="104" y="315"/>
                      <a:pt x="107" y="321"/>
                    </a:cubicBezTo>
                    <a:cubicBezTo>
                      <a:pt x="109" y="331"/>
                      <a:pt x="114" y="339"/>
                      <a:pt x="119" y="348"/>
                    </a:cubicBezTo>
                    <a:cubicBezTo>
                      <a:pt x="121" y="359"/>
                      <a:pt x="128" y="367"/>
                      <a:pt x="140" y="369"/>
                    </a:cubicBezTo>
                    <a:cubicBezTo>
                      <a:pt x="149" y="373"/>
                      <a:pt x="156" y="368"/>
                      <a:pt x="162" y="362"/>
                    </a:cubicBezTo>
                    <a:cubicBezTo>
                      <a:pt x="166" y="352"/>
                      <a:pt x="165" y="347"/>
                      <a:pt x="164" y="336"/>
                    </a:cubicBezTo>
                    <a:cubicBezTo>
                      <a:pt x="165" y="322"/>
                      <a:pt x="169" y="317"/>
                      <a:pt x="182" y="312"/>
                    </a:cubicBezTo>
                    <a:cubicBezTo>
                      <a:pt x="197" y="319"/>
                      <a:pt x="179" y="319"/>
                      <a:pt x="209" y="317"/>
                    </a:cubicBezTo>
                    <a:cubicBezTo>
                      <a:pt x="216" y="314"/>
                      <a:pt x="215" y="308"/>
                      <a:pt x="218" y="302"/>
                    </a:cubicBezTo>
                    <a:cubicBezTo>
                      <a:pt x="220" y="292"/>
                      <a:pt x="221" y="294"/>
                      <a:pt x="219" y="281"/>
                    </a:cubicBezTo>
                    <a:cubicBezTo>
                      <a:pt x="222" y="270"/>
                      <a:pt x="226" y="268"/>
                      <a:pt x="237" y="266"/>
                    </a:cubicBezTo>
                    <a:cubicBezTo>
                      <a:pt x="258" y="258"/>
                      <a:pt x="276" y="293"/>
                      <a:pt x="299" y="297"/>
                    </a:cubicBezTo>
                    <a:cubicBezTo>
                      <a:pt x="307" y="301"/>
                      <a:pt x="312" y="295"/>
                      <a:pt x="320" y="293"/>
                    </a:cubicBezTo>
                    <a:cubicBezTo>
                      <a:pt x="323" y="288"/>
                      <a:pt x="323" y="283"/>
                      <a:pt x="326" y="278"/>
                    </a:cubicBezTo>
                    <a:cubicBezTo>
                      <a:pt x="324" y="262"/>
                      <a:pt x="311" y="249"/>
                      <a:pt x="335" y="240"/>
                    </a:cubicBezTo>
                    <a:cubicBezTo>
                      <a:pt x="336" y="233"/>
                      <a:pt x="340" y="227"/>
                      <a:pt x="344" y="221"/>
                    </a:cubicBezTo>
                    <a:cubicBezTo>
                      <a:pt x="346" y="212"/>
                      <a:pt x="350" y="210"/>
                      <a:pt x="359" y="209"/>
                    </a:cubicBezTo>
                    <a:cubicBezTo>
                      <a:pt x="364" y="205"/>
                      <a:pt x="368" y="205"/>
                      <a:pt x="369" y="198"/>
                    </a:cubicBezTo>
                    <a:cubicBezTo>
                      <a:pt x="368" y="185"/>
                      <a:pt x="358" y="176"/>
                      <a:pt x="345" y="173"/>
                    </a:cubicBezTo>
                    <a:cubicBezTo>
                      <a:pt x="340" y="171"/>
                      <a:pt x="336" y="170"/>
                      <a:pt x="332" y="167"/>
                    </a:cubicBezTo>
                    <a:cubicBezTo>
                      <a:pt x="325" y="155"/>
                      <a:pt x="321" y="162"/>
                      <a:pt x="311" y="167"/>
                    </a:cubicBezTo>
                    <a:cubicBezTo>
                      <a:pt x="298" y="164"/>
                      <a:pt x="292" y="154"/>
                      <a:pt x="279" y="152"/>
                    </a:cubicBezTo>
                    <a:cubicBezTo>
                      <a:pt x="269" y="147"/>
                      <a:pt x="254" y="149"/>
                      <a:pt x="242" y="147"/>
                    </a:cubicBezTo>
                    <a:cubicBezTo>
                      <a:pt x="232" y="148"/>
                      <a:pt x="227" y="143"/>
                      <a:pt x="201" y="149"/>
                    </a:cubicBezTo>
                    <a:cubicBezTo>
                      <a:pt x="200" y="142"/>
                      <a:pt x="196" y="137"/>
                      <a:pt x="192" y="131"/>
                    </a:cubicBezTo>
                    <a:cubicBezTo>
                      <a:pt x="193" y="118"/>
                      <a:pt x="182" y="111"/>
                      <a:pt x="195" y="92"/>
                    </a:cubicBezTo>
                    <a:cubicBezTo>
                      <a:pt x="198" y="82"/>
                      <a:pt x="211" y="76"/>
                      <a:pt x="216" y="66"/>
                    </a:cubicBezTo>
                    <a:cubicBezTo>
                      <a:pt x="214" y="42"/>
                      <a:pt x="230" y="21"/>
                      <a:pt x="210" y="17"/>
                    </a:cubicBezTo>
                    <a:cubicBezTo>
                      <a:pt x="205" y="11"/>
                      <a:pt x="197" y="7"/>
                      <a:pt x="189" y="6"/>
                    </a:cubicBezTo>
                    <a:cubicBezTo>
                      <a:pt x="180" y="1"/>
                      <a:pt x="189" y="0"/>
                      <a:pt x="171" y="2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73" name="Freeform 103"/>
              <p:cNvSpPr>
                <a:spLocks/>
              </p:cNvSpPr>
              <p:nvPr/>
            </p:nvSpPr>
            <p:spPr bwMode="auto">
              <a:xfrm>
                <a:off x="1053" y="1904"/>
                <a:ext cx="415" cy="384"/>
              </a:xfrm>
              <a:custGeom>
                <a:avLst/>
                <a:gdLst>
                  <a:gd name="T0" fmla="*/ 7 w 444"/>
                  <a:gd name="T1" fmla="*/ 2 h 394"/>
                  <a:gd name="T2" fmla="*/ 7 w 444"/>
                  <a:gd name="T3" fmla="*/ 18 h 394"/>
                  <a:gd name="T4" fmla="*/ 7 w 444"/>
                  <a:gd name="T5" fmla="*/ 19 h 394"/>
                  <a:gd name="T6" fmla="*/ 7 w 444"/>
                  <a:gd name="T7" fmla="*/ 19 h 394"/>
                  <a:gd name="T8" fmla="*/ 7 w 444"/>
                  <a:gd name="T9" fmla="*/ 19 h 394"/>
                  <a:gd name="T10" fmla="*/ 0 w 444"/>
                  <a:gd name="T11" fmla="*/ 19 h 394"/>
                  <a:gd name="T12" fmla="*/ 6 w 444"/>
                  <a:gd name="T13" fmla="*/ 25 h 394"/>
                  <a:gd name="T14" fmla="*/ 7 w 444"/>
                  <a:gd name="T15" fmla="*/ 30 h 394"/>
                  <a:gd name="T16" fmla="*/ 7 w 444"/>
                  <a:gd name="T17" fmla="*/ 40 h 394"/>
                  <a:gd name="T18" fmla="*/ 7 w 444"/>
                  <a:gd name="T19" fmla="*/ 44 h 394"/>
                  <a:gd name="T20" fmla="*/ 7 w 444"/>
                  <a:gd name="T21" fmla="*/ 47 h 394"/>
                  <a:gd name="T22" fmla="*/ 7 w 444"/>
                  <a:gd name="T23" fmla="*/ 49 h 394"/>
                  <a:gd name="T24" fmla="*/ 7 w 444"/>
                  <a:gd name="T25" fmla="*/ 53 h 394"/>
                  <a:gd name="T26" fmla="*/ 7 w 444"/>
                  <a:gd name="T27" fmla="*/ 58 h 394"/>
                  <a:gd name="T28" fmla="*/ 7 w 444"/>
                  <a:gd name="T29" fmla="*/ 62 h 394"/>
                  <a:gd name="T30" fmla="*/ 7 w 444"/>
                  <a:gd name="T31" fmla="*/ 64 h 394"/>
                  <a:gd name="T32" fmla="*/ 7 w 444"/>
                  <a:gd name="T33" fmla="*/ 59 h 394"/>
                  <a:gd name="T34" fmla="*/ 7 w 444"/>
                  <a:gd name="T35" fmla="*/ 67 h 394"/>
                  <a:gd name="T36" fmla="*/ 7 w 444"/>
                  <a:gd name="T37" fmla="*/ 67 h 394"/>
                  <a:gd name="T38" fmla="*/ 7 w 444"/>
                  <a:gd name="T39" fmla="*/ 74 h 394"/>
                  <a:gd name="T40" fmla="*/ 7 w 444"/>
                  <a:gd name="T41" fmla="*/ 72 h 394"/>
                  <a:gd name="T42" fmla="*/ 7 w 444"/>
                  <a:gd name="T43" fmla="*/ 74 h 394"/>
                  <a:gd name="T44" fmla="*/ 7 w 444"/>
                  <a:gd name="T45" fmla="*/ 78 h 394"/>
                  <a:gd name="T46" fmla="*/ 7 w 444"/>
                  <a:gd name="T47" fmla="*/ 82 h 394"/>
                  <a:gd name="T48" fmla="*/ 7 w 444"/>
                  <a:gd name="T49" fmla="*/ 87 h 394"/>
                  <a:gd name="T50" fmla="*/ 7 w 444"/>
                  <a:gd name="T51" fmla="*/ 89 h 394"/>
                  <a:gd name="T52" fmla="*/ 7 w 444"/>
                  <a:gd name="T53" fmla="*/ 88 h 394"/>
                  <a:gd name="T54" fmla="*/ 7 w 444"/>
                  <a:gd name="T55" fmla="*/ 85 h 394"/>
                  <a:gd name="T56" fmla="*/ 7 w 444"/>
                  <a:gd name="T57" fmla="*/ 80 h 394"/>
                  <a:gd name="T58" fmla="*/ 7 w 444"/>
                  <a:gd name="T59" fmla="*/ 76 h 394"/>
                  <a:gd name="T60" fmla="*/ 7 w 444"/>
                  <a:gd name="T61" fmla="*/ 74 h 394"/>
                  <a:gd name="T62" fmla="*/ 7 w 444"/>
                  <a:gd name="T63" fmla="*/ 69 h 394"/>
                  <a:gd name="T64" fmla="*/ 8 w 444"/>
                  <a:gd name="T65" fmla="*/ 64 h 394"/>
                  <a:gd name="T66" fmla="*/ 8 w 444"/>
                  <a:gd name="T67" fmla="*/ 61 h 394"/>
                  <a:gd name="T68" fmla="*/ 7 w 444"/>
                  <a:gd name="T69" fmla="*/ 57 h 394"/>
                  <a:gd name="T70" fmla="*/ 7 w 444"/>
                  <a:gd name="T71" fmla="*/ 55 h 394"/>
                  <a:gd name="T72" fmla="*/ 7 w 444"/>
                  <a:gd name="T73" fmla="*/ 49 h 394"/>
                  <a:gd name="T74" fmla="*/ 7 w 444"/>
                  <a:gd name="T75" fmla="*/ 53 h 394"/>
                  <a:gd name="T76" fmla="*/ 7 w 444"/>
                  <a:gd name="T77" fmla="*/ 49 h 394"/>
                  <a:gd name="T78" fmla="*/ 7 w 444"/>
                  <a:gd name="T79" fmla="*/ 49 h 394"/>
                  <a:gd name="T80" fmla="*/ 7 w 444"/>
                  <a:gd name="T81" fmla="*/ 46 h 394"/>
                  <a:gd name="T82" fmla="*/ 7 w 444"/>
                  <a:gd name="T83" fmla="*/ 40 h 394"/>
                  <a:gd name="T84" fmla="*/ 7 w 444"/>
                  <a:gd name="T85" fmla="*/ 39 h 394"/>
                  <a:gd name="T86" fmla="*/ 7 w 444"/>
                  <a:gd name="T87" fmla="*/ 32 h 394"/>
                  <a:gd name="T88" fmla="*/ 7 w 444"/>
                  <a:gd name="T89" fmla="*/ 28 h 394"/>
                  <a:gd name="T90" fmla="*/ 7 w 444"/>
                  <a:gd name="T91" fmla="*/ 20 h 394"/>
                  <a:gd name="T92" fmla="*/ 7 w 444"/>
                  <a:gd name="T93" fmla="*/ 19 h 394"/>
                  <a:gd name="T94" fmla="*/ 7 w 444"/>
                  <a:gd name="T95" fmla="*/ 19 h 394"/>
                  <a:gd name="T96" fmla="*/ 7 w 444"/>
                  <a:gd name="T97" fmla="*/ 19 h 394"/>
                  <a:gd name="T98" fmla="*/ 7 w 444"/>
                  <a:gd name="T99" fmla="*/ 17 h 394"/>
                  <a:gd name="T100" fmla="*/ 7 w 444"/>
                  <a:gd name="T101" fmla="*/ 8 h 394"/>
                  <a:gd name="T102" fmla="*/ 7 w 444"/>
                  <a:gd name="T103" fmla="*/ 2 h 394"/>
                  <a:gd name="T104" fmla="*/ 7 w 444"/>
                  <a:gd name="T105" fmla="*/ 0 h 39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444"/>
                  <a:gd name="T160" fmla="*/ 0 h 394"/>
                  <a:gd name="T161" fmla="*/ 444 w 444"/>
                  <a:gd name="T162" fmla="*/ 394 h 39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444" h="394">
                    <a:moveTo>
                      <a:pt x="130" y="2"/>
                    </a:moveTo>
                    <a:cubicBezTo>
                      <a:pt x="124" y="8"/>
                      <a:pt x="114" y="17"/>
                      <a:pt x="106" y="18"/>
                    </a:cubicBezTo>
                    <a:cubicBezTo>
                      <a:pt x="101" y="20"/>
                      <a:pt x="97" y="21"/>
                      <a:pt x="93" y="24"/>
                    </a:cubicBezTo>
                    <a:cubicBezTo>
                      <a:pt x="82" y="43"/>
                      <a:pt x="62" y="49"/>
                      <a:pt x="49" y="66"/>
                    </a:cubicBezTo>
                    <a:cubicBezTo>
                      <a:pt x="48" y="78"/>
                      <a:pt x="46" y="85"/>
                      <a:pt x="34" y="87"/>
                    </a:cubicBezTo>
                    <a:cubicBezTo>
                      <a:pt x="22" y="93"/>
                      <a:pt x="13" y="92"/>
                      <a:pt x="0" y="93"/>
                    </a:cubicBezTo>
                    <a:cubicBezTo>
                      <a:pt x="1" y="102"/>
                      <a:pt x="2" y="106"/>
                      <a:pt x="6" y="113"/>
                    </a:cubicBezTo>
                    <a:cubicBezTo>
                      <a:pt x="7" y="119"/>
                      <a:pt x="10" y="122"/>
                      <a:pt x="12" y="128"/>
                    </a:cubicBezTo>
                    <a:cubicBezTo>
                      <a:pt x="13" y="163"/>
                      <a:pt x="9" y="163"/>
                      <a:pt x="40" y="165"/>
                    </a:cubicBezTo>
                    <a:cubicBezTo>
                      <a:pt x="50" y="169"/>
                      <a:pt x="47" y="178"/>
                      <a:pt x="57" y="182"/>
                    </a:cubicBezTo>
                    <a:cubicBezTo>
                      <a:pt x="65" y="190"/>
                      <a:pt x="75" y="191"/>
                      <a:pt x="82" y="198"/>
                    </a:cubicBezTo>
                    <a:cubicBezTo>
                      <a:pt x="85" y="219"/>
                      <a:pt x="87" y="212"/>
                      <a:pt x="102" y="209"/>
                    </a:cubicBezTo>
                    <a:cubicBezTo>
                      <a:pt x="114" y="211"/>
                      <a:pt x="117" y="222"/>
                      <a:pt x="124" y="231"/>
                    </a:cubicBezTo>
                    <a:cubicBezTo>
                      <a:pt x="123" y="249"/>
                      <a:pt x="119" y="250"/>
                      <a:pt x="112" y="264"/>
                    </a:cubicBezTo>
                    <a:cubicBezTo>
                      <a:pt x="111" y="269"/>
                      <a:pt x="109" y="273"/>
                      <a:pt x="108" y="278"/>
                    </a:cubicBezTo>
                    <a:cubicBezTo>
                      <a:pt x="114" y="284"/>
                      <a:pt x="118" y="284"/>
                      <a:pt x="126" y="285"/>
                    </a:cubicBezTo>
                    <a:cubicBezTo>
                      <a:pt x="137" y="284"/>
                      <a:pt x="147" y="274"/>
                      <a:pt x="157" y="267"/>
                    </a:cubicBezTo>
                    <a:cubicBezTo>
                      <a:pt x="173" y="272"/>
                      <a:pt x="172" y="285"/>
                      <a:pt x="184" y="294"/>
                    </a:cubicBezTo>
                    <a:cubicBezTo>
                      <a:pt x="186" y="294"/>
                      <a:pt x="198" y="292"/>
                      <a:pt x="202" y="294"/>
                    </a:cubicBezTo>
                    <a:cubicBezTo>
                      <a:pt x="215" y="302"/>
                      <a:pt x="206" y="317"/>
                      <a:pt x="229" y="321"/>
                    </a:cubicBezTo>
                    <a:cubicBezTo>
                      <a:pt x="244" y="327"/>
                      <a:pt x="251" y="316"/>
                      <a:pt x="264" y="314"/>
                    </a:cubicBezTo>
                    <a:cubicBezTo>
                      <a:pt x="269" y="318"/>
                      <a:pt x="280" y="323"/>
                      <a:pt x="280" y="323"/>
                    </a:cubicBezTo>
                    <a:cubicBezTo>
                      <a:pt x="286" y="331"/>
                      <a:pt x="293" y="337"/>
                      <a:pt x="303" y="339"/>
                    </a:cubicBezTo>
                    <a:cubicBezTo>
                      <a:pt x="310" y="344"/>
                      <a:pt x="308" y="350"/>
                      <a:pt x="312" y="357"/>
                    </a:cubicBezTo>
                    <a:cubicBezTo>
                      <a:pt x="318" y="368"/>
                      <a:pt x="330" y="379"/>
                      <a:pt x="342" y="381"/>
                    </a:cubicBezTo>
                    <a:cubicBezTo>
                      <a:pt x="350" y="385"/>
                      <a:pt x="358" y="388"/>
                      <a:pt x="366" y="390"/>
                    </a:cubicBezTo>
                    <a:cubicBezTo>
                      <a:pt x="374" y="394"/>
                      <a:pt x="382" y="393"/>
                      <a:pt x="387" y="386"/>
                    </a:cubicBezTo>
                    <a:cubicBezTo>
                      <a:pt x="388" y="380"/>
                      <a:pt x="390" y="377"/>
                      <a:pt x="393" y="372"/>
                    </a:cubicBezTo>
                    <a:cubicBezTo>
                      <a:pt x="394" y="364"/>
                      <a:pt x="392" y="354"/>
                      <a:pt x="397" y="347"/>
                    </a:cubicBezTo>
                    <a:cubicBezTo>
                      <a:pt x="399" y="339"/>
                      <a:pt x="398" y="334"/>
                      <a:pt x="406" y="333"/>
                    </a:cubicBezTo>
                    <a:cubicBezTo>
                      <a:pt x="411" y="329"/>
                      <a:pt x="414" y="326"/>
                      <a:pt x="417" y="321"/>
                    </a:cubicBezTo>
                    <a:cubicBezTo>
                      <a:pt x="419" y="312"/>
                      <a:pt x="422" y="311"/>
                      <a:pt x="427" y="303"/>
                    </a:cubicBezTo>
                    <a:cubicBezTo>
                      <a:pt x="429" y="295"/>
                      <a:pt x="426" y="288"/>
                      <a:pt x="433" y="284"/>
                    </a:cubicBezTo>
                    <a:cubicBezTo>
                      <a:pt x="434" y="277"/>
                      <a:pt x="437" y="276"/>
                      <a:pt x="444" y="273"/>
                    </a:cubicBezTo>
                    <a:cubicBezTo>
                      <a:pt x="440" y="262"/>
                      <a:pt x="432" y="256"/>
                      <a:pt x="421" y="254"/>
                    </a:cubicBezTo>
                    <a:cubicBezTo>
                      <a:pt x="415" y="251"/>
                      <a:pt x="409" y="247"/>
                      <a:pt x="403" y="243"/>
                    </a:cubicBezTo>
                    <a:cubicBezTo>
                      <a:pt x="400" y="241"/>
                      <a:pt x="375" y="212"/>
                      <a:pt x="372" y="210"/>
                    </a:cubicBezTo>
                    <a:cubicBezTo>
                      <a:pt x="371" y="209"/>
                      <a:pt x="390" y="233"/>
                      <a:pt x="390" y="233"/>
                    </a:cubicBezTo>
                    <a:cubicBezTo>
                      <a:pt x="390" y="234"/>
                      <a:pt x="378" y="213"/>
                      <a:pt x="370" y="209"/>
                    </a:cubicBezTo>
                    <a:cubicBezTo>
                      <a:pt x="362" y="205"/>
                      <a:pt x="348" y="211"/>
                      <a:pt x="340" y="209"/>
                    </a:cubicBezTo>
                    <a:cubicBezTo>
                      <a:pt x="333" y="204"/>
                      <a:pt x="328" y="196"/>
                      <a:pt x="319" y="194"/>
                    </a:cubicBezTo>
                    <a:cubicBezTo>
                      <a:pt x="312" y="182"/>
                      <a:pt x="310" y="168"/>
                      <a:pt x="286" y="167"/>
                    </a:cubicBezTo>
                    <a:cubicBezTo>
                      <a:pt x="280" y="164"/>
                      <a:pt x="272" y="162"/>
                      <a:pt x="265" y="161"/>
                    </a:cubicBezTo>
                    <a:cubicBezTo>
                      <a:pt x="252" y="151"/>
                      <a:pt x="238" y="144"/>
                      <a:pt x="225" y="134"/>
                    </a:cubicBezTo>
                    <a:cubicBezTo>
                      <a:pt x="222" y="128"/>
                      <a:pt x="220" y="125"/>
                      <a:pt x="214" y="122"/>
                    </a:cubicBezTo>
                    <a:cubicBezTo>
                      <a:pt x="208" y="115"/>
                      <a:pt x="202" y="108"/>
                      <a:pt x="199" y="99"/>
                    </a:cubicBezTo>
                    <a:cubicBezTo>
                      <a:pt x="198" y="93"/>
                      <a:pt x="196" y="86"/>
                      <a:pt x="193" y="80"/>
                    </a:cubicBezTo>
                    <a:cubicBezTo>
                      <a:pt x="191" y="72"/>
                      <a:pt x="192" y="67"/>
                      <a:pt x="199" y="62"/>
                    </a:cubicBezTo>
                    <a:cubicBezTo>
                      <a:pt x="202" y="56"/>
                      <a:pt x="204" y="54"/>
                      <a:pt x="210" y="51"/>
                    </a:cubicBezTo>
                    <a:cubicBezTo>
                      <a:pt x="220" y="37"/>
                      <a:pt x="183" y="19"/>
                      <a:pt x="172" y="17"/>
                    </a:cubicBezTo>
                    <a:cubicBezTo>
                      <a:pt x="165" y="13"/>
                      <a:pt x="159" y="9"/>
                      <a:pt x="151" y="8"/>
                    </a:cubicBezTo>
                    <a:cubicBezTo>
                      <a:pt x="148" y="6"/>
                      <a:pt x="142" y="2"/>
                      <a:pt x="142" y="2"/>
                    </a:cubicBezTo>
                    <a:lnTo>
                      <a:pt x="130" y="0"/>
                    </a:lnTo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74" name="Freeform 104"/>
              <p:cNvSpPr>
                <a:spLocks/>
              </p:cNvSpPr>
              <p:nvPr/>
            </p:nvSpPr>
            <p:spPr bwMode="auto">
              <a:xfrm>
                <a:off x="2618" y="1349"/>
                <a:ext cx="861" cy="818"/>
              </a:xfrm>
              <a:custGeom>
                <a:avLst/>
                <a:gdLst>
                  <a:gd name="T0" fmla="*/ 7 w 923"/>
                  <a:gd name="T1" fmla="*/ 82 h 839"/>
                  <a:gd name="T2" fmla="*/ 7 w 923"/>
                  <a:gd name="T3" fmla="*/ 77 h 839"/>
                  <a:gd name="T4" fmla="*/ 7 w 923"/>
                  <a:gd name="T5" fmla="*/ 76 h 839"/>
                  <a:gd name="T6" fmla="*/ 7 w 923"/>
                  <a:gd name="T7" fmla="*/ 58 h 839"/>
                  <a:gd name="T8" fmla="*/ 7 w 923"/>
                  <a:gd name="T9" fmla="*/ 55 h 839"/>
                  <a:gd name="T10" fmla="*/ 7 w 923"/>
                  <a:gd name="T11" fmla="*/ 52 h 839"/>
                  <a:gd name="T12" fmla="*/ 7 w 923"/>
                  <a:gd name="T13" fmla="*/ 45 h 839"/>
                  <a:gd name="T14" fmla="*/ 7 w 923"/>
                  <a:gd name="T15" fmla="*/ 37 h 839"/>
                  <a:gd name="T16" fmla="*/ 7 w 923"/>
                  <a:gd name="T17" fmla="*/ 38 h 839"/>
                  <a:gd name="T18" fmla="*/ 9 w 923"/>
                  <a:gd name="T19" fmla="*/ 31 h 839"/>
                  <a:gd name="T20" fmla="*/ 10 w 923"/>
                  <a:gd name="T21" fmla="*/ 19 h 839"/>
                  <a:gd name="T22" fmla="*/ 10 w 923"/>
                  <a:gd name="T23" fmla="*/ 19 h 839"/>
                  <a:gd name="T24" fmla="*/ 11 w 923"/>
                  <a:gd name="T25" fmla="*/ 5 h 839"/>
                  <a:gd name="T26" fmla="*/ 12 w 923"/>
                  <a:gd name="T27" fmla="*/ 19 h 839"/>
                  <a:gd name="T28" fmla="*/ 14 w 923"/>
                  <a:gd name="T29" fmla="*/ 19 h 839"/>
                  <a:gd name="T30" fmla="*/ 15 w 923"/>
                  <a:gd name="T31" fmla="*/ 19 h 839"/>
                  <a:gd name="T32" fmla="*/ 15 w 923"/>
                  <a:gd name="T33" fmla="*/ 34 h 839"/>
                  <a:gd name="T34" fmla="*/ 15 w 923"/>
                  <a:gd name="T35" fmla="*/ 55 h 839"/>
                  <a:gd name="T36" fmla="*/ 14 w 923"/>
                  <a:gd name="T37" fmla="*/ 68 h 839"/>
                  <a:gd name="T38" fmla="*/ 14 w 923"/>
                  <a:gd name="T39" fmla="*/ 77 h 839"/>
                  <a:gd name="T40" fmla="*/ 15 w 923"/>
                  <a:gd name="T41" fmla="*/ 69 h 839"/>
                  <a:gd name="T42" fmla="*/ 15 w 923"/>
                  <a:gd name="T43" fmla="*/ 67 h 839"/>
                  <a:gd name="T44" fmla="*/ 16 w 923"/>
                  <a:gd name="T45" fmla="*/ 87 h 839"/>
                  <a:gd name="T46" fmla="*/ 17 w 923"/>
                  <a:gd name="T47" fmla="*/ 109 h 839"/>
                  <a:gd name="T48" fmla="*/ 16 w 923"/>
                  <a:gd name="T49" fmla="*/ 128 h 839"/>
                  <a:gd name="T50" fmla="*/ 15 w 923"/>
                  <a:gd name="T51" fmla="*/ 140 h 839"/>
                  <a:gd name="T52" fmla="*/ 15 w 923"/>
                  <a:gd name="T53" fmla="*/ 140 h 839"/>
                  <a:gd name="T54" fmla="*/ 15 w 923"/>
                  <a:gd name="T55" fmla="*/ 143 h 839"/>
                  <a:gd name="T56" fmla="*/ 14 w 923"/>
                  <a:gd name="T57" fmla="*/ 147 h 839"/>
                  <a:gd name="T58" fmla="*/ 13 w 923"/>
                  <a:gd name="T59" fmla="*/ 151 h 839"/>
                  <a:gd name="T60" fmla="*/ 12 w 923"/>
                  <a:gd name="T61" fmla="*/ 145 h 839"/>
                  <a:gd name="T62" fmla="*/ 11 w 923"/>
                  <a:gd name="T63" fmla="*/ 145 h 839"/>
                  <a:gd name="T64" fmla="*/ 8 w 923"/>
                  <a:gd name="T65" fmla="*/ 153 h 839"/>
                  <a:gd name="T66" fmla="*/ 7 w 923"/>
                  <a:gd name="T67" fmla="*/ 163 h 839"/>
                  <a:gd name="T68" fmla="*/ 7 w 923"/>
                  <a:gd name="T69" fmla="*/ 172 h 839"/>
                  <a:gd name="T70" fmla="*/ 7 w 923"/>
                  <a:gd name="T71" fmla="*/ 194 h 839"/>
                  <a:gd name="T72" fmla="*/ 7 w 923"/>
                  <a:gd name="T73" fmla="*/ 187 h 839"/>
                  <a:gd name="T74" fmla="*/ 7 w 923"/>
                  <a:gd name="T75" fmla="*/ 191 h 839"/>
                  <a:gd name="T76" fmla="*/ 7 w 923"/>
                  <a:gd name="T77" fmla="*/ 177 h 839"/>
                  <a:gd name="T78" fmla="*/ 7 w 923"/>
                  <a:gd name="T79" fmla="*/ 191 h 839"/>
                  <a:gd name="T80" fmla="*/ 7 w 923"/>
                  <a:gd name="T81" fmla="*/ 181 h 839"/>
                  <a:gd name="T82" fmla="*/ 7 w 923"/>
                  <a:gd name="T83" fmla="*/ 156 h 839"/>
                  <a:gd name="T84" fmla="*/ 7 w 923"/>
                  <a:gd name="T85" fmla="*/ 151 h 839"/>
                  <a:gd name="T86" fmla="*/ 7 w 923"/>
                  <a:gd name="T87" fmla="*/ 147 h 839"/>
                  <a:gd name="T88" fmla="*/ 7 w 923"/>
                  <a:gd name="T89" fmla="*/ 139 h 839"/>
                  <a:gd name="T90" fmla="*/ 7 w 923"/>
                  <a:gd name="T91" fmla="*/ 134 h 839"/>
                  <a:gd name="T92" fmla="*/ 7 w 923"/>
                  <a:gd name="T93" fmla="*/ 126 h 839"/>
                  <a:gd name="T94" fmla="*/ 7 w 923"/>
                  <a:gd name="T95" fmla="*/ 122 h 839"/>
                  <a:gd name="T96" fmla="*/ 7 w 923"/>
                  <a:gd name="T97" fmla="*/ 113 h 839"/>
                  <a:gd name="T98" fmla="*/ 7 w 923"/>
                  <a:gd name="T99" fmla="*/ 96 h 839"/>
                  <a:gd name="T100" fmla="*/ 7 w 923"/>
                  <a:gd name="T101" fmla="*/ 98 h 839"/>
                  <a:gd name="T102" fmla="*/ 7 w 923"/>
                  <a:gd name="T103" fmla="*/ 109 h 839"/>
                  <a:gd name="T104" fmla="*/ 7 w 923"/>
                  <a:gd name="T105" fmla="*/ 112 h 839"/>
                  <a:gd name="T106" fmla="*/ 7 w 923"/>
                  <a:gd name="T107" fmla="*/ 106 h 839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923"/>
                  <a:gd name="T163" fmla="*/ 0 h 839"/>
                  <a:gd name="T164" fmla="*/ 923 w 923"/>
                  <a:gd name="T165" fmla="*/ 839 h 839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923" h="839">
                    <a:moveTo>
                      <a:pt x="100" y="417"/>
                    </a:moveTo>
                    <a:cubicBezTo>
                      <a:pt x="98" y="394"/>
                      <a:pt x="97" y="375"/>
                      <a:pt x="104" y="353"/>
                    </a:cubicBezTo>
                    <a:cubicBezTo>
                      <a:pt x="107" y="345"/>
                      <a:pt x="106" y="340"/>
                      <a:pt x="114" y="337"/>
                    </a:cubicBezTo>
                    <a:cubicBezTo>
                      <a:pt x="118" y="335"/>
                      <a:pt x="126" y="333"/>
                      <a:pt x="126" y="333"/>
                    </a:cubicBezTo>
                    <a:cubicBezTo>
                      <a:pt x="167" y="335"/>
                      <a:pt x="190" y="337"/>
                      <a:pt x="232" y="335"/>
                    </a:cubicBezTo>
                    <a:cubicBezTo>
                      <a:pt x="239" y="331"/>
                      <a:pt x="245" y="329"/>
                      <a:pt x="252" y="327"/>
                    </a:cubicBezTo>
                    <a:cubicBezTo>
                      <a:pt x="250" y="320"/>
                      <a:pt x="246" y="316"/>
                      <a:pt x="244" y="309"/>
                    </a:cubicBezTo>
                    <a:cubicBezTo>
                      <a:pt x="246" y="287"/>
                      <a:pt x="242" y="276"/>
                      <a:pt x="236" y="257"/>
                    </a:cubicBezTo>
                    <a:cubicBezTo>
                      <a:pt x="247" y="251"/>
                      <a:pt x="257" y="254"/>
                      <a:pt x="266" y="245"/>
                    </a:cubicBezTo>
                    <a:cubicBezTo>
                      <a:pt x="265" y="243"/>
                      <a:pt x="265" y="241"/>
                      <a:pt x="264" y="239"/>
                    </a:cubicBezTo>
                    <a:cubicBezTo>
                      <a:pt x="262" y="237"/>
                      <a:pt x="259" y="237"/>
                      <a:pt x="258" y="235"/>
                    </a:cubicBezTo>
                    <a:cubicBezTo>
                      <a:pt x="253" y="223"/>
                      <a:pt x="286" y="220"/>
                      <a:pt x="292" y="219"/>
                    </a:cubicBezTo>
                    <a:cubicBezTo>
                      <a:pt x="304" y="215"/>
                      <a:pt x="301" y="205"/>
                      <a:pt x="310" y="197"/>
                    </a:cubicBezTo>
                    <a:cubicBezTo>
                      <a:pt x="323" y="186"/>
                      <a:pt x="348" y="188"/>
                      <a:pt x="362" y="187"/>
                    </a:cubicBezTo>
                    <a:cubicBezTo>
                      <a:pt x="377" y="182"/>
                      <a:pt x="381" y="179"/>
                      <a:pt x="400" y="177"/>
                    </a:cubicBezTo>
                    <a:cubicBezTo>
                      <a:pt x="410" y="171"/>
                      <a:pt x="413" y="157"/>
                      <a:pt x="424" y="153"/>
                    </a:cubicBezTo>
                    <a:cubicBezTo>
                      <a:pt x="429" y="151"/>
                      <a:pt x="440" y="149"/>
                      <a:pt x="440" y="149"/>
                    </a:cubicBezTo>
                    <a:cubicBezTo>
                      <a:pt x="449" y="151"/>
                      <a:pt x="468" y="155"/>
                      <a:pt x="468" y="155"/>
                    </a:cubicBezTo>
                    <a:cubicBezTo>
                      <a:pt x="483" y="153"/>
                      <a:pt x="493" y="152"/>
                      <a:pt x="504" y="141"/>
                    </a:cubicBezTo>
                    <a:cubicBezTo>
                      <a:pt x="508" y="137"/>
                      <a:pt x="516" y="129"/>
                      <a:pt x="516" y="129"/>
                    </a:cubicBezTo>
                    <a:cubicBezTo>
                      <a:pt x="523" y="108"/>
                      <a:pt x="536" y="105"/>
                      <a:pt x="556" y="103"/>
                    </a:cubicBezTo>
                    <a:cubicBezTo>
                      <a:pt x="560" y="91"/>
                      <a:pt x="563" y="88"/>
                      <a:pt x="552" y="81"/>
                    </a:cubicBezTo>
                    <a:cubicBezTo>
                      <a:pt x="550" y="75"/>
                      <a:pt x="558" y="63"/>
                      <a:pt x="558" y="63"/>
                    </a:cubicBezTo>
                    <a:cubicBezTo>
                      <a:pt x="547" y="47"/>
                      <a:pt x="552" y="47"/>
                      <a:pt x="568" y="37"/>
                    </a:cubicBezTo>
                    <a:cubicBezTo>
                      <a:pt x="577" y="23"/>
                      <a:pt x="570" y="7"/>
                      <a:pt x="588" y="1"/>
                    </a:cubicBezTo>
                    <a:cubicBezTo>
                      <a:pt x="599" y="2"/>
                      <a:pt x="612" y="0"/>
                      <a:pt x="622" y="5"/>
                    </a:cubicBezTo>
                    <a:cubicBezTo>
                      <a:pt x="626" y="7"/>
                      <a:pt x="634" y="13"/>
                      <a:pt x="634" y="13"/>
                    </a:cubicBezTo>
                    <a:cubicBezTo>
                      <a:pt x="639" y="28"/>
                      <a:pt x="648" y="43"/>
                      <a:pt x="660" y="55"/>
                    </a:cubicBezTo>
                    <a:cubicBezTo>
                      <a:pt x="663" y="63"/>
                      <a:pt x="666" y="64"/>
                      <a:pt x="674" y="67"/>
                    </a:cubicBezTo>
                    <a:cubicBezTo>
                      <a:pt x="693" y="54"/>
                      <a:pt x="716" y="49"/>
                      <a:pt x="738" y="47"/>
                    </a:cubicBezTo>
                    <a:cubicBezTo>
                      <a:pt x="747" y="48"/>
                      <a:pt x="757" y="47"/>
                      <a:pt x="766" y="49"/>
                    </a:cubicBezTo>
                    <a:cubicBezTo>
                      <a:pt x="772" y="50"/>
                      <a:pt x="776" y="65"/>
                      <a:pt x="776" y="65"/>
                    </a:cubicBezTo>
                    <a:cubicBezTo>
                      <a:pt x="779" y="88"/>
                      <a:pt x="787" y="102"/>
                      <a:pt x="806" y="115"/>
                    </a:cubicBezTo>
                    <a:cubicBezTo>
                      <a:pt x="812" y="123"/>
                      <a:pt x="817" y="130"/>
                      <a:pt x="820" y="139"/>
                    </a:cubicBezTo>
                    <a:cubicBezTo>
                      <a:pt x="815" y="164"/>
                      <a:pt x="806" y="194"/>
                      <a:pt x="792" y="215"/>
                    </a:cubicBezTo>
                    <a:cubicBezTo>
                      <a:pt x="787" y="223"/>
                      <a:pt x="781" y="231"/>
                      <a:pt x="776" y="239"/>
                    </a:cubicBezTo>
                    <a:cubicBezTo>
                      <a:pt x="774" y="243"/>
                      <a:pt x="772" y="251"/>
                      <a:pt x="772" y="251"/>
                    </a:cubicBezTo>
                    <a:cubicBezTo>
                      <a:pt x="770" y="271"/>
                      <a:pt x="767" y="284"/>
                      <a:pt x="750" y="295"/>
                    </a:cubicBezTo>
                    <a:cubicBezTo>
                      <a:pt x="744" y="303"/>
                      <a:pt x="736" y="309"/>
                      <a:pt x="730" y="317"/>
                    </a:cubicBezTo>
                    <a:cubicBezTo>
                      <a:pt x="727" y="321"/>
                      <a:pt x="722" y="329"/>
                      <a:pt x="722" y="329"/>
                    </a:cubicBezTo>
                    <a:cubicBezTo>
                      <a:pt x="725" y="341"/>
                      <a:pt x="723" y="342"/>
                      <a:pt x="736" y="345"/>
                    </a:cubicBezTo>
                    <a:cubicBezTo>
                      <a:pt x="754" y="341"/>
                      <a:pt x="784" y="316"/>
                      <a:pt x="794" y="301"/>
                    </a:cubicBezTo>
                    <a:cubicBezTo>
                      <a:pt x="801" y="290"/>
                      <a:pt x="796" y="279"/>
                      <a:pt x="806" y="269"/>
                    </a:cubicBezTo>
                    <a:cubicBezTo>
                      <a:pt x="814" y="272"/>
                      <a:pt x="817" y="281"/>
                      <a:pt x="820" y="289"/>
                    </a:cubicBezTo>
                    <a:cubicBezTo>
                      <a:pt x="821" y="312"/>
                      <a:pt x="817" y="321"/>
                      <a:pt x="828" y="337"/>
                    </a:cubicBezTo>
                    <a:cubicBezTo>
                      <a:pt x="832" y="351"/>
                      <a:pt x="848" y="363"/>
                      <a:pt x="858" y="375"/>
                    </a:cubicBezTo>
                    <a:cubicBezTo>
                      <a:pt x="879" y="400"/>
                      <a:pt x="888" y="435"/>
                      <a:pt x="916" y="453"/>
                    </a:cubicBezTo>
                    <a:cubicBezTo>
                      <a:pt x="923" y="463"/>
                      <a:pt x="915" y="464"/>
                      <a:pt x="906" y="469"/>
                    </a:cubicBezTo>
                    <a:cubicBezTo>
                      <a:pt x="897" y="482"/>
                      <a:pt x="883" y="493"/>
                      <a:pt x="878" y="509"/>
                    </a:cubicBezTo>
                    <a:cubicBezTo>
                      <a:pt x="876" y="535"/>
                      <a:pt x="873" y="538"/>
                      <a:pt x="860" y="557"/>
                    </a:cubicBezTo>
                    <a:cubicBezTo>
                      <a:pt x="856" y="592"/>
                      <a:pt x="852" y="589"/>
                      <a:pt x="822" y="599"/>
                    </a:cubicBezTo>
                    <a:cubicBezTo>
                      <a:pt x="815" y="601"/>
                      <a:pt x="812" y="608"/>
                      <a:pt x="804" y="611"/>
                    </a:cubicBezTo>
                    <a:cubicBezTo>
                      <a:pt x="798" y="619"/>
                      <a:pt x="791" y="624"/>
                      <a:pt x="782" y="627"/>
                    </a:cubicBezTo>
                    <a:cubicBezTo>
                      <a:pt x="780" y="622"/>
                      <a:pt x="782" y="615"/>
                      <a:pt x="778" y="613"/>
                    </a:cubicBezTo>
                    <a:cubicBezTo>
                      <a:pt x="776" y="612"/>
                      <a:pt x="777" y="617"/>
                      <a:pt x="776" y="619"/>
                    </a:cubicBezTo>
                    <a:cubicBezTo>
                      <a:pt x="774" y="621"/>
                      <a:pt x="772" y="623"/>
                      <a:pt x="770" y="625"/>
                    </a:cubicBezTo>
                    <a:cubicBezTo>
                      <a:pt x="764" y="629"/>
                      <a:pt x="755" y="627"/>
                      <a:pt x="748" y="631"/>
                    </a:cubicBezTo>
                    <a:cubicBezTo>
                      <a:pt x="727" y="642"/>
                      <a:pt x="744" y="636"/>
                      <a:pt x="730" y="641"/>
                    </a:cubicBezTo>
                    <a:cubicBezTo>
                      <a:pt x="719" y="637"/>
                      <a:pt x="713" y="635"/>
                      <a:pt x="698" y="641"/>
                    </a:cubicBezTo>
                    <a:cubicBezTo>
                      <a:pt x="694" y="643"/>
                      <a:pt x="690" y="653"/>
                      <a:pt x="690" y="653"/>
                    </a:cubicBezTo>
                    <a:cubicBezTo>
                      <a:pt x="680" y="650"/>
                      <a:pt x="680" y="645"/>
                      <a:pt x="670" y="641"/>
                    </a:cubicBezTo>
                    <a:cubicBezTo>
                      <a:pt x="660" y="637"/>
                      <a:pt x="650" y="634"/>
                      <a:pt x="640" y="631"/>
                    </a:cubicBezTo>
                    <a:cubicBezTo>
                      <a:pt x="631" y="628"/>
                      <a:pt x="614" y="623"/>
                      <a:pt x="614" y="623"/>
                    </a:cubicBezTo>
                    <a:cubicBezTo>
                      <a:pt x="600" y="625"/>
                      <a:pt x="594" y="629"/>
                      <a:pt x="582" y="633"/>
                    </a:cubicBezTo>
                    <a:cubicBezTo>
                      <a:pt x="570" y="651"/>
                      <a:pt x="579" y="645"/>
                      <a:pt x="552" y="647"/>
                    </a:cubicBezTo>
                    <a:cubicBezTo>
                      <a:pt x="534" y="651"/>
                      <a:pt x="515" y="657"/>
                      <a:pt x="498" y="663"/>
                    </a:cubicBezTo>
                    <a:cubicBezTo>
                      <a:pt x="494" y="667"/>
                      <a:pt x="488" y="670"/>
                      <a:pt x="486" y="675"/>
                    </a:cubicBezTo>
                    <a:cubicBezTo>
                      <a:pt x="483" y="685"/>
                      <a:pt x="479" y="697"/>
                      <a:pt x="470" y="703"/>
                    </a:cubicBezTo>
                    <a:cubicBezTo>
                      <a:pt x="468" y="709"/>
                      <a:pt x="465" y="723"/>
                      <a:pt x="462" y="729"/>
                    </a:cubicBezTo>
                    <a:cubicBezTo>
                      <a:pt x="454" y="743"/>
                      <a:pt x="433" y="743"/>
                      <a:pt x="420" y="751"/>
                    </a:cubicBezTo>
                    <a:cubicBezTo>
                      <a:pt x="413" y="761"/>
                      <a:pt x="408" y="772"/>
                      <a:pt x="398" y="779"/>
                    </a:cubicBezTo>
                    <a:cubicBezTo>
                      <a:pt x="392" y="797"/>
                      <a:pt x="370" y="832"/>
                      <a:pt x="350" y="839"/>
                    </a:cubicBezTo>
                    <a:cubicBezTo>
                      <a:pt x="339" y="835"/>
                      <a:pt x="345" y="839"/>
                      <a:pt x="336" y="825"/>
                    </a:cubicBezTo>
                    <a:cubicBezTo>
                      <a:pt x="333" y="821"/>
                      <a:pt x="328" y="813"/>
                      <a:pt x="328" y="813"/>
                    </a:cubicBezTo>
                    <a:cubicBezTo>
                      <a:pt x="315" y="814"/>
                      <a:pt x="283" y="813"/>
                      <a:pt x="268" y="821"/>
                    </a:cubicBezTo>
                    <a:cubicBezTo>
                      <a:pt x="247" y="832"/>
                      <a:pt x="264" y="826"/>
                      <a:pt x="250" y="831"/>
                    </a:cubicBezTo>
                    <a:cubicBezTo>
                      <a:pt x="220" y="824"/>
                      <a:pt x="235" y="776"/>
                      <a:pt x="206" y="769"/>
                    </a:cubicBezTo>
                    <a:cubicBezTo>
                      <a:pt x="201" y="770"/>
                      <a:pt x="196" y="769"/>
                      <a:pt x="192" y="771"/>
                    </a:cubicBezTo>
                    <a:cubicBezTo>
                      <a:pt x="188" y="773"/>
                      <a:pt x="184" y="788"/>
                      <a:pt x="184" y="789"/>
                    </a:cubicBezTo>
                    <a:cubicBezTo>
                      <a:pt x="179" y="803"/>
                      <a:pt x="172" y="823"/>
                      <a:pt x="160" y="831"/>
                    </a:cubicBezTo>
                    <a:cubicBezTo>
                      <a:pt x="147" y="828"/>
                      <a:pt x="145" y="814"/>
                      <a:pt x="134" y="807"/>
                    </a:cubicBezTo>
                    <a:cubicBezTo>
                      <a:pt x="132" y="800"/>
                      <a:pt x="124" y="789"/>
                      <a:pt x="124" y="789"/>
                    </a:cubicBezTo>
                    <a:cubicBezTo>
                      <a:pt x="122" y="777"/>
                      <a:pt x="114" y="764"/>
                      <a:pt x="104" y="757"/>
                    </a:cubicBezTo>
                    <a:cubicBezTo>
                      <a:pt x="112" y="729"/>
                      <a:pt x="110" y="707"/>
                      <a:pt x="86" y="677"/>
                    </a:cubicBezTo>
                    <a:cubicBezTo>
                      <a:pt x="71" y="669"/>
                      <a:pt x="51" y="668"/>
                      <a:pt x="38" y="657"/>
                    </a:cubicBezTo>
                    <a:cubicBezTo>
                      <a:pt x="36" y="655"/>
                      <a:pt x="34" y="653"/>
                      <a:pt x="32" y="651"/>
                    </a:cubicBezTo>
                    <a:cubicBezTo>
                      <a:pt x="30" y="649"/>
                      <a:pt x="30" y="647"/>
                      <a:pt x="28" y="645"/>
                    </a:cubicBezTo>
                    <a:cubicBezTo>
                      <a:pt x="24" y="642"/>
                      <a:pt x="16" y="637"/>
                      <a:pt x="16" y="637"/>
                    </a:cubicBezTo>
                    <a:cubicBezTo>
                      <a:pt x="12" y="630"/>
                      <a:pt x="0" y="627"/>
                      <a:pt x="8" y="617"/>
                    </a:cubicBezTo>
                    <a:cubicBezTo>
                      <a:pt x="8" y="617"/>
                      <a:pt x="23" y="607"/>
                      <a:pt x="26" y="605"/>
                    </a:cubicBezTo>
                    <a:cubicBezTo>
                      <a:pt x="28" y="604"/>
                      <a:pt x="32" y="601"/>
                      <a:pt x="32" y="601"/>
                    </a:cubicBezTo>
                    <a:cubicBezTo>
                      <a:pt x="39" y="591"/>
                      <a:pt x="34" y="596"/>
                      <a:pt x="48" y="587"/>
                    </a:cubicBezTo>
                    <a:cubicBezTo>
                      <a:pt x="50" y="586"/>
                      <a:pt x="54" y="583"/>
                      <a:pt x="54" y="583"/>
                    </a:cubicBezTo>
                    <a:cubicBezTo>
                      <a:pt x="63" y="570"/>
                      <a:pt x="61" y="554"/>
                      <a:pt x="74" y="545"/>
                    </a:cubicBezTo>
                    <a:cubicBezTo>
                      <a:pt x="70" y="534"/>
                      <a:pt x="74" y="540"/>
                      <a:pt x="60" y="531"/>
                    </a:cubicBezTo>
                    <a:cubicBezTo>
                      <a:pt x="58" y="530"/>
                      <a:pt x="54" y="527"/>
                      <a:pt x="54" y="527"/>
                    </a:cubicBezTo>
                    <a:cubicBezTo>
                      <a:pt x="50" y="521"/>
                      <a:pt x="42" y="509"/>
                      <a:pt x="42" y="509"/>
                    </a:cubicBezTo>
                    <a:cubicBezTo>
                      <a:pt x="45" y="492"/>
                      <a:pt x="41" y="499"/>
                      <a:pt x="56" y="489"/>
                    </a:cubicBezTo>
                    <a:cubicBezTo>
                      <a:pt x="60" y="486"/>
                      <a:pt x="62" y="477"/>
                      <a:pt x="70" y="475"/>
                    </a:cubicBezTo>
                    <a:cubicBezTo>
                      <a:pt x="70" y="447"/>
                      <a:pt x="32" y="455"/>
                      <a:pt x="26" y="419"/>
                    </a:cubicBezTo>
                    <a:cubicBezTo>
                      <a:pt x="18" y="406"/>
                      <a:pt x="32" y="407"/>
                      <a:pt x="44" y="399"/>
                    </a:cubicBezTo>
                    <a:cubicBezTo>
                      <a:pt x="55" y="407"/>
                      <a:pt x="57" y="424"/>
                      <a:pt x="68" y="431"/>
                    </a:cubicBezTo>
                    <a:cubicBezTo>
                      <a:pt x="71" y="441"/>
                      <a:pt x="76" y="447"/>
                      <a:pt x="84" y="453"/>
                    </a:cubicBezTo>
                    <a:cubicBezTo>
                      <a:pt x="88" y="459"/>
                      <a:pt x="95" y="464"/>
                      <a:pt x="98" y="471"/>
                    </a:cubicBezTo>
                    <a:cubicBezTo>
                      <a:pt x="104" y="484"/>
                      <a:pt x="101" y="485"/>
                      <a:pt x="114" y="489"/>
                    </a:cubicBezTo>
                    <a:cubicBezTo>
                      <a:pt x="114" y="489"/>
                      <a:pt x="127" y="486"/>
                      <a:pt x="128" y="485"/>
                    </a:cubicBezTo>
                    <a:cubicBezTo>
                      <a:pt x="131" y="482"/>
                      <a:pt x="136" y="473"/>
                      <a:pt x="136" y="473"/>
                    </a:cubicBezTo>
                    <a:cubicBezTo>
                      <a:pt x="134" y="464"/>
                      <a:pt x="133" y="460"/>
                      <a:pt x="124" y="457"/>
                    </a:cubicBezTo>
                    <a:cubicBezTo>
                      <a:pt x="112" y="445"/>
                      <a:pt x="106" y="433"/>
                      <a:pt x="100" y="41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75" name="Freeform 105"/>
              <p:cNvSpPr>
                <a:spLocks/>
              </p:cNvSpPr>
              <p:nvPr/>
            </p:nvSpPr>
            <p:spPr bwMode="auto">
              <a:xfrm>
                <a:off x="2112" y="2715"/>
                <a:ext cx="260" cy="357"/>
              </a:xfrm>
              <a:custGeom>
                <a:avLst/>
                <a:gdLst>
                  <a:gd name="T0" fmla="*/ 7 w 279"/>
                  <a:gd name="T1" fmla="*/ 20 h 366"/>
                  <a:gd name="T2" fmla="*/ 7 w 279"/>
                  <a:gd name="T3" fmla="*/ 20 h 366"/>
                  <a:gd name="T4" fmla="*/ 7 w 279"/>
                  <a:gd name="T5" fmla="*/ 22 h 366"/>
                  <a:gd name="T6" fmla="*/ 7 w 279"/>
                  <a:gd name="T7" fmla="*/ 43 h 366"/>
                  <a:gd name="T8" fmla="*/ 7 w 279"/>
                  <a:gd name="T9" fmla="*/ 45 h 366"/>
                  <a:gd name="T10" fmla="*/ 7 w 279"/>
                  <a:gd name="T11" fmla="*/ 48 h 366"/>
                  <a:gd name="T12" fmla="*/ 7 w 279"/>
                  <a:gd name="T13" fmla="*/ 51 h 366"/>
                  <a:gd name="T14" fmla="*/ 7 w 279"/>
                  <a:gd name="T15" fmla="*/ 56 h 366"/>
                  <a:gd name="T16" fmla="*/ 7 w 279"/>
                  <a:gd name="T17" fmla="*/ 66 h 366"/>
                  <a:gd name="T18" fmla="*/ 7 w 279"/>
                  <a:gd name="T19" fmla="*/ 71 h 366"/>
                  <a:gd name="T20" fmla="*/ 7 w 279"/>
                  <a:gd name="T21" fmla="*/ 74 h 366"/>
                  <a:gd name="T22" fmla="*/ 7 w 279"/>
                  <a:gd name="T23" fmla="*/ 85 h 366"/>
                  <a:gd name="T24" fmla="*/ 7 w 279"/>
                  <a:gd name="T25" fmla="*/ 88 h 366"/>
                  <a:gd name="T26" fmla="*/ 7 w 279"/>
                  <a:gd name="T27" fmla="*/ 75 h 366"/>
                  <a:gd name="T28" fmla="*/ 7 w 279"/>
                  <a:gd name="T29" fmla="*/ 70 h 366"/>
                  <a:gd name="T30" fmla="*/ 5 w 279"/>
                  <a:gd name="T31" fmla="*/ 65 h 366"/>
                  <a:gd name="T32" fmla="*/ 7 w 279"/>
                  <a:gd name="T33" fmla="*/ 62 h 366"/>
                  <a:gd name="T34" fmla="*/ 7 w 279"/>
                  <a:gd name="T35" fmla="*/ 56 h 366"/>
                  <a:gd name="T36" fmla="*/ 7 w 279"/>
                  <a:gd name="T37" fmla="*/ 54 h 366"/>
                  <a:gd name="T38" fmla="*/ 7 w 279"/>
                  <a:gd name="T39" fmla="*/ 50 h 366"/>
                  <a:gd name="T40" fmla="*/ 7 w 279"/>
                  <a:gd name="T41" fmla="*/ 32 h 366"/>
                  <a:gd name="T42" fmla="*/ 7 w 279"/>
                  <a:gd name="T43" fmla="*/ 27 h 366"/>
                  <a:gd name="T44" fmla="*/ 7 w 279"/>
                  <a:gd name="T45" fmla="*/ 20 h 366"/>
                  <a:gd name="T46" fmla="*/ 7 w 279"/>
                  <a:gd name="T47" fmla="*/ 20 h 366"/>
                  <a:gd name="T48" fmla="*/ 7 w 279"/>
                  <a:gd name="T49" fmla="*/ 10 h 366"/>
                  <a:gd name="T50" fmla="*/ 7 w 279"/>
                  <a:gd name="T51" fmla="*/ 0 h 366"/>
                  <a:gd name="T52" fmla="*/ 7 w 279"/>
                  <a:gd name="T53" fmla="*/ 18 h 366"/>
                  <a:gd name="T54" fmla="*/ 7 w 279"/>
                  <a:gd name="T55" fmla="*/ 20 h 366"/>
                  <a:gd name="T56" fmla="*/ 7 w 279"/>
                  <a:gd name="T57" fmla="*/ 20 h 366"/>
                  <a:gd name="T58" fmla="*/ 7 w 279"/>
                  <a:gd name="T59" fmla="*/ 20 h 366"/>
                  <a:gd name="T60" fmla="*/ 7 w 279"/>
                  <a:gd name="T61" fmla="*/ 20 h 366"/>
                  <a:gd name="T62" fmla="*/ 7 w 279"/>
                  <a:gd name="T63" fmla="*/ 20 h 36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79"/>
                  <a:gd name="T97" fmla="*/ 0 h 366"/>
                  <a:gd name="T98" fmla="*/ 279 w 279"/>
                  <a:gd name="T99" fmla="*/ 366 h 36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79" h="366">
                    <a:moveTo>
                      <a:pt x="259" y="30"/>
                    </a:moveTo>
                    <a:cubicBezTo>
                      <a:pt x="252" y="50"/>
                      <a:pt x="256" y="65"/>
                      <a:pt x="267" y="82"/>
                    </a:cubicBezTo>
                    <a:cubicBezTo>
                      <a:pt x="271" y="87"/>
                      <a:pt x="275" y="100"/>
                      <a:pt x="275" y="100"/>
                    </a:cubicBezTo>
                    <a:cubicBezTo>
                      <a:pt x="275" y="109"/>
                      <a:pt x="279" y="156"/>
                      <a:pt x="275" y="168"/>
                    </a:cubicBezTo>
                    <a:cubicBezTo>
                      <a:pt x="273" y="173"/>
                      <a:pt x="263" y="176"/>
                      <a:pt x="263" y="176"/>
                    </a:cubicBezTo>
                    <a:cubicBezTo>
                      <a:pt x="257" y="184"/>
                      <a:pt x="259" y="187"/>
                      <a:pt x="267" y="192"/>
                    </a:cubicBezTo>
                    <a:cubicBezTo>
                      <a:pt x="272" y="207"/>
                      <a:pt x="245" y="207"/>
                      <a:pt x="235" y="208"/>
                    </a:cubicBezTo>
                    <a:cubicBezTo>
                      <a:pt x="220" y="213"/>
                      <a:pt x="225" y="224"/>
                      <a:pt x="213" y="232"/>
                    </a:cubicBezTo>
                    <a:cubicBezTo>
                      <a:pt x="206" y="253"/>
                      <a:pt x="207" y="246"/>
                      <a:pt x="211" y="280"/>
                    </a:cubicBezTo>
                    <a:cubicBezTo>
                      <a:pt x="211" y="280"/>
                      <a:pt x="216" y="295"/>
                      <a:pt x="217" y="298"/>
                    </a:cubicBezTo>
                    <a:cubicBezTo>
                      <a:pt x="218" y="302"/>
                      <a:pt x="221" y="310"/>
                      <a:pt x="221" y="310"/>
                    </a:cubicBezTo>
                    <a:cubicBezTo>
                      <a:pt x="226" y="362"/>
                      <a:pt x="217" y="347"/>
                      <a:pt x="171" y="354"/>
                    </a:cubicBezTo>
                    <a:cubicBezTo>
                      <a:pt x="158" y="358"/>
                      <a:pt x="145" y="363"/>
                      <a:pt x="131" y="366"/>
                    </a:cubicBezTo>
                    <a:cubicBezTo>
                      <a:pt x="91" y="361"/>
                      <a:pt x="109" y="326"/>
                      <a:pt x="67" y="312"/>
                    </a:cubicBezTo>
                    <a:cubicBezTo>
                      <a:pt x="47" y="305"/>
                      <a:pt x="25" y="306"/>
                      <a:pt x="7" y="294"/>
                    </a:cubicBezTo>
                    <a:cubicBezTo>
                      <a:pt x="6" y="290"/>
                      <a:pt x="0" y="281"/>
                      <a:pt x="5" y="276"/>
                    </a:cubicBezTo>
                    <a:cubicBezTo>
                      <a:pt x="10" y="271"/>
                      <a:pt x="23" y="264"/>
                      <a:pt x="23" y="264"/>
                    </a:cubicBezTo>
                    <a:cubicBezTo>
                      <a:pt x="27" y="252"/>
                      <a:pt x="21" y="246"/>
                      <a:pt x="17" y="236"/>
                    </a:cubicBezTo>
                    <a:cubicBezTo>
                      <a:pt x="15" y="232"/>
                      <a:pt x="13" y="224"/>
                      <a:pt x="13" y="224"/>
                    </a:cubicBezTo>
                    <a:cubicBezTo>
                      <a:pt x="15" y="214"/>
                      <a:pt x="18" y="209"/>
                      <a:pt x="21" y="200"/>
                    </a:cubicBezTo>
                    <a:cubicBezTo>
                      <a:pt x="18" y="174"/>
                      <a:pt x="28" y="142"/>
                      <a:pt x="53" y="128"/>
                    </a:cubicBezTo>
                    <a:cubicBezTo>
                      <a:pt x="64" y="122"/>
                      <a:pt x="67" y="124"/>
                      <a:pt x="77" y="114"/>
                    </a:cubicBezTo>
                    <a:cubicBezTo>
                      <a:pt x="82" y="99"/>
                      <a:pt x="80" y="86"/>
                      <a:pt x="67" y="78"/>
                    </a:cubicBezTo>
                    <a:cubicBezTo>
                      <a:pt x="58" y="64"/>
                      <a:pt x="63" y="69"/>
                      <a:pt x="53" y="62"/>
                    </a:cubicBezTo>
                    <a:cubicBezTo>
                      <a:pt x="48" y="54"/>
                      <a:pt x="58" y="17"/>
                      <a:pt x="65" y="10"/>
                    </a:cubicBezTo>
                    <a:cubicBezTo>
                      <a:pt x="70" y="5"/>
                      <a:pt x="77" y="4"/>
                      <a:pt x="83" y="0"/>
                    </a:cubicBezTo>
                    <a:cubicBezTo>
                      <a:pt x="93" y="3"/>
                      <a:pt x="91" y="13"/>
                      <a:pt x="101" y="18"/>
                    </a:cubicBezTo>
                    <a:cubicBezTo>
                      <a:pt x="117" y="25"/>
                      <a:pt x="131" y="30"/>
                      <a:pt x="149" y="32"/>
                    </a:cubicBezTo>
                    <a:cubicBezTo>
                      <a:pt x="166" y="38"/>
                      <a:pt x="177" y="40"/>
                      <a:pt x="195" y="42"/>
                    </a:cubicBezTo>
                    <a:cubicBezTo>
                      <a:pt x="212" y="48"/>
                      <a:pt x="227" y="39"/>
                      <a:pt x="241" y="30"/>
                    </a:cubicBezTo>
                    <a:cubicBezTo>
                      <a:pt x="245" y="27"/>
                      <a:pt x="253" y="22"/>
                      <a:pt x="253" y="22"/>
                    </a:cubicBezTo>
                    <a:cubicBezTo>
                      <a:pt x="266" y="26"/>
                      <a:pt x="253" y="36"/>
                      <a:pt x="259" y="3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76" name="Freeform 106"/>
              <p:cNvSpPr>
                <a:spLocks/>
              </p:cNvSpPr>
              <p:nvPr/>
            </p:nvSpPr>
            <p:spPr bwMode="auto">
              <a:xfrm>
                <a:off x="2349" y="2592"/>
                <a:ext cx="542" cy="400"/>
              </a:xfrm>
              <a:custGeom>
                <a:avLst/>
                <a:gdLst>
                  <a:gd name="T0" fmla="*/ 7 w 581"/>
                  <a:gd name="T1" fmla="*/ 20 h 410"/>
                  <a:gd name="T2" fmla="*/ 7 w 581"/>
                  <a:gd name="T3" fmla="*/ 20 h 410"/>
                  <a:gd name="T4" fmla="*/ 7 w 581"/>
                  <a:gd name="T5" fmla="*/ 20 h 410"/>
                  <a:gd name="T6" fmla="*/ 7 w 581"/>
                  <a:gd name="T7" fmla="*/ 25 h 410"/>
                  <a:gd name="T8" fmla="*/ 7 w 581"/>
                  <a:gd name="T9" fmla="*/ 20 h 410"/>
                  <a:gd name="T10" fmla="*/ 8 w 581"/>
                  <a:gd name="T11" fmla="*/ 20 h 410"/>
                  <a:gd name="T12" fmla="*/ 8 w 581"/>
                  <a:gd name="T13" fmla="*/ 34 h 410"/>
                  <a:gd name="T14" fmla="*/ 10 w 581"/>
                  <a:gd name="T15" fmla="*/ 42 h 410"/>
                  <a:gd name="T16" fmla="*/ 9 w 581"/>
                  <a:gd name="T17" fmla="*/ 49 h 410"/>
                  <a:gd name="T18" fmla="*/ 9 w 581"/>
                  <a:gd name="T19" fmla="*/ 51 h 410"/>
                  <a:gd name="T20" fmla="*/ 9 w 581"/>
                  <a:gd name="T21" fmla="*/ 56 h 410"/>
                  <a:gd name="T22" fmla="*/ 10 w 581"/>
                  <a:gd name="T23" fmla="*/ 61 h 410"/>
                  <a:gd name="T24" fmla="*/ 10 w 581"/>
                  <a:gd name="T25" fmla="*/ 70 h 410"/>
                  <a:gd name="T26" fmla="*/ 10 w 581"/>
                  <a:gd name="T27" fmla="*/ 75 h 410"/>
                  <a:gd name="T28" fmla="*/ 9 w 581"/>
                  <a:gd name="T29" fmla="*/ 83 h 410"/>
                  <a:gd name="T30" fmla="*/ 9 w 581"/>
                  <a:gd name="T31" fmla="*/ 86 h 410"/>
                  <a:gd name="T32" fmla="*/ 7 w 581"/>
                  <a:gd name="T33" fmla="*/ 87 h 410"/>
                  <a:gd name="T34" fmla="*/ 7 w 581"/>
                  <a:gd name="T35" fmla="*/ 88 h 410"/>
                  <a:gd name="T36" fmla="*/ 7 w 581"/>
                  <a:gd name="T37" fmla="*/ 91 h 410"/>
                  <a:gd name="T38" fmla="*/ 7 w 581"/>
                  <a:gd name="T39" fmla="*/ 91 h 410"/>
                  <a:gd name="T40" fmla="*/ 7 w 581"/>
                  <a:gd name="T41" fmla="*/ 95 h 410"/>
                  <a:gd name="T42" fmla="*/ 7 w 581"/>
                  <a:gd name="T43" fmla="*/ 93 h 410"/>
                  <a:gd name="T44" fmla="*/ 7 w 581"/>
                  <a:gd name="T45" fmla="*/ 95 h 410"/>
                  <a:gd name="T46" fmla="*/ 7 w 581"/>
                  <a:gd name="T47" fmla="*/ 97 h 410"/>
                  <a:gd name="T48" fmla="*/ 7 w 581"/>
                  <a:gd name="T49" fmla="*/ 92 h 410"/>
                  <a:gd name="T50" fmla="*/ 7 w 581"/>
                  <a:gd name="T51" fmla="*/ 85 h 410"/>
                  <a:gd name="T52" fmla="*/ 7 w 581"/>
                  <a:gd name="T53" fmla="*/ 85 h 410"/>
                  <a:gd name="T54" fmla="*/ 7 w 581"/>
                  <a:gd name="T55" fmla="*/ 82 h 410"/>
                  <a:gd name="T56" fmla="*/ 7 w 581"/>
                  <a:gd name="T57" fmla="*/ 73 h 410"/>
                  <a:gd name="T58" fmla="*/ 7 w 581"/>
                  <a:gd name="T59" fmla="*/ 69 h 410"/>
                  <a:gd name="T60" fmla="*/ 7 w 581"/>
                  <a:gd name="T61" fmla="*/ 63 h 410"/>
                  <a:gd name="T62" fmla="*/ 7 w 581"/>
                  <a:gd name="T63" fmla="*/ 57 h 410"/>
                  <a:gd name="T64" fmla="*/ 7 w 581"/>
                  <a:gd name="T65" fmla="*/ 51 h 410"/>
                  <a:gd name="T66" fmla="*/ 0 w 581"/>
                  <a:gd name="T67" fmla="*/ 48 h 410"/>
                  <a:gd name="T68" fmla="*/ 2 w 581"/>
                  <a:gd name="T69" fmla="*/ 37 h 410"/>
                  <a:gd name="T70" fmla="*/ 7 w 581"/>
                  <a:gd name="T71" fmla="*/ 27 h 410"/>
                  <a:gd name="T72" fmla="*/ 7 w 581"/>
                  <a:gd name="T73" fmla="*/ 20 h 410"/>
                  <a:gd name="T74" fmla="*/ 7 w 581"/>
                  <a:gd name="T75" fmla="*/ 20 h 410"/>
                  <a:gd name="T76" fmla="*/ 7 w 581"/>
                  <a:gd name="T77" fmla="*/ 14 h 410"/>
                  <a:gd name="T78" fmla="*/ 7 w 581"/>
                  <a:gd name="T79" fmla="*/ 4 h 410"/>
                  <a:gd name="T80" fmla="*/ 7 w 581"/>
                  <a:gd name="T81" fmla="*/ 0 h 410"/>
                  <a:gd name="T82" fmla="*/ 7 w 581"/>
                  <a:gd name="T83" fmla="*/ 20 h 410"/>
                  <a:gd name="T84" fmla="*/ 7 w 581"/>
                  <a:gd name="T85" fmla="*/ 20 h 410"/>
                  <a:gd name="T86" fmla="*/ 7 w 581"/>
                  <a:gd name="T87" fmla="*/ 20 h 410"/>
                  <a:gd name="T88" fmla="*/ 7 w 581"/>
                  <a:gd name="T89" fmla="*/ 20 h 410"/>
                  <a:gd name="T90" fmla="*/ 7 w 581"/>
                  <a:gd name="T91" fmla="*/ 20 h 410"/>
                  <a:gd name="T92" fmla="*/ 7 w 581"/>
                  <a:gd name="T93" fmla="*/ 20 h 410"/>
                  <a:gd name="T94" fmla="*/ 7 w 581"/>
                  <a:gd name="T95" fmla="*/ 20 h 410"/>
                  <a:gd name="T96" fmla="*/ 7 w 581"/>
                  <a:gd name="T97" fmla="*/ 14 h 410"/>
                  <a:gd name="T98" fmla="*/ 7 w 581"/>
                  <a:gd name="T99" fmla="*/ 20 h 410"/>
                  <a:gd name="T100" fmla="*/ 7 w 581"/>
                  <a:gd name="T101" fmla="*/ 20 h 410"/>
                  <a:gd name="T102" fmla="*/ 7 w 581"/>
                  <a:gd name="T103" fmla="*/ 20 h 41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81"/>
                  <a:gd name="T157" fmla="*/ 0 h 410"/>
                  <a:gd name="T158" fmla="*/ 581 w 581"/>
                  <a:gd name="T159" fmla="*/ 410 h 41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81" h="410">
                    <a:moveTo>
                      <a:pt x="398" y="46"/>
                    </a:moveTo>
                    <a:cubicBezTo>
                      <a:pt x="406" y="52"/>
                      <a:pt x="409" y="55"/>
                      <a:pt x="412" y="64"/>
                    </a:cubicBezTo>
                    <a:cubicBezTo>
                      <a:pt x="409" y="74"/>
                      <a:pt x="404" y="80"/>
                      <a:pt x="396" y="86"/>
                    </a:cubicBezTo>
                    <a:cubicBezTo>
                      <a:pt x="391" y="101"/>
                      <a:pt x="404" y="101"/>
                      <a:pt x="414" y="108"/>
                    </a:cubicBezTo>
                    <a:cubicBezTo>
                      <a:pt x="435" y="106"/>
                      <a:pt x="439" y="98"/>
                      <a:pt x="456" y="92"/>
                    </a:cubicBezTo>
                    <a:cubicBezTo>
                      <a:pt x="462" y="93"/>
                      <a:pt x="469" y="91"/>
                      <a:pt x="474" y="94"/>
                    </a:cubicBezTo>
                    <a:cubicBezTo>
                      <a:pt x="477" y="96"/>
                      <a:pt x="500" y="133"/>
                      <a:pt x="502" y="136"/>
                    </a:cubicBezTo>
                    <a:cubicBezTo>
                      <a:pt x="511" y="150"/>
                      <a:pt x="530" y="160"/>
                      <a:pt x="546" y="164"/>
                    </a:cubicBezTo>
                    <a:cubicBezTo>
                      <a:pt x="564" y="176"/>
                      <a:pt x="546" y="186"/>
                      <a:pt x="534" y="194"/>
                    </a:cubicBezTo>
                    <a:cubicBezTo>
                      <a:pt x="529" y="197"/>
                      <a:pt x="527" y="202"/>
                      <a:pt x="524" y="206"/>
                    </a:cubicBezTo>
                    <a:cubicBezTo>
                      <a:pt x="525" y="214"/>
                      <a:pt x="525" y="222"/>
                      <a:pt x="526" y="230"/>
                    </a:cubicBezTo>
                    <a:cubicBezTo>
                      <a:pt x="528" y="250"/>
                      <a:pt x="556" y="250"/>
                      <a:pt x="570" y="260"/>
                    </a:cubicBezTo>
                    <a:cubicBezTo>
                      <a:pt x="581" y="277"/>
                      <a:pt x="572" y="277"/>
                      <a:pt x="562" y="292"/>
                    </a:cubicBezTo>
                    <a:cubicBezTo>
                      <a:pt x="558" y="298"/>
                      <a:pt x="550" y="310"/>
                      <a:pt x="550" y="310"/>
                    </a:cubicBezTo>
                    <a:cubicBezTo>
                      <a:pt x="547" y="338"/>
                      <a:pt x="545" y="330"/>
                      <a:pt x="524" y="342"/>
                    </a:cubicBezTo>
                    <a:cubicBezTo>
                      <a:pt x="518" y="346"/>
                      <a:pt x="506" y="354"/>
                      <a:pt x="506" y="354"/>
                    </a:cubicBezTo>
                    <a:cubicBezTo>
                      <a:pt x="479" y="352"/>
                      <a:pt x="453" y="354"/>
                      <a:pt x="426" y="358"/>
                    </a:cubicBezTo>
                    <a:cubicBezTo>
                      <a:pt x="423" y="359"/>
                      <a:pt x="416" y="361"/>
                      <a:pt x="414" y="364"/>
                    </a:cubicBezTo>
                    <a:cubicBezTo>
                      <a:pt x="412" y="368"/>
                      <a:pt x="414" y="375"/>
                      <a:pt x="410" y="376"/>
                    </a:cubicBezTo>
                    <a:cubicBezTo>
                      <a:pt x="399" y="380"/>
                      <a:pt x="406" y="378"/>
                      <a:pt x="388" y="380"/>
                    </a:cubicBezTo>
                    <a:cubicBezTo>
                      <a:pt x="385" y="390"/>
                      <a:pt x="380" y="395"/>
                      <a:pt x="370" y="398"/>
                    </a:cubicBezTo>
                    <a:cubicBezTo>
                      <a:pt x="363" y="393"/>
                      <a:pt x="364" y="389"/>
                      <a:pt x="356" y="386"/>
                    </a:cubicBezTo>
                    <a:cubicBezTo>
                      <a:pt x="349" y="388"/>
                      <a:pt x="338" y="396"/>
                      <a:pt x="338" y="396"/>
                    </a:cubicBezTo>
                    <a:cubicBezTo>
                      <a:pt x="334" y="402"/>
                      <a:pt x="322" y="410"/>
                      <a:pt x="322" y="410"/>
                    </a:cubicBezTo>
                    <a:cubicBezTo>
                      <a:pt x="316" y="393"/>
                      <a:pt x="317" y="402"/>
                      <a:pt x="320" y="382"/>
                    </a:cubicBezTo>
                    <a:cubicBezTo>
                      <a:pt x="314" y="363"/>
                      <a:pt x="301" y="357"/>
                      <a:pt x="282" y="352"/>
                    </a:cubicBezTo>
                    <a:cubicBezTo>
                      <a:pt x="264" y="354"/>
                      <a:pt x="247" y="356"/>
                      <a:pt x="230" y="350"/>
                    </a:cubicBezTo>
                    <a:cubicBezTo>
                      <a:pt x="217" y="337"/>
                      <a:pt x="204" y="339"/>
                      <a:pt x="186" y="338"/>
                    </a:cubicBezTo>
                    <a:cubicBezTo>
                      <a:pt x="172" y="329"/>
                      <a:pt x="169" y="319"/>
                      <a:pt x="164" y="304"/>
                    </a:cubicBezTo>
                    <a:cubicBezTo>
                      <a:pt x="158" y="286"/>
                      <a:pt x="112" y="287"/>
                      <a:pt x="102" y="286"/>
                    </a:cubicBezTo>
                    <a:cubicBezTo>
                      <a:pt x="86" y="275"/>
                      <a:pt x="66" y="278"/>
                      <a:pt x="50" y="268"/>
                    </a:cubicBezTo>
                    <a:cubicBezTo>
                      <a:pt x="42" y="255"/>
                      <a:pt x="27" y="251"/>
                      <a:pt x="18" y="238"/>
                    </a:cubicBezTo>
                    <a:cubicBezTo>
                      <a:pt x="26" y="216"/>
                      <a:pt x="13" y="217"/>
                      <a:pt x="10" y="206"/>
                    </a:cubicBezTo>
                    <a:cubicBezTo>
                      <a:pt x="8" y="199"/>
                      <a:pt x="0" y="188"/>
                      <a:pt x="0" y="188"/>
                    </a:cubicBezTo>
                    <a:cubicBezTo>
                      <a:pt x="1" y="174"/>
                      <a:pt x="0" y="160"/>
                      <a:pt x="2" y="146"/>
                    </a:cubicBezTo>
                    <a:cubicBezTo>
                      <a:pt x="3" y="134"/>
                      <a:pt x="26" y="134"/>
                      <a:pt x="36" y="114"/>
                    </a:cubicBezTo>
                    <a:cubicBezTo>
                      <a:pt x="62" y="102"/>
                      <a:pt x="57" y="96"/>
                      <a:pt x="66" y="82"/>
                    </a:cubicBezTo>
                    <a:cubicBezTo>
                      <a:pt x="75" y="69"/>
                      <a:pt x="87" y="61"/>
                      <a:pt x="96" y="48"/>
                    </a:cubicBezTo>
                    <a:cubicBezTo>
                      <a:pt x="104" y="35"/>
                      <a:pt x="102" y="24"/>
                      <a:pt x="116" y="14"/>
                    </a:cubicBezTo>
                    <a:cubicBezTo>
                      <a:pt x="118" y="7"/>
                      <a:pt x="117" y="7"/>
                      <a:pt x="124" y="4"/>
                    </a:cubicBezTo>
                    <a:cubicBezTo>
                      <a:pt x="128" y="2"/>
                      <a:pt x="136" y="0"/>
                      <a:pt x="136" y="0"/>
                    </a:cubicBezTo>
                    <a:cubicBezTo>
                      <a:pt x="156" y="13"/>
                      <a:pt x="176" y="17"/>
                      <a:pt x="200" y="20"/>
                    </a:cubicBezTo>
                    <a:cubicBezTo>
                      <a:pt x="211" y="24"/>
                      <a:pt x="218" y="34"/>
                      <a:pt x="230" y="38"/>
                    </a:cubicBezTo>
                    <a:cubicBezTo>
                      <a:pt x="243" y="36"/>
                      <a:pt x="242" y="29"/>
                      <a:pt x="252" y="22"/>
                    </a:cubicBezTo>
                    <a:cubicBezTo>
                      <a:pt x="268" y="33"/>
                      <a:pt x="251" y="23"/>
                      <a:pt x="264" y="36"/>
                    </a:cubicBezTo>
                    <a:cubicBezTo>
                      <a:pt x="272" y="44"/>
                      <a:pt x="286" y="45"/>
                      <a:pt x="296" y="48"/>
                    </a:cubicBezTo>
                    <a:cubicBezTo>
                      <a:pt x="316" y="44"/>
                      <a:pt x="316" y="37"/>
                      <a:pt x="332" y="30"/>
                    </a:cubicBezTo>
                    <a:cubicBezTo>
                      <a:pt x="341" y="26"/>
                      <a:pt x="348" y="25"/>
                      <a:pt x="356" y="20"/>
                    </a:cubicBezTo>
                    <a:cubicBezTo>
                      <a:pt x="357" y="18"/>
                      <a:pt x="356" y="14"/>
                      <a:pt x="358" y="14"/>
                    </a:cubicBezTo>
                    <a:cubicBezTo>
                      <a:pt x="362" y="14"/>
                      <a:pt x="363" y="25"/>
                      <a:pt x="364" y="26"/>
                    </a:cubicBezTo>
                    <a:cubicBezTo>
                      <a:pt x="371" y="33"/>
                      <a:pt x="388" y="36"/>
                      <a:pt x="398" y="38"/>
                    </a:cubicBezTo>
                    <a:cubicBezTo>
                      <a:pt x="403" y="45"/>
                      <a:pt x="404" y="43"/>
                      <a:pt x="398" y="46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77" name="Freeform 107"/>
              <p:cNvSpPr>
                <a:spLocks/>
              </p:cNvSpPr>
              <p:nvPr/>
            </p:nvSpPr>
            <p:spPr bwMode="auto">
              <a:xfrm>
                <a:off x="2304" y="2826"/>
                <a:ext cx="407" cy="317"/>
              </a:xfrm>
              <a:custGeom>
                <a:avLst/>
                <a:gdLst>
                  <a:gd name="T0" fmla="*/ 7 w 436"/>
                  <a:gd name="T1" fmla="*/ 54 h 325"/>
                  <a:gd name="T2" fmla="*/ 7 w 436"/>
                  <a:gd name="T3" fmla="*/ 54 h 325"/>
                  <a:gd name="T4" fmla="*/ 7 w 436"/>
                  <a:gd name="T5" fmla="*/ 64 h 325"/>
                  <a:gd name="T6" fmla="*/ 7 w 436"/>
                  <a:gd name="T7" fmla="*/ 70 h 325"/>
                  <a:gd name="T8" fmla="*/ 7 w 436"/>
                  <a:gd name="T9" fmla="*/ 72 h 325"/>
                  <a:gd name="T10" fmla="*/ 7 w 436"/>
                  <a:gd name="T11" fmla="*/ 68 h 325"/>
                  <a:gd name="T12" fmla="*/ 7 w 436"/>
                  <a:gd name="T13" fmla="*/ 62 h 325"/>
                  <a:gd name="T14" fmla="*/ 7 w 436"/>
                  <a:gd name="T15" fmla="*/ 62 h 325"/>
                  <a:gd name="T16" fmla="*/ 7 w 436"/>
                  <a:gd name="T17" fmla="*/ 60 h 325"/>
                  <a:gd name="T18" fmla="*/ 7 w 436"/>
                  <a:gd name="T19" fmla="*/ 59 h 325"/>
                  <a:gd name="T20" fmla="*/ 7 w 436"/>
                  <a:gd name="T21" fmla="*/ 62 h 325"/>
                  <a:gd name="T22" fmla="*/ 7 w 436"/>
                  <a:gd name="T23" fmla="*/ 72 h 325"/>
                  <a:gd name="T24" fmla="*/ 7 w 436"/>
                  <a:gd name="T25" fmla="*/ 75 h 325"/>
                  <a:gd name="T26" fmla="*/ 7 w 436"/>
                  <a:gd name="T27" fmla="*/ 77 h 325"/>
                  <a:gd name="T28" fmla="*/ 7 w 436"/>
                  <a:gd name="T29" fmla="*/ 73 h 325"/>
                  <a:gd name="T30" fmla="*/ 7 w 436"/>
                  <a:gd name="T31" fmla="*/ 70 h 325"/>
                  <a:gd name="T32" fmla="*/ 7 w 436"/>
                  <a:gd name="T33" fmla="*/ 65 h 325"/>
                  <a:gd name="T34" fmla="*/ 7 w 436"/>
                  <a:gd name="T35" fmla="*/ 62 h 325"/>
                  <a:gd name="T36" fmla="*/ 7 w 436"/>
                  <a:gd name="T37" fmla="*/ 59 h 325"/>
                  <a:gd name="T38" fmla="*/ 7 w 436"/>
                  <a:gd name="T39" fmla="*/ 58 h 325"/>
                  <a:gd name="T40" fmla="*/ 7 w 436"/>
                  <a:gd name="T41" fmla="*/ 56 h 325"/>
                  <a:gd name="T42" fmla="*/ 7 w 436"/>
                  <a:gd name="T43" fmla="*/ 49 h 325"/>
                  <a:gd name="T44" fmla="*/ 7 w 436"/>
                  <a:gd name="T45" fmla="*/ 37 h 325"/>
                  <a:gd name="T46" fmla="*/ 7 w 436"/>
                  <a:gd name="T47" fmla="*/ 43 h 325"/>
                  <a:gd name="T48" fmla="*/ 7 w 436"/>
                  <a:gd name="T49" fmla="*/ 38 h 325"/>
                  <a:gd name="T50" fmla="*/ 7 w 436"/>
                  <a:gd name="T51" fmla="*/ 25 h 325"/>
                  <a:gd name="T52" fmla="*/ 7 w 436"/>
                  <a:gd name="T53" fmla="*/ 20 h 325"/>
                  <a:gd name="T54" fmla="*/ 7 w 436"/>
                  <a:gd name="T55" fmla="*/ 20 h 325"/>
                  <a:gd name="T56" fmla="*/ 7 w 436"/>
                  <a:gd name="T57" fmla="*/ 20 h 325"/>
                  <a:gd name="T58" fmla="*/ 7 w 436"/>
                  <a:gd name="T59" fmla="*/ 20 h 325"/>
                  <a:gd name="T60" fmla="*/ 7 w 436"/>
                  <a:gd name="T61" fmla="*/ 20 h 325"/>
                  <a:gd name="T62" fmla="*/ 7 w 436"/>
                  <a:gd name="T63" fmla="*/ 16 h 325"/>
                  <a:gd name="T64" fmla="*/ 7 w 436"/>
                  <a:gd name="T65" fmla="*/ 10 h 325"/>
                  <a:gd name="T66" fmla="*/ 7 w 436"/>
                  <a:gd name="T67" fmla="*/ 20 h 325"/>
                  <a:gd name="T68" fmla="*/ 7 w 436"/>
                  <a:gd name="T69" fmla="*/ 20 h 325"/>
                  <a:gd name="T70" fmla="*/ 7 w 436"/>
                  <a:gd name="T71" fmla="*/ 20 h 325"/>
                  <a:gd name="T72" fmla="*/ 7 w 436"/>
                  <a:gd name="T73" fmla="*/ 24 h 325"/>
                  <a:gd name="T74" fmla="*/ 6 w 436"/>
                  <a:gd name="T75" fmla="*/ 30 h 325"/>
                  <a:gd name="T76" fmla="*/ 0 w 436"/>
                  <a:gd name="T77" fmla="*/ 36 h 325"/>
                  <a:gd name="T78" fmla="*/ 7 w 436"/>
                  <a:gd name="T79" fmla="*/ 54 h 325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436"/>
                  <a:gd name="T121" fmla="*/ 0 h 325"/>
                  <a:gd name="T122" fmla="*/ 436 w 436"/>
                  <a:gd name="T123" fmla="*/ 325 h 325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436" h="325">
                    <a:moveTo>
                      <a:pt x="16" y="222"/>
                    </a:moveTo>
                    <a:cubicBezTo>
                      <a:pt x="25" y="219"/>
                      <a:pt x="32" y="221"/>
                      <a:pt x="40" y="226"/>
                    </a:cubicBezTo>
                    <a:cubicBezTo>
                      <a:pt x="52" y="244"/>
                      <a:pt x="41" y="266"/>
                      <a:pt x="66" y="274"/>
                    </a:cubicBezTo>
                    <a:cubicBezTo>
                      <a:pt x="71" y="282"/>
                      <a:pt x="85" y="291"/>
                      <a:pt x="94" y="296"/>
                    </a:cubicBezTo>
                    <a:cubicBezTo>
                      <a:pt x="100" y="299"/>
                      <a:pt x="112" y="302"/>
                      <a:pt x="112" y="302"/>
                    </a:cubicBezTo>
                    <a:cubicBezTo>
                      <a:pt x="146" y="298"/>
                      <a:pt x="133" y="291"/>
                      <a:pt x="178" y="288"/>
                    </a:cubicBezTo>
                    <a:cubicBezTo>
                      <a:pt x="190" y="280"/>
                      <a:pt x="185" y="271"/>
                      <a:pt x="200" y="266"/>
                    </a:cubicBezTo>
                    <a:cubicBezTo>
                      <a:pt x="206" y="267"/>
                      <a:pt x="216" y="270"/>
                      <a:pt x="222" y="266"/>
                    </a:cubicBezTo>
                    <a:cubicBezTo>
                      <a:pt x="224" y="265"/>
                      <a:pt x="223" y="261"/>
                      <a:pt x="224" y="260"/>
                    </a:cubicBezTo>
                    <a:cubicBezTo>
                      <a:pt x="227" y="257"/>
                      <a:pt x="236" y="252"/>
                      <a:pt x="236" y="252"/>
                    </a:cubicBezTo>
                    <a:cubicBezTo>
                      <a:pt x="251" y="254"/>
                      <a:pt x="252" y="253"/>
                      <a:pt x="256" y="266"/>
                    </a:cubicBezTo>
                    <a:cubicBezTo>
                      <a:pt x="242" y="287"/>
                      <a:pt x="265" y="288"/>
                      <a:pt x="276" y="302"/>
                    </a:cubicBezTo>
                    <a:cubicBezTo>
                      <a:pt x="279" y="306"/>
                      <a:pt x="281" y="310"/>
                      <a:pt x="284" y="314"/>
                    </a:cubicBezTo>
                    <a:cubicBezTo>
                      <a:pt x="287" y="318"/>
                      <a:pt x="296" y="322"/>
                      <a:pt x="296" y="322"/>
                    </a:cubicBezTo>
                    <a:cubicBezTo>
                      <a:pt x="340" y="318"/>
                      <a:pt x="310" y="325"/>
                      <a:pt x="324" y="304"/>
                    </a:cubicBezTo>
                    <a:cubicBezTo>
                      <a:pt x="328" y="298"/>
                      <a:pt x="344" y="299"/>
                      <a:pt x="352" y="296"/>
                    </a:cubicBezTo>
                    <a:cubicBezTo>
                      <a:pt x="366" y="276"/>
                      <a:pt x="369" y="278"/>
                      <a:pt x="398" y="276"/>
                    </a:cubicBezTo>
                    <a:cubicBezTo>
                      <a:pt x="407" y="273"/>
                      <a:pt x="415" y="271"/>
                      <a:pt x="424" y="268"/>
                    </a:cubicBezTo>
                    <a:cubicBezTo>
                      <a:pt x="429" y="261"/>
                      <a:pt x="433" y="262"/>
                      <a:pt x="436" y="254"/>
                    </a:cubicBezTo>
                    <a:cubicBezTo>
                      <a:pt x="433" y="253"/>
                      <a:pt x="426" y="251"/>
                      <a:pt x="424" y="248"/>
                    </a:cubicBezTo>
                    <a:cubicBezTo>
                      <a:pt x="422" y="244"/>
                      <a:pt x="420" y="236"/>
                      <a:pt x="420" y="236"/>
                    </a:cubicBezTo>
                    <a:cubicBezTo>
                      <a:pt x="422" y="223"/>
                      <a:pt x="425" y="212"/>
                      <a:pt x="428" y="200"/>
                    </a:cubicBezTo>
                    <a:cubicBezTo>
                      <a:pt x="427" y="183"/>
                      <a:pt x="426" y="155"/>
                      <a:pt x="406" y="148"/>
                    </a:cubicBezTo>
                    <a:cubicBezTo>
                      <a:pt x="379" y="151"/>
                      <a:pt x="389" y="158"/>
                      <a:pt x="370" y="170"/>
                    </a:cubicBezTo>
                    <a:cubicBezTo>
                      <a:pt x="365" y="156"/>
                      <a:pt x="365" y="162"/>
                      <a:pt x="368" y="152"/>
                    </a:cubicBezTo>
                    <a:cubicBezTo>
                      <a:pt x="363" y="105"/>
                      <a:pt x="313" y="111"/>
                      <a:pt x="276" y="110"/>
                    </a:cubicBezTo>
                    <a:cubicBezTo>
                      <a:pt x="255" y="96"/>
                      <a:pt x="260" y="99"/>
                      <a:pt x="232" y="96"/>
                    </a:cubicBezTo>
                    <a:cubicBezTo>
                      <a:pt x="214" y="78"/>
                      <a:pt x="227" y="76"/>
                      <a:pt x="220" y="70"/>
                    </a:cubicBezTo>
                    <a:cubicBezTo>
                      <a:pt x="201" y="53"/>
                      <a:pt x="192" y="48"/>
                      <a:pt x="156" y="46"/>
                    </a:cubicBezTo>
                    <a:cubicBezTo>
                      <a:pt x="148" y="44"/>
                      <a:pt x="141" y="39"/>
                      <a:pt x="132" y="36"/>
                    </a:cubicBezTo>
                    <a:cubicBezTo>
                      <a:pt x="114" y="32"/>
                      <a:pt x="110" y="29"/>
                      <a:pt x="98" y="26"/>
                    </a:cubicBezTo>
                    <a:cubicBezTo>
                      <a:pt x="91" y="24"/>
                      <a:pt x="80" y="16"/>
                      <a:pt x="80" y="16"/>
                    </a:cubicBezTo>
                    <a:cubicBezTo>
                      <a:pt x="71" y="2"/>
                      <a:pt x="75" y="0"/>
                      <a:pt x="68" y="10"/>
                    </a:cubicBezTo>
                    <a:cubicBezTo>
                      <a:pt x="73" y="29"/>
                      <a:pt x="71" y="54"/>
                      <a:pt x="54" y="66"/>
                    </a:cubicBezTo>
                    <a:cubicBezTo>
                      <a:pt x="46" y="78"/>
                      <a:pt x="50" y="67"/>
                      <a:pt x="56" y="76"/>
                    </a:cubicBezTo>
                    <a:cubicBezTo>
                      <a:pt x="58" y="80"/>
                      <a:pt x="60" y="88"/>
                      <a:pt x="60" y="88"/>
                    </a:cubicBezTo>
                    <a:cubicBezTo>
                      <a:pt x="43" y="94"/>
                      <a:pt x="25" y="96"/>
                      <a:pt x="10" y="106"/>
                    </a:cubicBezTo>
                    <a:cubicBezTo>
                      <a:pt x="9" y="112"/>
                      <a:pt x="8" y="118"/>
                      <a:pt x="6" y="124"/>
                    </a:cubicBezTo>
                    <a:cubicBezTo>
                      <a:pt x="4" y="130"/>
                      <a:pt x="0" y="142"/>
                      <a:pt x="0" y="142"/>
                    </a:cubicBezTo>
                    <a:cubicBezTo>
                      <a:pt x="3" y="163"/>
                      <a:pt x="16" y="203"/>
                      <a:pt x="16" y="222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78" name="Freeform 108"/>
              <p:cNvSpPr>
                <a:spLocks/>
              </p:cNvSpPr>
              <p:nvPr/>
            </p:nvSpPr>
            <p:spPr bwMode="auto">
              <a:xfrm>
                <a:off x="2693" y="2918"/>
                <a:ext cx="191" cy="345"/>
              </a:xfrm>
              <a:custGeom>
                <a:avLst/>
                <a:gdLst>
                  <a:gd name="T0" fmla="*/ 7 w 205"/>
                  <a:gd name="T1" fmla="*/ 1 h 353"/>
                  <a:gd name="T2" fmla="*/ 7 w 205"/>
                  <a:gd name="T3" fmla="*/ 13 h 353"/>
                  <a:gd name="T4" fmla="*/ 7 w 205"/>
                  <a:gd name="T5" fmla="*/ 22 h 353"/>
                  <a:gd name="T6" fmla="*/ 7 w 205"/>
                  <a:gd name="T7" fmla="*/ 22 h 353"/>
                  <a:gd name="T8" fmla="*/ 7 w 205"/>
                  <a:gd name="T9" fmla="*/ 22 h 353"/>
                  <a:gd name="T10" fmla="*/ 7 w 205"/>
                  <a:gd name="T11" fmla="*/ 22 h 353"/>
                  <a:gd name="T12" fmla="*/ 7 w 205"/>
                  <a:gd name="T13" fmla="*/ 35 h 353"/>
                  <a:gd name="T14" fmla="*/ 7 w 205"/>
                  <a:gd name="T15" fmla="*/ 52 h 353"/>
                  <a:gd name="T16" fmla="*/ 7 w 205"/>
                  <a:gd name="T17" fmla="*/ 56 h 353"/>
                  <a:gd name="T18" fmla="*/ 7 w 205"/>
                  <a:gd name="T19" fmla="*/ 59 h 353"/>
                  <a:gd name="T20" fmla="*/ 7 w 205"/>
                  <a:gd name="T21" fmla="*/ 63 h 353"/>
                  <a:gd name="T22" fmla="*/ 7 w 205"/>
                  <a:gd name="T23" fmla="*/ 65 h 353"/>
                  <a:gd name="T24" fmla="*/ 7 w 205"/>
                  <a:gd name="T25" fmla="*/ 70 h 353"/>
                  <a:gd name="T26" fmla="*/ 7 w 205"/>
                  <a:gd name="T27" fmla="*/ 74 h 353"/>
                  <a:gd name="T28" fmla="*/ 7 w 205"/>
                  <a:gd name="T29" fmla="*/ 88 h 353"/>
                  <a:gd name="T30" fmla="*/ 7 w 205"/>
                  <a:gd name="T31" fmla="*/ 95 h 353"/>
                  <a:gd name="T32" fmla="*/ 7 w 205"/>
                  <a:gd name="T33" fmla="*/ 85 h 353"/>
                  <a:gd name="T34" fmla="*/ 7 w 205"/>
                  <a:gd name="T35" fmla="*/ 82 h 353"/>
                  <a:gd name="T36" fmla="*/ 7 w 205"/>
                  <a:gd name="T37" fmla="*/ 74 h 353"/>
                  <a:gd name="T38" fmla="*/ 7 w 205"/>
                  <a:gd name="T39" fmla="*/ 53 h 353"/>
                  <a:gd name="T40" fmla="*/ 7 w 205"/>
                  <a:gd name="T41" fmla="*/ 49 h 353"/>
                  <a:gd name="T42" fmla="*/ 7 w 205"/>
                  <a:gd name="T43" fmla="*/ 45 h 353"/>
                  <a:gd name="T44" fmla="*/ 3 w 205"/>
                  <a:gd name="T45" fmla="*/ 40 h 353"/>
                  <a:gd name="T46" fmla="*/ 5 w 205"/>
                  <a:gd name="T47" fmla="*/ 34 h 353"/>
                  <a:gd name="T48" fmla="*/ 7 w 205"/>
                  <a:gd name="T49" fmla="*/ 30 h 353"/>
                  <a:gd name="T50" fmla="*/ 3 w 205"/>
                  <a:gd name="T51" fmla="*/ 22 h 353"/>
                  <a:gd name="T52" fmla="*/ 7 w 205"/>
                  <a:gd name="T53" fmla="*/ 22 h 353"/>
                  <a:gd name="T54" fmla="*/ 7 w 205"/>
                  <a:gd name="T55" fmla="*/ 22 h 353"/>
                  <a:gd name="T56" fmla="*/ 7 w 205"/>
                  <a:gd name="T57" fmla="*/ 22 h 353"/>
                  <a:gd name="T58" fmla="*/ 7 w 205"/>
                  <a:gd name="T59" fmla="*/ 17 h 353"/>
                  <a:gd name="T60" fmla="*/ 7 w 205"/>
                  <a:gd name="T61" fmla="*/ 7 h 353"/>
                  <a:gd name="T62" fmla="*/ 7 w 205"/>
                  <a:gd name="T63" fmla="*/ 1 h 35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353"/>
                  <a:gd name="T98" fmla="*/ 205 w 205"/>
                  <a:gd name="T99" fmla="*/ 353 h 35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353">
                    <a:moveTo>
                      <a:pt x="165" y="1"/>
                    </a:moveTo>
                    <a:cubicBezTo>
                      <a:pt x="173" y="4"/>
                      <a:pt x="176" y="6"/>
                      <a:pt x="181" y="13"/>
                    </a:cubicBezTo>
                    <a:cubicBezTo>
                      <a:pt x="183" y="34"/>
                      <a:pt x="181" y="35"/>
                      <a:pt x="193" y="47"/>
                    </a:cubicBezTo>
                    <a:cubicBezTo>
                      <a:pt x="196" y="56"/>
                      <a:pt x="200" y="62"/>
                      <a:pt x="203" y="71"/>
                    </a:cubicBezTo>
                    <a:cubicBezTo>
                      <a:pt x="204" y="73"/>
                      <a:pt x="205" y="77"/>
                      <a:pt x="205" y="77"/>
                    </a:cubicBezTo>
                    <a:cubicBezTo>
                      <a:pt x="202" y="92"/>
                      <a:pt x="199" y="91"/>
                      <a:pt x="183" y="93"/>
                    </a:cubicBezTo>
                    <a:cubicBezTo>
                      <a:pt x="172" y="97"/>
                      <a:pt x="165" y="114"/>
                      <a:pt x="161" y="125"/>
                    </a:cubicBezTo>
                    <a:cubicBezTo>
                      <a:pt x="164" y="145"/>
                      <a:pt x="171" y="175"/>
                      <a:pt x="189" y="187"/>
                    </a:cubicBezTo>
                    <a:cubicBezTo>
                      <a:pt x="200" y="204"/>
                      <a:pt x="198" y="200"/>
                      <a:pt x="179" y="203"/>
                    </a:cubicBezTo>
                    <a:cubicBezTo>
                      <a:pt x="184" y="210"/>
                      <a:pt x="187" y="214"/>
                      <a:pt x="195" y="217"/>
                    </a:cubicBezTo>
                    <a:cubicBezTo>
                      <a:pt x="198" y="225"/>
                      <a:pt x="200" y="230"/>
                      <a:pt x="195" y="239"/>
                    </a:cubicBezTo>
                    <a:cubicBezTo>
                      <a:pt x="193" y="243"/>
                      <a:pt x="183" y="247"/>
                      <a:pt x="183" y="247"/>
                    </a:cubicBezTo>
                    <a:cubicBezTo>
                      <a:pt x="177" y="257"/>
                      <a:pt x="178" y="251"/>
                      <a:pt x="183" y="265"/>
                    </a:cubicBezTo>
                    <a:cubicBezTo>
                      <a:pt x="184" y="269"/>
                      <a:pt x="187" y="277"/>
                      <a:pt x="187" y="277"/>
                    </a:cubicBezTo>
                    <a:cubicBezTo>
                      <a:pt x="189" y="306"/>
                      <a:pt x="190" y="304"/>
                      <a:pt x="197" y="325"/>
                    </a:cubicBezTo>
                    <a:cubicBezTo>
                      <a:pt x="184" y="333"/>
                      <a:pt x="175" y="348"/>
                      <a:pt x="161" y="353"/>
                    </a:cubicBezTo>
                    <a:cubicBezTo>
                      <a:pt x="150" y="336"/>
                      <a:pt x="144" y="322"/>
                      <a:pt x="123" y="317"/>
                    </a:cubicBezTo>
                    <a:cubicBezTo>
                      <a:pt x="116" y="312"/>
                      <a:pt x="111" y="311"/>
                      <a:pt x="105" y="305"/>
                    </a:cubicBezTo>
                    <a:cubicBezTo>
                      <a:pt x="102" y="295"/>
                      <a:pt x="92" y="287"/>
                      <a:pt x="87" y="277"/>
                    </a:cubicBezTo>
                    <a:cubicBezTo>
                      <a:pt x="71" y="246"/>
                      <a:pt x="75" y="202"/>
                      <a:pt x="37" y="189"/>
                    </a:cubicBezTo>
                    <a:cubicBezTo>
                      <a:pt x="32" y="184"/>
                      <a:pt x="19" y="175"/>
                      <a:pt x="19" y="175"/>
                    </a:cubicBezTo>
                    <a:cubicBezTo>
                      <a:pt x="14" y="161"/>
                      <a:pt x="13" y="167"/>
                      <a:pt x="19" y="157"/>
                    </a:cubicBezTo>
                    <a:cubicBezTo>
                      <a:pt x="12" y="152"/>
                      <a:pt x="9" y="147"/>
                      <a:pt x="3" y="141"/>
                    </a:cubicBezTo>
                    <a:cubicBezTo>
                      <a:pt x="4" y="135"/>
                      <a:pt x="4" y="129"/>
                      <a:pt x="5" y="123"/>
                    </a:cubicBezTo>
                    <a:cubicBezTo>
                      <a:pt x="6" y="119"/>
                      <a:pt x="9" y="111"/>
                      <a:pt x="9" y="111"/>
                    </a:cubicBezTo>
                    <a:cubicBezTo>
                      <a:pt x="8" y="93"/>
                      <a:pt x="8" y="83"/>
                      <a:pt x="3" y="67"/>
                    </a:cubicBezTo>
                    <a:cubicBezTo>
                      <a:pt x="8" y="47"/>
                      <a:pt x="0" y="68"/>
                      <a:pt x="11" y="57"/>
                    </a:cubicBezTo>
                    <a:cubicBezTo>
                      <a:pt x="14" y="54"/>
                      <a:pt x="14" y="47"/>
                      <a:pt x="19" y="45"/>
                    </a:cubicBezTo>
                    <a:cubicBezTo>
                      <a:pt x="28" y="42"/>
                      <a:pt x="35" y="40"/>
                      <a:pt x="43" y="35"/>
                    </a:cubicBezTo>
                    <a:cubicBezTo>
                      <a:pt x="62" y="7"/>
                      <a:pt x="130" y="17"/>
                      <a:pt x="147" y="17"/>
                    </a:cubicBezTo>
                    <a:cubicBezTo>
                      <a:pt x="155" y="14"/>
                      <a:pt x="155" y="10"/>
                      <a:pt x="163" y="7"/>
                    </a:cubicBezTo>
                    <a:cubicBezTo>
                      <a:pt x="167" y="0"/>
                      <a:pt x="169" y="1"/>
                      <a:pt x="165" y="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79" name="Freeform 109"/>
              <p:cNvSpPr>
                <a:spLocks/>
              </p:cNvSpPr>
              <p:nvPr/>
            </p:nvSpPr>
            <p:spPr bwMode="auto">
              <a:xfrm>
                <a:off x="2812" y="3015"/>
                <a:ext cx="189" cy="298"/>
              </a:xfrm>
              <a:custGeom>
                <a:avLst/>
                <a:gdLst>
                  <a:gd name="T0" fmla="*/ 7 w 202"/>
                  <a:gd name="T1" fmla="*/ 0 h 306"/>
                  <a:gd name="T2" fmla="*/ 7 w 202"/>
                  <a:gd name="T3" fmla="*/ 19 h 306"/>
                  <a:gd name="T4" fmla="*/ 7 w 202"/>
                  <a:gd name="T5" fmla="*/ 19 h 306"/>
                  <a:gd name="T6" fmla="*/ 7 w 202"/>
                  <a:gd name="T7" fmla="*/ 19 h 306"/>
                  <a:gd name="T8" fmla="*/ 7 w 202"/>
                  <a:gd name="T9" fmla="*/ 19 h 306"/>
                  <a:gd name="T10" fmla="*/ 7 w 202"/>
                  <a:gd name="T11" fmla="*/ 19 h 306"/>
                  <a:gd name="T12" fmla="*/ 7 w 202"/>
                  <a:gd name="T13" fmla="*/ 19 h 306"/>
                  <a:gd name="T14" fmla="*/ 7 w 202"/>
                  <a:gd name="T15" fmla="*/ 22 h 306"/>
                  <a:gd name="T16" fmla="*/ 7 w 202"/>
                  <a:gd name="T17" fmla="*/ 24 h 306"/>
                  <a:gd name="T18" fmla="*/ 7 w 202"/>
                  <a:gd name="T19" fmla="*/ 27 h 306"/>
                  <a:gd name="T20" fmla="*/ 7 w 202"/>
                  <a:gd name="T21" fmla="*/ 32 h 306"/>
                  <a:gd name="T22" fmla="*/ 7 w 202"/>
                  <a:gd name="T23" fmla="*/ 39 h 306"/>
                  <a:gd name="T24" fmla="*/ 7 w 202"/>
                  <a:gd name="T25" fmla="*/ 48 h 306"/>
                  <a:gd name="T26" fmla="*/ 7 w 202"/>
                  <a:gd name="T27" fmla="*/ 49 h 306"/>
                  <a:gd name="T28" fmla="*/ 7 w 202"/>
                  <a:gd name="T29" fmla="*/ 53 h 306"/>
                  <a:gd name="T30" fmla="*/ 7 w 202"/>
                  <a:gd name="T31" fmla="*/ 56 h 306"/>
                  <a:gd name="T32" fmla="*/ 7 w 202"/>
                  <a:gd name="T33" fmla="*/ 58 h 306"/>
                  <a:gd name="T34" fmla="*/ 7 w 202"/>
                  <a:gd name="T35" fmla="*/ 63 h 306"/>
                  <a:gd name="T36" fmla="*/ 7 w 202"/>
                  <a:gd name="T37" fmla="*/ 66 h 306"/>
                  <a:gd name="T38" fmla="*/ 6 w 202"/>
                  <a:gd name="T39" fmla="*/ 57 h 306"/>
                  <a:gd name="T40" fmla="*/ 7 w 202"/>
                  <a:gd name="T41" fmla="*/ 54 h 306"/>
                  <a:gd name="T42" fmla="*/ 7 w 202"/>
                  <a:gd name="T43" fmla="*/ 52 h 306"/>
                  <a:gd name="T44" fmla="*/ 7 w 202"/>
                  <a:gd name="T45" fmla="*/ 54 h 306"/>
                  <a:gd name="T46" fmla="*/ 7 w 202"/>
                  <a:gd name="T47" fmla="*/ 53 h 306"/>
                  <a:gd name="T48" fmla="*/ 7 w 202"/>
                  <a:gd name="T49" fmla="*/ 51 h 306"/>
                  <a:gd name="T50" fmla="*/ 7 w 202"/>
                  <a:gd name="T51" fmla="*/ 49 h 306"/>
                  <a:gd name="T52" fmla="*/ 7 w 202"/>
                  <a:gd name="T53" fmla="*/ 40 h 306"/>
                  <a:gd name="T54" fmla="*/ 7 w 202"/>
                  <a:gd name="T55" fmla="*/ 35 h 306"/>
                  <a:gd name="T56" fmla="*/ 7 w 202"/>
                  <a:gd name="T57" fmla="*/ 32 h 306"/>
                  <a:gd name="T58" fmla="*/ 7 w 202"/>
                  <a:gd name="T59" fmla="*/ 23 h 306"/>
                  <a:gd name="T60" fmla="*/ 7 w 202"/>
                  <a:gd name="T61" fmla="*/ 19 h 306"/>
                  <a:gd name="T62" fmla="*/ 7 w 202"/>
                  <a:gd name="T63" fmla="*/ 19 h 306"/>
                  <a:gd name="T64" fmla="*/ 7 w 202"/>
                  <a:gd name="T65" fmla="*/ 19 h 306"/>
                  <a:gd name="T66" fmla="*/ 7 w 202"/>
                  <a:gd name="T67" fmla="*/ 0 h 30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02"/>
                  <a:gd name="T103" fmla="*/ 0 h 306"/>
                  <a:gd name="T104" fmla="*/ 202 w 202"/>
                  <a:gd name="T105" fmla="*/ 306 h 30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02" h="306">
                    <a:moveTo>
                      <a:pt x="48" y="0"/>
                    </a:moveTo>
                    <a:cubicBezTo>
                      <a:pt x="61" y="4"/>
                      <a:pt x="64" y="15"/>
                      <a:pt x="74" y="22"/>
                    </a:cubicBezTo>
                    <a:cubicBezTo>
                      <a:pt x="79" y="29"/>
                      <a:pt x="87" y="33"/>
                      <a:pt x="96" y="36"/>
                    </a:cubicBezTo>
                    <a:cubicBezTo>
                      <a:pt x="119" y="34"/>
                      <a:pt x="126" y="37"/>
                      <a:pt x="138" y="20"/>
                    </a:cubicBezTo>
                    <a:cubicBezTo>
                      <a:pt x="152" y="23"/>
                      <a:pt x="151" y="50"/>
                      <a:pt x="162" y="66"/>
                    </a:cubicBezTo>
                    <a:cubicBezTo>
                      <a:pt x="166" y="72"/>
                      <a:pt x="171" y="80"/>
                      <a:pt x="176" y="84"/>
                    </a:cubicBezTo>
                    <a:cubicBezTo>
                      <a:pt x="181" y="89"/>
                      <a:pt x="194" y="96"/>
                      <a:pt x="194" y="96"/>
                    </a:cubicBezTo>
                    <a:cubicBezTo>
                      <a:pt x="197" y="105"/>
                      <a:pt x="192" y="105"/>
                      <a:pt x="184" y="108"/>
                    </a:cubicBezTo>
                    <a:cubicBezTo>
                      <a:pt x="183" y="110"/>
                      <a:pt x="179" y="112"/>
                      <a:pt x="180" y="114"/>
                    </a:cubicBezTo>
                    <a:cubicBezTo>
                      <a:pt x="182" y="118"/>
                      <a:pt x="192" y="122"/>
                      <a:pt x="192" y="122"/>
                    </a:cubicBezTo>
                    <a:cubicBezTo>
                      <a:pt x="201" y="136"/>
                      <a:pt x="198" y="129"/>
                      <a:pt x="202" y="140"/>
                    </a:cubicBezTo>
                    <a:cubicBezTo>
                      <a:pt x="200" y="154"/>
                      <a:pt x="201" y="159"/>
                      <a:pt x="192" y="168"/>
                    </a:cubicBezTo>
                    <a:cubicBezTo>
                      <a:pt x="189" y="177"/>
                      <a:pt x="180" y="208"/>
                      <a:pt x="174" y="214"/>
                    </a:cubicBezTo>
                    <a:cubicBezTo>
                      <a:pt x="169" y="219"/>
                      <a:pt x="156" y="222"/>
                      <a:pt x="156" y="222"/>
                    </a:cubicBezTo>
                    <a:cubicBezTo>
                      <a:pt x="152" y="235"/>
                      <a:pt x="146" y="242"/>
                      <a:pt x="134" y="246"/>
                    </a:cubicBezTo>
                    <a:cubicBezTo>
                      <a:pt x="131" y="255"/>
                      <a:pt x="137" y="255"/>
                      <a:pt x="140" y="264"/>
                    </a:cubicBezTo>
                    <a:cubicBezTo>
                      <a:pt x="130" y="271"/>
                      <a:pt x="122" y="271"/>
                      <a:pt x="110" y="274"/>
                    </a:cubicBezTo>
                    <a:cubicBezTo>
                      <a:pt x="88" y="289"/>
                      <a:pt x="93" y="290"/>
                      <a:pt x="60" y="292"/>
                    </a:cubicBezTo>
                    <a:cubicBezTo>
                      <a:pt x="49" y="296"/>
                      <a:pt x="41" y="302"/>
                      <a:pt x="30" y="306"/>
                    </a:cubicBezTo>
                    <a:cubicBezTo>
                      <a:pt x="13" y="300"/>
                      <a:pt x="20" y="279"/>
                      <a:pt x="6" y="270"/>
                    </a:cubicBezTo>
                    <a:cubicBezTo>
                      <a:pt x="0" y="262"/>
                      <a:pt x="2" y="259"/>
                      <a:pt x="10" y="254"/>
                    </a:cubicBezTo>
                    <a:cubicBezTo>
                      <a:pt x="14" y="247"/>
                      <a:pt x="19" y="246"/>
                      <a:pt x="22" y="238"/>
                    </a:cubicBezTo>
                    <a:cubicBezTo>
                      <a:pt x="30" y="241"/>
                      <a:pt x="29" y="245"/>
                      <a:pt x="36" y="250"/>
                    </a:cubicBezTo>
                    <a:cubicBezTo>
                      <a:pt x="43" y="248"/>
                      <a:pt x="56" y="244"/>
                      <a:pt x="56" y="244"/>
                    </a:cubicBezTo>
                    <a:cubicBezTo>
                      <a:pt x="59" y="240"/>
                      <a:pt x="61" y="236"/>
                      <a:pt x="64" y="232"/>
                    </a:cubicBezTo>
                    <a:cubicBezTo>
                      <a:pt x="66" y="228"/>
                      <a:pt x="68" y="220"/>
                      <a:pt x="68" y="220"/>
                    </a:cubicBezTo>
                    <a:cubicBezTo>
                      <a:pt x="66" y="203"/>
                      <a:pt x="64" y="188"/>
                      <a:pt x="60" y="172"/>
                    </a:cubicBezTo>
                    <a:cubicBezTo>
                      <a:pt x="58" y="166"/>
                      <a:pt x="54" y="154"/>
                      <a:pt x="54" y="154"/>
                    </a:cubicBezTo>
                    <a:cubicBezTo>
                      <a:pt x="57" y="146"/>
                      <a:pt x="61" y="147"/>
                      <a:pt x="68" y="142"/>
                    </a:cubicBezTo>
                    <a:cubicBezTo>
                      <a:pt x="72" y="130"/>
                      <a:pt x="75" y="117"/>
                      <a:pt x="60" y="112"/>
                    </a:cubicBezTo>
                    <a:cubicBezTo>
                      <a:pt x="46" y="98"/>
                      <a:pt x="56" y="101"/>
                      <a:pt x="70" y="96"/>
                    </a:cubicBezTo>
                    <a:cubicBezTo>
                      <a:pt x="68" y="90"/>
                      <a:pt x="56" y="82"/>
                      <a:pt x="56" y="82"/>
                    </a:cubicBezTo>
                    <a:cubicBezTo>
                      <a:pt x="50" y="70"/>
                      <a:pt x="34" y="52"/>
                      <a:pt x="36" y="26"/>
                    </a:cubicBezTo>
                    <a:cubicBezTo>
                      <a:pt x="38" y="10"/>
                      <a:pt x="38" y="10"/>
                      <a:pt x="48" y="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80" name="Freeform 110"/>
              <p:cNvSpPr>
                <a:spLocks/>
              </p:cNvSpPr>
              <p:nvPr/>
            </p:nvSpPr>
            <p:spPr bwMode="auto">
              <a:xfrm>
                <a:off x="2675" y="2078"/>
                <a:ext cx="723" cy="1204"/>
              </a:xfrm>
              <a:custGeom>
                <a:avLst/>
                <a:gdLst>
                  <a:gd name="T0" fmla="*/ 7 w 774"/>
                  <a:gd name="T1" fmla="*/ 45 h 1236"/>
                  <a:gd name="T2" fmla="*/ 7 w 774"/>
                  <a:gd name="T3" fmla="*/ 56 h 1236"/>
                  <a:gd name="T4" fmla="*/ 7 w 774"/>
                  <a:gd name="T5" fmla="*/ 81 h 1236"/>
                  <a:gd name="T6" fmla="*/ 7 w 774"/>
                  <a:gd name="T7" fmla="*/ 96 h 1236"/>
                  <a:gd name="T8" fmla="*/ 7 w 774"/>
                  <a:gd name="T9" fmla="*/ 112 h 1236"/>
                  <a:gd name="T10" fmla="*/ 7 w 774"/>
                  <a:gd name="T11" fmla="*/ 121 h 1236"/>
                  <a:gd name="T12" fmla="*/ 7 w 774"/>
                  <a:gd name="T13" fmla="*/ 130 h 1236"/>
                  <a:gd name="T14" fmla="*/ 7 w 774"/>
                  <a:gd name="T15" fmla="*/ 139 h 1236"/>
                  <a:gd name="T16" fmla="*/ 7 w 774"/>
                  <a:gd name="T17" fmla="*/ 140 h 1236"/>
                  <a:gd name="T18" fmla="*/ 7 w 774"/>
                  <a:gd name="T19" fmla="*/ 157 h 1236"/>
                  <a:gd name="T20" fmla="*/ 7 w 774"/>
                  <a:gd name="T21" fmla="*/ 169 h 1236"/>
                  <a:gd name="T22" fmla="*/ 7 w 774"/>
                  <a:gd name="T23" fmla="*/ 183 h 1236"/>
                  <a:gd name="T24" fmla="*/ 7 w 774"/>
                  <a:gd name="T25" fmla="*/ 192 h 1236"/>
                  <a:gd name="T26" fmla="*/ 7 w 774"/>
                  <a:gd name="T27" fmla="*/ 208 h 1236"/>
                  <a:gd name="T28" fmla="*/ 7 w 774"/>
                  <a:gd name="T29" fmla="*/ 218 h 1236"/>
                  <a:gd name="T30" fmla="*/ 7 w 774"/>
                  <a:gd name="T31" fmla="*/ 230 h 1236"/>
                  <a:gd name="T32" fmla="*/ 7 w 774"/>
                  <a:gd name="T33" fmla="*/ 249 h 1236"/>
                  <a:gd name="T34" fmla="*/ 7 w 774"/>
                  <a:gd name="T35" fmla="*/ 262 h 1236"/>
                  <a:gd name="T36" fmla="*/ 7 w 774"/>
                  <a:gd name="T37" fmla="*/ 269 h 1236"/>
                  <a:gd name="T38" fmla="*/ 7 w 774"/>
                  <a:gd name="T39" fmla="*/ 264 h 1236"/>
                  <a:gd name="T40" fmla="*/ 8 w 774"/>
                  <a:gd name="T41" fmla="*/ 253 h 1236"/>
                  <a:gd name="T42" fmla="*/ 11 w 774"/>
                  <a:gd name="T43" fmla="*/ 239 h 1236"/>
                  <a:gd name="T44" fmla="*/ 11 w 774"/>
                  <a:gd name="T45" fmla="*/ 221 h 1236"/>
                  <a:gd name="T46" fmla="*/ 12 w 774"/>
                  <a:gd name="T47" fmla="*/ 196 h 1236"/>
                  <a:gd name="T48" fmla="*/ 11 w 774"/>
                  <a:gd name="T49" fmla="*/ 186 h 1236"/>
                  <a:gd name="T50" fmla="*/ 12 w 774"/>
                  <a:gd name="T51" fmla="*/ 169 h 1236"/>
                  <a:gd name="T52" fmla="*/ 13 w 774"/>
                  <a:gd name="T53" fmla="*/ 166 h 1236"/>
                  <a:gd name="T54" fmla="*/ 15 w 774"/>
                  <a:gd name="T55" fmla="*/ 160 h 1236"/>
                  <a:gd name="T56" fmla="*/ 15 w 774"/>
                  <a:gd name="T57" fmla="*/ 140 h 1236"/>
                  <a:gd name="T58" fmla="*/ 15 w 774"/>
                  <a:gd name="T59" fmla="*/ 132 h 1236"/>
                  <a:gd name="T60" fmla="*/ 12 w 774"/>
                  <a:gd name="T61" fmla="*/ 139 h 1236"/>
                  <a:gd name="T62" fmla="*/ 9 w 774"/>
                  <a:gd name="T63" fmla="*/ 143 h 1236"/>
                  <a:gd name="T64" fmla="*/ 8 w 774"/>
                  <a:gd name="T65" fmla="*/ 123 h 1236"/>
                  <a:gd name="T66" fmla="*/ 7 w 774"/>
                  <a:gd name="T67" fmla="*/ 117 h 1236"/>
                  <a:gd name="T68" fmla="*/ 7 w 774"/>
                  <a:gd name="T69" fmla="*/ 128 h 1236"/>
                  <a:gd name="T70" fmla="*/ 7 w 774"/>
                  <a:gd name="T71" fmla="*/ 117 h 1236"/>
                  <a:gd name="T72" fmla="*/ 7 w 774"/>
                  <a:gd name="T73" fmla="*/ 99 h 1236"/>
                  <a:gd name="T74" fmla="*/ 7 w 774"/>
                  <a:gd name="T75" fmla="*/ 82 h 1236"/>
                  <a:gd name="T76" fmla="*/ 7 w 774"/>
                  <a:gd name="T77" fmla="*/ 60 h 1236"/>
                  <a:gd name="T78" fmla="*/ 7 w 774"/>
                  <a:gd name="T79" fmla="*/ 46 h 1236"/>
                  <a:gd name="T80" fmla="*/ 7 w 774"/>
                  <a:gd name="T81" fmla="*/ 19 h 1236"/>
                  <a:gd name="T82" fmla="*/ 7 w 774"/>
                  <a:gd name="T83" fmla="*/ 19 h 1236"/>
                  <a:gd name="T84" fmla="*/ 7 w 774"/>
                  <a:gd name="T85" fmla="*/ 19 h 1236"/>
                  <a:gd name="T86" fmla="*/ 7 w 774"/>
                  <a:gd name="T87" fmla="*/ 35 h 12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774"/>
                  <a:gd name="T133" fmla="*/ 0 h 1236"/>
                  <a:gd name="T134" fmla="*/ 774 w 774"/>
                  <a:gd name="T135" fmla="*/ 1236 h 12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774" h="1236">
                    <a:moveTo>
                      <a:pt x="42" y="176"/>
                    </a:moveTo>
                    <a:cubicBezTo>
                      <a:pt x="50" y="181"/>
                      <a:pt x="47" y="187"/>
                      <a:pt x="54" y="192"/>
                    </a:cubicBezTo>
                    <a:cubicBezTo>
                      <a:pt x="57" y="195"/>
                      <a:pt x="62" y="196"/>
                      <a:pt x="66" y="198"/>
                    </a:cubicBezTo>
                    <a:cubicBezTo>
                      <a:pt x="70" y="204"/>
                      <a:pt x="78" y="216"/>
                      <a:pt x="78" y="216"/>
                    </a:cubicBezTo>
                    <a:cubicBezTo>
                      <a:pt x="77" y="223"/>
                      <a:pt x="77" y="229"/>
                      <a:pt x="76" y="236"/>
                    </a:cubicBezTo>
                    <a:cubicBezTo>
                      <a:pt x="75" y="240"/>
                      <a:pt x="64" y="260"/>
                      <a:pt x="64" y="260"/>
                    </a:cubicBezTo>
                    <a:cubicBezTo>
                      <a:pt x="88" y="274"/>
                      <a:pt x="102" y="268"/>
                      <a:pt x="120" y="280"/>
                    </a:cubicBezTo>
                    <a:cubicBezTo>
                      <a:pt x="138" y="306"/>
                      <a:pt x="114" y="314"/>
                      <a:pt x="98" y="346"/>
                    </a:cubicBezTo>
                    <a:cubicBezTo>
                      <a:pt x="95" y="354"/>
                      <a:pt x="91" y="356"/>
                      <a:pt x="94" y="364"/>
                    </a:cubicBezTo>
                    <a:cubicBezTo>
                      <a:pt x="96" y="376"/>
                      <a:pt x="99" y="380"/>
                      <a:pt x="102" y="390"/>
                    </a:cubicBezTo>
                    <a:cubicBezTo>
                      <a:pt x="95" y="411"/>
                      <a:pt x="94" y="414"/>
                      <a:pt x="76" y="426"/>
                    </a:cubicBezTo>
                    <a:cubicBezTo>
                      <a:pt x="71" y="433"/>
                      <a:pt x="71" y="437"/>
                      <a:pt x="64" y="442"/>
                    </a:cubicBezTo>
                    <a:cubicBezTo>
                      <a:pt x="60" y="448"/>
                      <a:pt x="52" y="460"/>
                      <a:pt x="52" y="460"/>
                    </a:cubicBezTo>
                    <a:cubicBezTo>
                      <a:pt x="54" y="467"/>
                      <a:pt x="53" y="479"/>
                      <a:pt x="58" y="484"/>
                    </a:cubicBezTo>
                    <a:cubicBezTo>
                      <a:pt x="70" y="496"/>
                      <a:pt x="88" y="499"/>
                      <a:pt x="102" y="508"/>
                    </a:cubicBezTo>
                    <a:cubicBezTo>
                      <a:pt x="106" y="519"/>
                      <a:pt x="101" y="523"/>
                      <a:pt x="92" y="528"/>
                    </a:cubicBezTo>
                    <a:cubicBezTo>
                      <a:pt x="86" y="532"/>
                      <a:pt x="74" y="540"/>
                      <a:pt x="74" y="540"/>
                    </a:cubicBezTo>
                    <a:cubicBezTo>
                      <a:pt x="71" y="544"/>
                      <a:pt x="69" y="548"/>
                      <a:pt x="66" y="552"/>
                    </a:cubicBezTo>
                    <a:cubicBezTo>
                      <a:pt x="63" y="556"/>
                      <a:pt x="54" y="560"/>
                      <a:pt x="54" y="560"/>
                    </a:cubicBezTo>
                    <a:cubicBezTo>
                      <a:pt x="53" y="564"/>
                      <a:pt x="51" y="568"/>
                      <a:pt x="50" y="572"/>
                    </a:cubicBezTo>
                    <a:cubicBezTo>
                      <a:pt x="49" y="575"/>
                      <a:pt x="63" y="596"/>
                      <a:pt x="68" y="598"/>
                    </a:cubicBezTo>
                    <a:cubicBezTo>
                      <a:pt x="72" y="609"/>
                      <a:pt x="54" y="600"/>
                      <a:pt x="50" y="610"/>
                    </a:cubicBezTo>
                    <a:cubicBezTo>
                      <a:pt x="48" y="614"/>
                      <a:pt x="46" y="626"/>
                      <a:pt x="46" y="626"/>
                    </a:cubicBezTo>
                    <a:cubicBezTo>
                      <a:pt x="49" y="639"/>
                      <a:pt x="67" y="632"/>
                      <a:pt x="78" y="636"/>
                    </a:cubicBezTo>
                    <a:cubicBezTo>
                      <a:pt x="84" y="634"/>
                      <a:pt x="89" y="628"/>
                      <a:pt x="94" y="624"/>
                    </a:cubicBezTo>
                    <a:cubicBezTo>
                      <a:pt x="98" y="621"/>
                      <a:pt x="112" y="620"/>
                      <a:pt x="112" y="620"/>
                    </a:cubicBezTo>
                    <a:cubicBezTo>
                      <a:pt x="125" y="624"/>
                      <a:pt x="126" y="632"/>
                      <a:pt x="138" y="640"/>
                    </a:cubicBezTo>
                    <a:cubicBezTo>
                      <a:pt x="146" y="652"/>
                      <a:pt x="151" y="673"/>
                      <a:pt x="166" y="678"/>
                    </a:cubicBezTo>
                    <a:cubicBezTo>
                      <a:pt x="177" y="689"/>
                      <a:pt x="188" y="687"/>
                      <a:pt x="202" y="692"/>
                    </a:cubicBezTo>
                    <a:cubicBezTo>
                      <a:pt x="200" y="702"/>
                      <a:pt x="200" y="713"/>
                      <a:pt x="190" y="716"/>
                    </a:cubicBezTo>
                    <a:cubicBezTo>
                      <a:pt x="185" y="721"/>
                      <a:pt x="176" y="728"/>
                      <a:pt x="176" y="728"/>
                    </a:cubicBezTo>
                    <a:cubicBezTo>
                      <a:pt x="173" y="734"/>
                      <a:pt x="172" y="736"/>
                      <a:pt x="174" y="744"/>
                    </a:cubicBezTo>
                    <a:cubicBezTo>
                      <a:pt x="163" y="749"/>
                      <a:pt x="178" y="758"/>
                      <a:pt x="182" y="772"/>
                    </a:cubicBezTo>
                    <a:cubicBezTo>
                      <a:pt x="192" y="778"/>
                      <a:pt x="205" y="780"/>
                      <a:pt x="216" y="784"/>
                    </a:cubicBezTo>
                    <a:cubicBezTo>
                      <a:pt x="218" y="791"/>
                      <a:pt x="222" y="795"/>
                      <a:pt x="224" y="802"/>
                    </a:cubicBezTo>
                    <a:cubicBezTo>
                      <a:pt x="219" y="816"/>
                      <a:pt x="206" y="820"/>
                      <a:pt x="204" y="838"/>
                    </a:cubicBezTo>
                    <a:cubicBezTo>
                      <a:pt x="203" y="841"/>
                      <a:pt x="198" y="856"/>
                      <a:pt x="196" y="858"/>
                    </a:cubicBezTo>
                    <a:cubicBezTo>
                      <a:pt x="193" y="861"/>
                      <a:pt x="184" y="862"/>
                      <a:pt x="184" y="862"/>
                    </a:cubicBezTo>
                    <a:cubicBezTo>
                      <a:pt x="191" y="867"/>
                      <a:pt x="195" y="871"/>
                      <a:pt x="200" y="878"/>
                    </a:cubicBezTo>
                    <a:cubicBezTo>
                      <a:pt x="203" y="896"/>
                      <a:pt x="206" y="909"/>
                      <a:pt x="216" y="924"/>
                    </a:cubicBezTo>
                    <a:cubicBezTo>
                      <a:pt x="220" y="929"/>
                      <a:pt x="224" y="942"/>
                      <a:pt x="224" y="942"/>
                    </a:cubicBezTo>
                    <a:cubicBezTo>
                      <a:pt x="219" y="956"/>
                      <a:pt x="214" y="956"/>
                      <a:pt x="200" y="958"/>
                    </a:cubicBezTo>
                    <a:cubicBezTo>
                      <a:pt x="205" y="972"/>
                      <a:pt x="200" y="968"/>
                      <a:pt x="210" y="974"/>
                    </a:cubicBezTo>
                    <a:cubicBezTo>
                      <a:pt x="217" y="984"/>
                      <a:pt x="226" y="989"/>
                      <a:pt x="238" y="992"/>
                    </a:cubicBezTo>
                    <a:cubicBezTo>
                      <a:pt x="245" y="994"/>
                      <a:pt x="258" y="998"/>
                      <a:pt x="258" y="998"/>
                    </a:cubicBezTo>
                    <a:cubicBezTo>
                      <a:pt x="273" y="995"/>
                      <a:pt x="265" y="998"/>
                      <a:pt x="280" y="988"/>
                    </a:cubicBezTo>
                    <a:cubicBezTo>
                      <a:pt x="282" y="987"/>
                      <a:pt x="286" y="984"/>
                      <a:pt x="286" y="984"/>
                    </a:cubicBezTo>
                    <a:cubicBezTo>
                      <a:pt x="303" y="1001"/>
                      <a:pt x="305" y="1042"/>
                      <a:pt x="330" y="1050"/>
                    </a:cubicBezTo>
                    <a:cubicBezTo>
                      <a:pt x="339" y="1064"/>
                      <a:pt x="342" y="1059"/>
                      <a:pt x="332" y="1066"/>
                    </a:cubicBezTo>
                    <a:cubicBezTo>
                      <a:pt x="323" y="1080"/>
                      <a:pt x="330" y="1083"/>
                      <a:pt x="344" y="1088"/>
                    </a:cubicBezTo>
                    <a:cubicBezTo>
                      <a:pt x="357" y="1107"/>
                      <a:pt x="343" y="1126"/>
                      <a:pt x="332" y="1142"/>
                    </a:cubicBezTo>
                    <a:cubicBezTo>
                      <a:pt x="327" y="1150"/>
                      <a:pt x="330" y="1163"/>
                      <a:pt x="324" y="1170"/>
                    </a:cubicBezTo>
                    <a:cubicBezTo>
                      <a:pt x="320" y="1175"/>
                      <a:pt x="312" y="1180"/>
                      <a:pt x="306" y="1182"/>
                    </a:cubicBezTo>
                    <a:cubicBezTo>
                      <a:pt x="297" y="1196"/>
                      <a:pt x="303" y="1192"/>
                      <a:pt x="292" y="1196"/>
                    </a:cubicBezTo>
                    <a:cubicBezTo>
                      <a:pt x="291" y="1197"/>
                      <a:pt x="282" y="1206"/>
                      <a:pt x="282" y="1208"/>
                    </a:cubicBezTo>
                    <a:cubicBezTo>
                      <a:pt x="283" y="1213"/>
                      <a:pt x="298" y="1214"/>
                      <a:pt x="302" y="1216"/>
                    </a:cubicBezTo>
                    <a:cubicBezTo>
                      <a:pt x="318" y="1224"/>
                      <a:pt x="332" y="1228"/>
                      <a:pt x="350" y="1230"/>
                    </a:cubicBezTo>
                    <a:cubicBezTo>
                      <a:pt x="367" y="1236"/>
                      <a:pt x="384" y="1229"/>
                      <a:pt x="402" y="1228"/>
                    </a:cubicBezTo>
                    <a:cubicBezTo>
                      <a:pt x="408" y="1224"/>
                      <a:pt x="414" y="1220"/>
                      <a:pt x="420" y="1216"/>
                    </a:cubicBezTo>
                    <a:cubicBezTo>
                      <a:pt x="422" y="1215"/>
                      <a:pt x="426" y="1212"/>
                      <a:pt x="426" y="1212"/>
                    </a:cubicBezTo>
                    <a:cubicBezTo>
                      <a:pt x="431" y="1205"/>
                      <a:pt x="439" y="1199"/>
                      <a:pt x="446" y="1194"/>
                    </a:cubicBezTo>
                    <a:cubicBezTo>
                      <a:pt x="449" y="1190"/>
                      <a:pt x="458" y="1164"/>
                      <a:pt x="458" y="1164"/>
                    </a:cubicBezTo>
                    <a:cubicBezTo>
                      <a:pt x="461" y="1161"/>
                      <a:pt x="470" y="1156"/>
                      <a:pt x="470" y="1156"/>
                    </a:cubicBezTo>
                    <a:cubicBezTo>
                      <a:pt x="473" y="1146"/>
                      <a:pt x="487" y="1140"/>
                      <a:pt x="494" y="1130"/>
                    </a:cubicBezTo>
                    <a:cubicBezTo>
                      <a:pt x="489" y="1104"/>
                      <a:pt x="510" y="1110"/>
                      <a:pt x="532" y="1108"/>
                    </a:cubicBezTo>
                    <a:cubicBezTo>
                      <a:pt x="543" y="1104"/>
                      <a:pt x="553" y="1100"/>
                      <a:pt x="562" y="1094"/>
                    </a:cubicBezTo>
                    <a:cubicBezTo>
                      <a:pt x="561" y="1087"/>
                      <a:pt x="558" y="1061"/>
                      <a:pt x="548" y="1058"/>
                    </a:cubicBezTo>
                    <a:cubicBezTo>
                      <a:pt x="539" y="1055"/>
                      <a:pt x="532" y="1053"/>
                      <a:pt x="524" y="1048"/>
                    </a:cubicBezTo>
                    <a:cubicBezTo>
                      <a:pt x="511" y="1029"/>
                      <a:pt x="553" y="1020"/>
                      <a:pt x="564" y="1012"/>
                    </a:cubicBezTo>
                    <a:cubicBezTo>
                      <a:pt x="571" y="1002"/>
                      <a:pt x="571" y="998"/>
                      <a:pt x="568" y="984"/>
                    </a:cubicBezTo>
                    <a:cubicBezTo>
                      <a:pt x="567" y="980"/>
                      <a:pt x="564" y="972"/>
                      <a:pt x="564" y="972"/>
                    </a:cubicBezTo>
                    <a:cubicBezTo>
                      <a:pt x="560" y="934"/>
                      <a:pt x="563" y="915"/>
                      <a:pt x="594" y="894"/>
                    </a:cubicBezTo>
                    <a:cubicBezTo>
                      <a:pt x="598" y="888"/>
                      <a:pt x="606" y="876"/>
                      <a:pt x="606" y="876"/>
                    </a:cubicBezTo>
                    <a:cubicBezTo>
                      <a:pt x="604" y="871"/>
                      <a:pt x="601" y="858"/>
                      <a:pt x="598" y="854"/>
                    </a:cubicBezTo>
                    <a:cubicBezTo>
                      <a:pt x="595" y="851"/>
                      <a:pt x="590" y="850"/>
                      <a:pt x="586" y="848"/>
                    </a:cubicBezTo>
                    <a:cubicBezTo>
                      <a:pt x="575" y="832"/>
                      <a:pt x="579" y="837"/>
                      <a:pt x="586" y="820"/>
                    </a:cubicBezTo>
                    <a:cubicBezTo>
                      <a:pt x="588" y="816"/>
                      <a:pt x="590" y="808"/>
                      <a:pt x="590" y="808"/>
                    </a:cubicBezTo>
                    <a:cubicBezTo>
                      <a:pt x="592" y="784"/>
                      <a:pt x="588" y="783"/>
                      <a:pt x="604" y="772"/>
                    </a:cubicBezTo>
                    <a:cubicBezTo>
                      <a:pt x="612" y="773"/>
                      <a:pt x="620" y="773"/>
                      <a:pt x="628" y="774"/>
                    </a:cubicBezTo>
                    <a:cubicBezTo>
                      <a:pt x="634" y="775"/>
                      <a:pt x="646" y="780"/>
                      <a:pt x="646" y="780"/>
                    </a:cubicBezTo>
                    <a:cubicBezTo>
                      <a:pt x="655" y="773"/>
                      <a:pt x="662" y="766"/>
                      <a:pt x="672" y="762"/>
                    </a:cubicBezTo>
                    <a:cubicBezTo>
                      <a:pt x="676" y="760"/>
                      <a:pt x="684" y="758"/>
                      <a:pt x="684" y="758"/>
                    </a:cubicBezTo>
                    <a:cubicBezTo>
                      <a:pt x="695" y="766"/>
                      <a:pt x="700" y="775"/>
                      <a:pt x="714" y="780"/>
                    </a:cubicBezTo>
                    <a:cubicBezTo>
                      <a:pt x="726" y="768"/>
                      <a:pt x="729" y="744"/>
                      <a:pt x="734" y="728"/>
                    </a:cubicBezTo>
                    <a:cubicBezTo>
                      <a:pt x="737" y="719"/>
                      <a:pt x="751" y="713"/>
                      <a:pt x="758" y="708"/>
                    </a:cubicBezTo>
                    <a:cubicBezTo>
                      <a:pt x="767" y="695"/>
                      <a:pt x="771" y="680"/>
                      <a:pt x="774" y="664"/>
                    </a:cubicBezTo>
                    <a:cubicBezTo>
                      <a:pt x="773" y="656"/>
                      <a:pt x="774" y="648"/>
                      <a:pt x="772" y="640"/>
                    </a:cubicBezTo>
                    <a:cubicBezTo>
                      <a:pt x="771" y="635"/>
                      <a:pt x="762" y="637"/>
                      <a:pt x="758" y="634"/>
                    </a:cubicBezTo>
                    <a:cubicBezTo>
                      <a:pt x="752" y="630"/>
                      <a:pt x="740" y="622"/>
                      <a:pt x="740" y="622"/>
                    </a:cubicBezTo>
                    <a:cubicBezTo>
                      <a:pt x="743" y="609"/>
                      <a:pt x="756" y="610"/>
                      <a:pt x="744" y="606"/>
                    </a:cubicBezTo>
                    <a:cubicBezTo>
                      <a:pt x="709" y="607"/>
                      <a:pt x="682" y="614"/>
                      <a:pt x="652" y="604"/>
                    </a:cubicBezTo>
                    <a:cubicBezTo>
                      <a:pt x="642" y="606"/>
                      <a:pt x="642" y="611"/>
                      <a:pt x="634" y="616"/>
                    </a:cubicBezTo>
                    <a:cubicBezTo>
                      <a:pt x="626" y="627"/>
                      <a:pt x="612" y="636"/>
                      <a:pt x="598" y="638"/>
                    </a:cubicBezTo>
                    <a:cubicBezTo>
                      <a:pt x="586" y="640"/>
                      <a:pt x="562" y="642"/>
                      <a:pt x="562" y="642"/>
                    </a:cubicBezTo>
                    <a:cubicBezTo>
                      <a:pt x="551" y="646"/>
                      <a:pt x="551" y="655"/>
                      <a:pt x="542" y="658"/>
                    </a:cubicBezTo>
                    <a:cubicBezTo>
                      <a:pt x="540" y="658"/>
                      <a:pt x="507" y="655"/>
                      <a:pt x="504" y="654"/>
                    </a:cubicBezTo>
                    <a:cubicBezTo>
                      <a:pt x="498" y="653"/>
                      <a:pt x="486" y="648"/>
                      <a:pt x="486" y="648"/>
                    </a:cubicBezTo>
                    <a:cubicBezTo>
                      <a:pt x="478" y="640"/>
                      <a:pt x="473" y="633"/>
                      <a:pt x="466" y="626"/>
                    </a:cubicBezTo>
                    <a:cubicBezTo>
                      <a:pt x="458" y="601"/>
                      <a:pt x="467" y="583"/>
                      <a:pt x="474" y="562"/>
                    </a:cubicBezTo>
                    <a:cubicBezTo>
                      <a:pt x="462" y="550"/>
                      <a:pt x="454" y="542"/>
                      <a:pt x="436" y="538"/>
                    </a:cubicBezTo>
                    <a:cubicBezTo>
                      <a:pt x="424" y="542"/>
                      <a:pt x="413" y="546"/>
                      <a:pt x="402" y="550"/>
                    </a:cubicBezTo>
                    <a:cubicBezTo>
                      <a:pt x="391" y="547"/>
                      <a:pt x="388" y="538"/>
                      <a:pt x="380" y="530"/>
                    </a:cubicBezTo>
                    <a:cubicBezTo>
                      <a:pt x="353" y="534"/>
                      <a:pt x="372" y="530"/>
                      <a:pt x="360" y="554"/>
                    </a:cubicBezTo>
                    <a:cubicBezTo>
                      <a:pt x="357" y="560"/>
                      <a:pt x="342" y="566"/>
                      <a:pt x="342" y="566"/>
                    </a:cubicBezTo>
                    <a:cubicBezTo>
                      <a:pt x="338" y="572"/>
                      <a:pt x="332" y="578"/>
                      <a:pt x="328" y="584"/>
                    </a:cubicBezTo>
                    <a:cubicBezTo>
                      <a:pt x="314" y="579"/>
                      <a:pt x="319" y="559"/>
                      <a:pt x="306" y="550"/>
                    </a:cubicBezTo>
                    <a:cubicBezTo>
                      <a:pt x="301" y="542"/>
                      <a:pt x="303" y="545"/>
                      <a:pt x="294" y="538"/>
                    </a:cubicBezTo>
                    <a:cubicBezTo>
                      <a:pt x="290" y="535"/>
                      <a:pt x="282" y="530"/>
                      <a:pt x="282" y="530"/>
                    </a:cubicBezTo>
                    <a:cubicBezTo>
                      <a:pt x="266" y="506"/>
                      <a:pt x="297" y="503"/>
                      <a:pt x="312" y="502"/>
                    </a:cubicBezTo>
                    <a:cubicBezTo>
                      <a:pt x="320" y="497"/>
                      <a:pt x="322" y="493"/>
                      <a:pt x="324" y="484"/>
                    </a:cubicBezTo>
                    <a:cubicBezTo>
                      <a:pt x="321" y="463"/>
                      <a:pt x="313" y="464"/>
                      <a:pt x="296" y="456"/>
                    </a:cubicBezTo>
                    <a:cubicBezTo>
                      <a:pt x="300" y="432"/>
                      <a:pt x="315" y="429"/>
                      <a:pt x="330" y="414"/>
                    </a:cubicBezTo>
                    <a:cubicBezTo>
                      <a:pt x="332" y="388"/>
                      <a:pt x="330" y="399"/>
                      <a:pt x="336" y="380"/>
                    </a:cubicBezTo>
                    <a:cubicBezTo>
                      <a:pt x="338" y="373"/>
                      <a:pt x="352" y="366"/>
                      <a:pt x="352" y="366"/>
                    </a:cubicBezTo>
                    <a:cubicBezTo>
                      <a:pt x="359" y="356"/>
                      <a:pt x="361" y="337"/>
                      <a:pt x="350" y="328"/>
                    </a:cubicBezTo>
                    <a:cubicBezTo>
                      <a:pt x="342" y="321"/>
                      <a:pt x="328" y="319"/>
                      <a:pt x="318" y="316"/>
                    </a:cubicBezTo>
                    <a:cubicBezTo>
                      <a:pt x="296" y="299"/>
                      <a:pt x="267" y="295"/>
                      <a:pt x="244" y="280"/>
                    </a:cubicBezTo>
                    <a:cubicBezTo>
                      <a:pt x="234" y="264"/>
                      <a:pt x="249" y="243"/>
                      <a:pt x="232" y="232"/>
                    </a:cubicBezTo>
                    <a:cubicBezTo>
                      <a:pt x="229" y="224"/>
                      <a:pt x="226" y="220"/>
                      <a:pt x="220" y="214"/>
                    </a:cubicBezTo>
                    <a:cubicBezTo>
                      <a:pt x="217" y="205"/>
                      <a:pt x="220" y="203"/>
                      <a:pt x="228" y="200"/>
                    </a:cubicBezTo>
                    <a:cubicBezTo>
                      <a:pt x="235" y="190"/>
                      <a:pt x="231" y="184"/>
                      <a:pt x="222" y="178"/>
                    </a:cubicBezTo>
                    <a:cubicBezTo>
                      <a:pt x="224" y="169"/>
                      <a:pt x="280" y="98"/>
                      <a:pt x="284" y="94"/>
                    </a:cubicBezTo>
                    <a:cubicBezTo>
                      <a:pt x="286" y="79"/>
                      <a:pt x="268" y="84"/>
                      <a:pt x="264" y="68"/>
                    </a:cubicBezTo>
                    <a:cubicBezTo>
                      <a:pt x="247" y="66"/>
                      <a:pt x="214" y="68"/>
                      <a:pt x="184" y="84"/>
                    </a:cubicBezTo>
                    <a:cubicBezTo>
                      <a:pt x="164" y="77"/>
                      <a:pt x="168" y="20"/>
                      <a:pt x="144" y="24"/>
                    </a:cubicBezTo>
                    <a:cubicBezTo>
                      <a:pt x="120" y="0"/>
                      <a:pt x="122" y="80"/>
                      <a:pt x="96" y="82"/>
                    </a:cubicBezTo>
                    <a:cubicBezTo>
                      <a:pt x="79" y="80"/>
                      <a:pt x="53" y="19"/>
                      <a:pt x="42" y="10"/>
                    </a:cubicBezTo>
                    <a:cubicBezTo>
                      <a:pt x="38" y="12"/>
                      <a:pt x="30" y="22"/>
                      <a:pt x="32" y="26"/>
                    </a:cubicBezTo>
                    <a:cubicBezTo>
                      <a:pt x="33" y="29"/>
                      <a:pt x="24" y="48"/>
                      <a:pt x="22" y="46"/>
                    </a:cubicBezTo>
                    <a:cubicBezTo>
                      <a:pt x="12" y="36"/>
                      <a:pt x="34" y="52"/>
                      <a:pt x="0" y="84"/>
                    </a:cubicBezTo>
                    <a:cubicBezTo>
                      <a:pt x="42" y="100"/>
                      <a:pt x="59" y="138"/>
                      <a:pt x="44" y="132"/>
                    </a:cubicBezTo>
                    <a:cubicBezTo>
                      <a:pt x="38" y="129"/>
                      <a:pt x="34" y="154"/>
                      <a:pt x="32" y="150"/>
                    </a:cubicBezTo>
                    <a:cubicBezTo>
                      <a:pt x="15" y="152"/>
                      <a:pt x="46" y="161"/>
                      <a:pt x="42" y="176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81" name="Freeform 111"/>
              <p:cNvSpPr>
                <a:spLocks/>
              </p:cNvSpPr>
              <p:nvPr/>
            </p:nvSpPr>
            <p:spPr bwMode="auto">
              <a:xfrm>
                <a:off x="2858" y="3134"/>
                <a:ext cx="467" cy="314"/>
              </a:xfrm>
              <a:custGeom>
                <a:avLst/>
                <a:gdLst>
                  <a:gd name="T0" fmla="*/ 0 w 500"/>
                  <a:gd name="T1" fmla="*/ 43 h 322"/>
                  <a:gd name="T2" fmla="*/ 7 w 500"/>
                  <a:gd name="T3" fmla="*/ 53 h 322"/>
                  <a:gd name="T4" fmla="*/ 7 w 500"/>
                  <a:gd name="T5" fmla="*/ 55 h 322"/>
                  <a:gd name="T6" fmla="*/ 7 w 500"/>
                  <a:gd name="T7" fmla="*/ 58 h 322"/>
                  <a:gd name="T8" fmla="*/ 7 w 500"/>
                  <a:gd name="T9" fmla="*/ 62 h 322"/>
                  <a:gd name="T10" fmla="*/ 7 w 500"/>
                  <a:gd name="T11" fmla="*/ 68 h 322"/>
                  <a:gd name="T12" fmla="*/ 7 w 500"/>
                  <a:gd name="T13" fmla="*/ 76 h 322"/>
                  <a:gd name="T14" fmla="*/ 7 w 500"/>
                  <a:gd name="T15" fmla="*/ 72 h 322"/>
                  <a:gd name="T16" fmla="*/ 7 w 500"/>
                  <a:gd name="T17" fmla="*/ 63 h 322"/>
                  <a:gd name="T18" fmla="*/ 7 w 500"/>
                  <a:gd name="T19" fmla="*/ 57 h 322"/>
                  <a:gd name="T20" fmla="*/ 7 w 500"/>
                  <a:gd name="T21" fmla="*/ 52 h 322"/>
                  <a:gd name="T22" fmla="*/ 7 w 500"/>
                  <a:gd name="T23" fmla="*/ 53 h 322"/>
                  <a:gd name="T24" fmla="*/ 7 w 500"/>
                  <a:gd name="T25" fmla="*/ 52 h 322"/>
                  <a:gd name="T26" fmla="*/ 7 w 500"/>
                  <a:gd name="T27" fmla="*/ 59 h 322"/>
                  <a:gd name="T28" fmla="*/ 7 w 500"/>
                  <a:gd name="T29" fmla="*/ 66 h 322"/>
                  <a:gd name="T30" fmla="*/ 7 w 500"/>
                  <a:gd name="T31" fmla="*/ 64 h 322"/>
                  <a:gd name="T32" fmla="*/ 7 w 500"/>
                  <a:gd name="T33" fmla="*/ 64 h 322"/>
                  <a:gd name="T34" fmla="*/ 7 w 500"/>
                  <a:gd name="T35" fmla="*/ 66 h 322"/>
                  <a:gd name="T36" fmla="*/ 7 w 500"/>
                  <a:gd name="T37" fmla="*/ 68 h 322"/>
                  <a:gd name="T38" fmla="*/ 7 w 500"/>
                  <a:gd name="T39" fmla="*/ 63 h 322"/>
                  <a:gd name="T40" fmla="*/ 8 w 500"/>
                  <a:gd name="T41" fmla="*/ 64 h 322"/>
                  <a:gd name="T42" fmla="*/ 8 w 500"/>
                  <a:gd name="T43" fmla="*/ 59 h 322"/>
                  <a:gd name="T44" fmla="*/ 8 w 500"/>
                  <a:gd name="T45" fmla="*/ 48 h 322"/>
                  <a:gd name="T46" fmla="*/ 9 w 500"/>
                  <a:gd name="T47" fmla="*/ 34 h 322"/>
                  <a:gd name="T48" fmla="*/ 9 w 500"/>
                  <a:gd name="T49" fmla="*/ 20 h 322"/>
                  <a:gd name="T50" fmla="*/ 9 w 500"/>
                  <a:gd name="T51" fmla="*/ 20 h 322"/>
                  <a:gd name="T52" fmla="*/ 9 w 500"/>
                  <a:gd name="T53" fmla="*/ 20 h 322"/>
                  <a:gd name="T54" fmla="*/ 9 w 500"/>
                  <a:gd name="T55" fmla="*/ 20 h 322"/>
                  <a:gd name="T56" fmla="*/ 8 w 500"/>
                  <a:gd name="T57" fmla="*/ 20 h 322"/>
                  <a:gd name="T58" fmla="*/ 7 w 500"/>
                  <a:gd name="T59" fmla="*/ 8 h 322"/>
                  <a:gd name="T60" fmla="*/ 7 w 500"/>
                  <a:gd name="T61" fmla="*/ 0 h 322"/>
                  <a:gd name="T62" fmla="*/ 7 w 500"/>
                  <a:gd name="T63" fmla="*/ 14 h 322"/>
                  <a:gd name="T64" fmla="*/ 7 w 500"/>
                  <a:gd name="T65" fmla="*/ 20 h 322"/>
                  <a:gd name="T66" fmla="*/ 7 w 500"/>
                  <a:gd name="T67" fmla="*/ 20 h 322"/>
                  <a:gd name="T68" fmla="*/ 7 w 500"/>
                  <a:gd name="T69" fmla="*/ 20 h 322"/>
                  <a:gd name="T70" fmla="*/ 7 w 500"/>
                  <a:gd name="T71" fmla="*/ 20 h 322"/>
                  <a:gd name="T72" fmla="*/ 7 w 500"/>
                  <a:gd name="T73" fmla="*/ 20 h 322"/>
                  <a:gd name="T74" fmla="*/ 7 w 500"/>
                  <a:gd name="T75" fmla="*/ 20 h 322"/>
                  <a:gd name="T76" fmla="*/ 7 w 500"/>
                  <a:gd name="T77" fmla="*/ 27 h 322"/>
                  <a:gd name="T78" fmla="*/ 7 w 500"/>
                  <a:gd name="T79" fmla="*/ 30 h 322"/>
                  <a:gd name="T80" fmla="*/ 7 w 500"/>
                  <a:gd name="T81" fmla="*/ 36 h 322"/>
                  <a:gd name="T82" fmla="*/ 7 w 500"/>
                  <a:gd name="T83" fmla="*/ 37 h 322"/>
                  <a:gd name="T84" fmla="*/ 7 w 500"/>
                  <a:gd name="T85" fmla="*/ 36 h 322"/>
                  <a:gd name="T86" fmla="*/ 7 w 500"/>
                  <a:gd name="T87" fmla="*/ 30 h 322"/>
                  <a:gd name="T88" fmla="*/ 7 w 500"/>
                  <a:gd name="T89" fmla="*/ 35 h 322"/>
                  <a:gd name="T90" fmla="*/ 7 w 500"/>
                  <a:gd name="T91" fmla="*/ 36 h 322"/>
                  <a:gd name="T92" fmla="*/ 0 w 500"/>
                  <a:gd name="T93" fmla="*/ 43 h 32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500"/>
                  <a:gd name="T142" fmla="*/ 0 h 322"/>
                  <a:gd name="T143" fmla="*/ 500 w 500"/>
                  <a:gd name="T144" fmla="*/ 322 h 322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500" h="322">
                    <a:moveTo>
                      <a:pt x="0" y="172"/>
                    </a:moveTo>
                    <a:cubicBezTo>
                      <a:pt x="5" y="187"/>
                      <a:pt x="8" y="211"/>
                      <a:pt x="22" y="220"/>
                    </a:cubicBezTo>
                    <a:cubicBezTo>
                      <a:pt x="27" y="227"/>
                      <a:pt x="31" y="227"/>
                      <a:pt x="38" y="232"/>
                    </a:cubicBezTo>
                    <a:cubicBezTo>
                      <a:pt x="41" y="241"/>
                      <a:pt x="40" y="246"/>
                      <a:pt x="32" y="252"/>
                    </a:cubicBezTo>
                    <a:cubicBezTo>
                      <a:pt x="28" y="259"/>
                      <a:pt x="22" y="258"/>
                      <a:pt x="22" y="272"/>
                    </a:cubicBezTo>
                    <a:cubicBezTo>
                      <a:pt x="28" y="280"/>
                      <a:pt x="37" y="281"/>
                      <a:pt x="40" y="290"/>
                    </a:cubicBezTo>
                    <a:cubicBezTo>
                      <a:pt x="44" y="297"/>
                      <a:pt x="27" y="321"/>
                      <a:pt x="32" y="322"/>
                    </a:cubicBezTo>
                    <a:cubicBezTo>
                      <a:pt x="37" y="315"/>
                      <a:pt x="57" y="309"/>
                      <a:pt x="64" y="304"/>
                    </a:cubicBezTo>
                    <a:cubicBezTo>
                      <a:pt x="72" y="292"/>
                      <a:pt x="73" y="279"/>
                      <a:pt x="88" y="274"/>
                    </a:cubicBezTo>
                    <a:cubicBezTo>
                      <a:pt x="96" y="262"/>
                      <a:pt x="110" y="256"/>
                      <a:pt x="122" y="248"/>
                    </a:cubicBezTo>
                    <a:cubicBezTo>
                      <a:pt x="137" y="238"/>
                      <a:pt x="149" y="226"/>
                      <a:pt x="164" y="216"/>
                    </a:cubicBezTo>
                    <a:cubicBezTo>
                      <a:pt x="173" y="217"/>
                      <a:pt x="190" y="222"/>
                      <a:pt x="190" y="222"/>
                    </a:cubicBezTo>
                    <a:cubicBezTo>
                      <a:pt x="197" y="220"/>
                      <a:pt x="201" y="216"/>
                      <a:pt x="208" y="214"/>
                    </a:cubicBezTo>
                    <a:cubicBezTo>
                      <a:pt x="237" y="252"/>
                      <a:pt x="259" y="235"/>
                      <a:pt x="290" y="256"/>
                    </a:cubicBezTo>
                    <a:cubicBezTo>
                      <a:pt x="306" y="267"/>
                      <a:pt x="322" y="277"/>
                      <a:pt x="342" y="282"/>
                    </a:cubicBezTo>
                    <a:cubicBezTo>
                      <a:pt x="349" y="281"/>
                      <a:pt x="357" y="281"/>
                      <a:pt x="364" y="280"/>
                    </a:cubicBezTo>
                    <a:cubicBezTo>
                      <a:pt x="368" y="279"/>
                      <a:pt x="376" y="276"/>
                      <a:pt x="376" y="276"/>
                    </a:cubicBezTo>
                    <a:cubicBezTo>
                      <a:pt x="385" y="278"/>
                      <a:pt x="390" y="279"/>
                      <a:pt x="398" y="284"/>
                    </a:cubicBezTo>
                    <a:cubicBezTo>
                      <a:pt x="405" y="294"/>
                      <a:pt x="411" y="292"/>
                      <a:pt x="422" y="290"/>
                    </a:cubicBezTo>
                    <a:cubicBezTo>
                      <a:pt x="420" y="281"/>
                      <a:pt x="414" y="277"/>
                      <a:pt x="424" y="274"/>
                    </a:cubicBezTo>
                    <a:cubicBezTo>
                      <a:pt x="440" y="278"/>
                      <a:pt x="440" y="278"/>
                      <a:pt x="460" y="276"/>
                    </a:cubicBezTo>
                    <a:cubicBezTo>
                      <a:pt x="468" y="271"/>
                      <a:pt x="470" y="266"/>
                      <a:pt x="474" y="258"/>
                    </a:cubicBezTo>
                    <a:cubicBezTo>
                      <a:pt x="471" y="233"/>
                      <a:pt x="460" y="219"/>
                      <a:pt x="452" y="196"/>
                    </a:cubicBezTo>
                    <a:cubicBezTo>
                      <a:pt x="454" y="169"/>
                      <a:pt x="465" y="153"/>
                      <a:pt x="488" y="138"/>
                    </a:cubicBezTo>
                    <a:cubicBezTo>
                      <a:pt x="498" y="123"/>
                      <a:pt x="500" y="97"/>
                      <a:pt x="484" y="86"/>
                    </a:cubicBezTo>
                    <a:cubicBezTo>
                      <a:pt x="481" y="77"/>
                      <a:pt x="477" y="70"/>
                      <a:pt x="486" y="62"/>
                    </a:cubicBezTo>
                    <a:cubicBezTo>
                      <a:pt x="490" y="59"/>
                      <a:pt x="498" y="54"/>
                      <a:pt x="498" y="54"/>
                    </a:cubicBezTo>
                    <a:cubicBezTo>
                      <a:pt x="496" y="41"/>
                      <a:pt x="494" y="39"/>
                      <a:pt x="484" y="32"/>
                    </a:cubicBezTo>
                    <a:cubicBezTo>
                      <a:pt x="471" y="34"/>
                      <a:pt x="465" y="32"/>
                      <a:pt x="458" y="42"/>
                    </a:cubicBezTo>
                    <a:cubicBezTo>
                      <a:pt x="438" y="37"/>
                      <a:pt x="438" y="16"/>
                      <a:pt x="420" y="8"/>
                    </a:cubicBezTo>
                    <a:cubicBezTo>
                      <a:pt x="405" y="1"/>
                      <a:pt x="388" y="3"/>
                      <a:pt x="372" y="0"/>
                    </a:cubicBezTo>
                    <a:cubicBezTo>
                      <a:pt x="362" y="2"/>
                      <a:pt x="356" y="3"/>
                      <a:pt x="360" y="14"/>
                    </a:cubicBezTo>
                    <a:cubicBezTo>
                      <a:pt x="340" y="28"/>
                      <a:pt x="322" y="22"/>
                      <a:pt x="300" y="30"/>
                    </a:cubicBezTo>
                    <a:cubicBezTo>
                      <a:pt x="297" y="38"/>
                      <a:pt x="293" y="40"/>
                      <a:pt x="296" y="48"/>
                    </a:cubicBezTo>
                    <a:cubicBezTo>
                      <a:pt x="292" y="54"/>
                      <a:pt x="280" y="62"/>
                      <a:pt x="280" y="62"/>
                    </a:cubicBezTo>
                    <a:cubicBezTo>
                      <a:pt x="271" y="76"/>
                      <a:pt x="277" y="72"/>
                      <a:pt x="266" y="76"/>
                    </a:cubicBezTo>
                    <a:cubicBezTo>
                      <a:pt x="265" y="78"/>
                      <a:pt x="265" y="80"/>
                      <a:pt x="264" y="82"/>
                    </a:cubicBezTo>
                    <a:cubicBezTo>
                      <a:pt x="262" y="84"/>
                      <a:pt x="259" y="84"/>
                      <a:pt x="258" y="86"/>
                    </a:cubicBezTo>
                    <a:cubicBezTo>
                      <a:pt x="252" y="96"/>
                      <a:pt x="251" y="105"/>
                      <a:pt x="244" y="116"/>
                    </a:cubicBezTo>
                    <a:cubicBezTo>
                      <a:pt x="241" y="120"/>
                      <a:pt x="232" y="124"/>
                      <a:pt x="232" y="124"/>
                    </a:cubicBezTo>
                    <a:cubicBezTo>
                      <a:pt x="226" y="132"/>
                      <a:pt x="216" y="140"/>
                      <a:pt x="206" y="144"/>
                    </a:cubicBezTo>
                    <a:cubicBezTo>
                      <a:pt x="202" y="146"/>
                      <a:pt x="194" y="148"/>
                      <a:pt x="194" y="148"/>
                    </a:cubicBezTo>
                    <a:cubicBezTo>
                      <a:pt x="177" y="147"/>
                      <a:pt x="159" y="148"/>
                      <a:pt x="142" y="146"/>
                    </a:cubicBezTo>
                    <a:cubicBezTo>
                      <a:pt x="121" y="144"/>
                      <a:pt x="103" y="127"/>
                      <a:pt x="82" y="124"/>
                    </a:cubicBezTo>
                    <a:cubicBezTo>
                      <a:pt x="79" y="133"/>
                      <a:pt x="85" y="131"/>
                      <a:pt x="88" y="140"/>
                    </a:cubicBezTo>
                    <a:cubicBezTo>
                      <a:pt x="85" y="150"/>
                      <a:pt x="77" y="143"/>
                      <a:pt x="68" y="146"/>
                    </a:cubicBezTo>
                    <a:cubicBezTo>
                      <a:pt x="52" y="162"/>
                      <a:pt x="38" y="169"/>
                      <a:pt x="0" y="172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82" name="Freeform 112"/>
              <p:cNvSpPr>
                <a:spLocks/>
              </p:cNvSpPr>
              <p:nvPr/>
            </p:nvSpPr>
            <p:spPr bwMode="auto">
              <a:xfrm>
                <a:off x="2878" y="1947"/>
                <a:ext cx="622" cy="787"/>
              </a:xfrm>
              <a:custGeom>
                <a:avLst/>
                <a:gdLst>
                  <a:gd name="T0" fmla="*/ 7 w 667"/>
                  <a:gd name="T1" fmla="*/ 18 h 808"/>
                  <a:gd name="T2" fmla="*/ 7 w 667"/>
                  <a:gd name="T3" fmla="*/ 19 h 808"/>
                  <a:gd name="T4" fmla="*/ 7 w 667"/>
                  <a:gd name="T5" fmla="*/ 19 h 808"/>
                  <a:gd name="T6" fmla="*/ 7 w 667"/>
                  <a:gd name="T7" fmla="*/ 19 h 808"/>
                  <a:gd name="T8" fmla="*/ 7 w 667"/>
                  <a:gd name="T9" fmla="*/ 10 h 808"/>
                  <a:gd name="T10" fmla="*/ 7 w 667"/>
                  <a:gd name="T11" fmla="*/ 19 h 808"/>
                  <a:gd name="T12" fmla="*/ 7 w 667"/>
                  <a:gd name="T13" fmla="*/ 19 h 808"/>
                  <a:gd name="T14" fmla="*/ 7 w 667"/>
                  <a:gd name="T15" fmla="*/ 29 h 808"/>
                  <a:gd name="T16" fmla="*/ 7 w 667"/>
                  <a:gd name="T17" fmla="*/ 38 h 808"/>
                  <a:gd name="T18" fmla="*/ 7 w 667"/>
                  <a:gd name="T19" fmla="*/ 44 h 808"/>
                  <a:gd name="T20" fmla="*/ 7 w 667"/>
                  <a:gd name="T21" fmla="*/ 49 h 808"/>
                  <a:gd name="T22" fmla="*/ 3 w 667"/>
                  <a:gd name="T23" fmla="*/ 67 h 808"/>
                  <a:gd name="T24" fmla="*/ 7 w 667"/>
                  <a:gd name="T25" fmla="*/ 74 h 808"/>
                  <a:gd name="T26" fmla="*/ 3 w 667"/>
                  <a:gd name="T27" fmla="*/ 76 h 808"/>
                  <a:gd name="T28" fmla="*/ 7 w 667"/>
                  <a:gd name="T29" fmla="*/ 82 h 808"/>
                  <a:gd name="T30" fmla="*/ 7 w 667"/>
                  <a:gd name="T31" fmla="*/ 90 h 808"/>
                  <a:gd name="T32" fmla="*/ 7 w 667"/>
                  <a:gd name="T33" fmla="*/ 98 h 808"/>
                  <a:gd name="T34" fmla="*/ 7 w 667"/>
                  <a:gd name="T35" fmla="*/ 104 h 808"/>
                  <a:gd name="T36" fmla="*/ 7 w 667"/>
                  <a:gd name="T37" fmla="*/ 118 h 808"/>
                  <a:gd name="T38" fmla="*/ 7 w 667"/>
                  <a:gd name="T39" fmla="*/ 125 h 808"/>
                  <a:gd name="T40" fmla="*/ 7 w 667"/>
                  <a:gd name="T41" fmla="*/ 131 h 808"/>
                  <a:gd name="T42" fmla="*/ 7 w 667"/>
                  <a:gd name="T43" fmla="*/ 141 h 808"/>
                  <a:gd name="T44" fmla="*/ 7 w 667"/>
                  <a:gd name="T45" fmla="*/ 149 h 808"/>
                  <a:gd name="T46" fmla="*/ 7 w 667"/>
                  <a:gd name="T47" fmla="*/ 154 h 808"/>
                  <a:gd name="T48" fmla="*/ 7 w 667"/>
                  <a:gd name="T49" fmla="*/ 149 h 808"/>
                  <a:gd name="T50" fmla="*/ 7 w 667"/>
                  <a:gd name="T51" fmla="*/ 147 h 808"/>
                  <a:gd name="T52" fmla="*/ 7 w 667"/>
                  <a:gd name="T53" fmla="*/ 149 h 808"/>
                  <a:gd name="T54" fmla="*/ 7 w 667"/>
                  <a:gd name="T55" fmla="*/ 157 h 808"/>
                  <a:gd name="T56" fmla="*/ 7 w 667"/>
                  <a:gd name="T57" fmla="*/ 167 h 808"/>
                  <a:gd name="T58" fmla="*/ 7 w 667"/>
                  <a:gd name="T59" fmla="*/ 171 h 808"/>
                  <a:gd name="T60" fmla="*/ 7 w 667"/>
                  <a:gd name="T61" fmla="*/ 165 h 808"/>
                  <a:gd name="T62" fmla="*/ 7 w 667"/>
                  <a:gd name="T63" fmla="*/ 161 h 808"/>
                  <a:gd name="T64" fmla="*/ 9 w 667"/>
                  <a:gd name="T65" fmla="*/ 162 h 808"/>
                  <a:gd name="T66" fmla="*/ 9 w 667"/>
                  <a:gd name="T67" fmla="*/ 167 h 808"/>
                  <a:gd name="T68" fmla="*/ 11 w 667"/>
                  <a:gd name="T69" fmla="*/ 174 h 808"/>
                  <a:gd name="T70" fmla="*/ 12 w 667"/>
                  <a:gd name="T71" fmla="*/ 171 h 808"/>
                  <a:gd name="T72" fmla="*/ 12 w 667"/>
                  <a:gd name="T73" fmla="*/ 163 h 808"/>
                  <a:gd name="T74" fmla="*/ 12 w 667"/>
                  <a:gd name="T75" fmla="*/ 149 h 808"/>
                  <a:gd name="T76" fmla="*/ 11 w 667"/>
                  <a:gd name="T77" fmla="*/ 145 h 808"/>
                  <a:gd name="T78" fmla="*/ 11 w 667"/>
                  <a:gd name="T79" fmla="*/ 125 h 808"/>
                  <a:gd name="T80" fmla="*/ 12 w 667"/>
                  <a:gd name="T81" fmla="*/ 120 h 808"/>
                  <a:gd name="T82" fmla="*/ 11 w 667"/>
                  <a:gd name="T83" fmla="*/ 104 h 808"/>
                  <a:gd name="T84" fmla="*/ 12 w 667"/>
                  <a:gd name="T85" fmla="*/ 93 h 808"/>
                  <a:gd name="T86" fmla="*/ 12 w 667"/>
                  <a:gd name="T87" fmla="*/ 87 h 808"/>
                  <a:gd name="T88" fmla="*/ 10 w 667"/>
                  <a:gd name="T89" fmla="*/ 82 h 808"/>
                  <a:gd name="T90" fmla="*/ 10 w 667"/>
                  <a:gd name="T91" fmla="*/ 51 h 808"/>
                  <a:gd name="T92" fmla="*/ 10 w 667"/>
                  <a:gd name="T93" fmla="*/ 40 h 808"/>
                  <a:gd name="T94" fmla="*/ 9 w 667"/>
                  <a:gd name="T95" fmla="*/ 19 h 808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67"/>
                  <a:gd name="T145" fmla="*/ 0 h 808"/>
                  <a:gd name="T146" fmla="*/ 667 w 667"/>
                  <a:gd name="T147" fmla="*/ 808 h 808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67" h="808">
                    <a:moveTo>
                      <a:pt x="499" y="0"/>
                    </a:moveTo>
                    <a:cubicBezTo>
                      <a:pt x="494" y="14"/>
                      <a:pt x="485" y="16"/>
                      <a:pt x="471" y="18"/>
                    </a:cubicBezTo>
                    <a:cubicBezTo>
                      <a:pt x="468" y="23"/>
                      <a:pt x="455" y="28"/>
                      <a:pt x="455" y="28"/>
                    </a:cubicBezTo>
                    <a:cubicBezTo>
                      <a:pt x="442" y="25"/>
                      <a:pt x="439" y="24"/>
                      <a:pt x="425" y="26"/>
                    </a:cubicBezTo>
                    <a:cubicBezTo>
                      <a:pt x="424" y="28"/>
                      <a:pt x="425" y="31"/>
                      <a:pt x="423" y="32"/>
                    </a:cubicBezTo>
                    <a:cubicBezTo>
                      <a:pt x="420" y="34"/>
                      <a:pt x="411" y="36"/>
                      <a:pt x="411" y="36"/>
                    </a:cubicBezTo>
                    <a:cubicBezTo>
                      <a:pt x="410" y="38"/>
                      <a:pt x="411" y="42"/>
                      <a:pt x="409" y="42"/>
                    </a:cubicBezTo>
                    <a:cubicBezTo>
                      <a:pt x="407" y="42"/>
                      <a:pt x="407" y="38"/>
                      <a:pt x="405" y="36"/>
                    </a:cubicBezTo>
                    <a:cubicBezTo>
                      <a:pt x="401" y="32"/>
                      <a:pt x="392" y="28"/>
                      <a:pt x="387" y="26"/>
                    </a:cubicBezTo>
                    <a:cubicBezTo>
                      <a:pt x="371" y="19"/>
                      <a:pt x="354" y="20"/>
                      <a:pt x="339" y="10"/>
                    </a:cubicBezTo>
                    <a:cubicBezTo>
                      <a:pt x="327" y="12"/>
                      <a:pt x="315" y="16"/>
                      <a:pt x="303" y="20"/>
                    </a:cubicBezTo>
                    <a:cubicBezTo>
                      <a:pt x="290" y="39"/>
                      <a:pt x="300" y="32"/>
                      <a:pt x="269" y="34"/>
                    </a:cubicBezTo>
                    <a:cubicBezTo>
                      <a:pt x="254" y="39"/>
                      <a:pt x="240" y="43"/>
                      <a:pt x="225" y="48"/>
                    </a:cubicBezTo>
                    <a:cubicBezTo>
                      <a:pt x="218" y="50"/>
                      <a:pt x="207" y="60"/>
                      <a:pt x="207" y="60"/>
                    </a:cubicBezTo>
                    <a:cubicBezTo>
                      <a:pt x="202" y="74"/>
                      <a:pt x="198" y="86"/>
                      <a:pt x="185" y="94"/>
                    </a:cubicBezTo>
                    <a:cubicBezTo>
                      <a:pt x="178" y="115"/>
                      <a:pt x="181" y="121"/>
                      <a:pt x="159" y="128"/>
                    </a:cubicBezTo>
                    <a:cubicBezTo>
                      <a:pt x="151" y="131"/>
                      <a:pt x="135" y="140"/>
                      <a:pt x="135" y="140"/>
                    </a:cubicBezTo>
                    <a:cubicBezTo>
                      <a:pt x="129" y="149"/>
                      <a:pt x="130" y="156"/>
                      <a:pt x="121" y="162"/>
                    </a:cubicBezTo>
                    <a:cubicBezTo>
                      <a:pt x="117" y="167"/>
                      <a:pt x="114" y="174"/>
                      <a:pt x="111" y="180"/>
                    </a:cubicBezTo>
                    <a:cubicBezTo>
                      <a:pt x="109" y="184"/>
                      <a:pt x="107" y="192"/>
                      <a:pt x="107" y="192"/>
                    </a:cubicBezTo>
                    <a:cubicBezTo>
                      <a:pt x="110" y="201"/>
                      <a:pt x="106" y="203"/>
                      <a:pt x="99" y="208"/>
                    </a:cubicBezTo>
                    <a:cubicBezTo>
                      <a:pt x="103" y="220"/>
                      <a:pt x="84" y="216"/>
                      <a:pt x="75" y="218"/>
                    </a:cubicBezTo>
                    <a:cubicBezTo>
                      <a:pt x="65" y="224"/>
                      <a:pt x="66" y="238"/>
                      <a:pt x="55" y="242"/>
                    </a:cubicBezTo>
                    <a:cubicBezTo>
                      <a:pt x="47" y="254"/>
                      <a:pt x="14" y="298"/>
                      <a:pt x="3" y="306"/>
                    </a:cubicBezTo>
                    <a:cubicBezTo>
                      <a:pt x="4" y="314"/>
                      <a:pt x="13" y="328"/>
                      <a:pt x="13" y="328"/>
                    </a:cubicBezTo>
                    <a:cubicBezTo>
                      <a:pt x="12" y="330"/>
                      <a:pt x="8" y="334"/>
                      <a:pt x="7" y="336"/>
                    </a:cubicBezTo>
                    <a:cubicBezTo>
                      <a:pt x="5" y="338"/>
                      <a:pt x="2" y="338"/>
                      <a:pt x="1" y="340"/>
                    </a:cubicBezTo>
                    <a:cubicBezTo>
                      <a:pt x="0" y="342"/>
                      <a:pt x="2" y="344"/>
                      <a:pt x="3" y="346"/>
                    </a:cubicBezTo>
                    <a:cubicBezTo>
                      <a:pt x="7" y="353"/>
                      <a:pt x="9" y="363"/>
                      <a:pt x="13" y="370"/>
                    </a:cubicBezTo>
                    <a:cubicBezTo>
                      <a:pt x="16" y="374"/>
                      <a:pt x="20" y="366"/>
                      <a:pt x="23" y="370"/>
                    </a:cubicBezTo>
                    <a:cubicBezTo>
                      <a:pt x="25" y="374"/>
                      <a:pt x="25" y="394"/>
                      <a:pt x="25" y="394"/>
                    </a:cubicBezTo>
                    <a:cubicBezTo>
                      <a:pt x="27" y="406"/>
                      <a:pt x="25" y="412"/>
                      <a:pt x="37" y="416"/>
                    </a:cubicBezTo>
                    <a:cubicBezTo>
                      <a:pt x="46" y="430"/>
                      <a:pt x="58" y="425"/>
                      <a:pt x="71" y="432"/>
                    </a:cubicBezTo>
                    <a:cubicBezTo>
                      <a:pt x="83" y="439"/>
                      <a:pt x="95" y="444"/>
                      <a:pt x="107" y="452"/>
                    </a:cubicBezTo>
                    <a:cubicBezTo>
                      <a:pt x="114" y="457"/>
                      <a:pt x="124" y="457"/>
                      <a:pt x="131" y="462"/>
                    </a:cubicBezTo>
                    <a:cubicBezTo>
                      <a:pt x="133" y="468"/>
                      <a:pt x="137" y="480"/>
                      <a:pt x="137" y="480"/>
                    </a:cubicBezTo>
                    <a:cubicBezTo>
                      <a:pt x="135" y="495"/>
                      <a:pt x="136" y="498"/>
                      <a:pt x="125" y="506"/>
                    </a:cubicBezTo>
                    <a:cubicBezTo>
                      <a:pt x="121" y="517"/>
                      <a:pt x="118" y="530"/>
                      <a:pt x="111" y="540"/>
                    </a:cubicBezTo>
                    <a:cubicBezTo>
                      <a:pt x="109" y="551"/>
                      <a:pt x="108" y="554"/>
                      <a:pt x="99" y="560"/>
                    </a:cubicBezTo>
                    <a:cubicBezTo>
                      <a:pt x="85" y="581"/>
                      <a:pt x="107" y="549"/>
                      <a:pt x="89" y="572"/>
                    </a:cubicBezTo>
                    <a:cubicBezTo>
                      <a:pt x="86" y="576"/>
                      <a:pt x="81" y="584"/>
                      <a:pt x="81" y="584"/>
                    </a:cubicBezTo>
                    <a:cubicBezTo>
                      <a:pt x="85" y="592"/>
                      <a:pt x="93" y="599"/>
                      <a:pt x="101" y="604"/>
                    </a:cubicBezTo>
                    <a:cubicBezTo>
                      <a:pt x="103" y="610"/>
                      <a:pt x="107" y="622"/>
                      <a:pt x="107" y="622"/>
                    </a:cubicBezTo>
                    <a:cubicBezTo>
                      <a:pt x="102" y="638"/>
                      <a:pt x="74" y="637"/>
                      <a:pt x="61" y="646"/>
                    </a:cubicBezTo>
                    <a:cubicBezTo>
                      <a:pt x="55" y="663"/>
                      <a:pt x="66" y="666"/>
                      <a:pt x="77" y="674"/>
                    </a:cubicBezTo>
                    <a:cubicBezTo>
                      <a:pt x="82" y="690"/>
                      <a:pt x="74" y="671"/>
                      <a:pt x="85" y="682"/>
                    </a:cubicBezTo>
                    <a:cubicBezTo>
                      <a:pt x="98" y="695"/>
                      <a:pt x="99" y="712"/>
                      <a:pt x="117" y="718"/>
                    </a:cubicBezTo>
                    <a:cubicBezTo>
                      <a:pt x="126" y="704"/>
                      <a:pt x="120" y="708"/>
                      <a:pt x="131" y="704"/>
                    </a:cubicBezTo>
                    <a:cubicBezTo>
                      <a:pt x="140" y="691"/>
                      <a:pt x="145" y="673"/>
                      <a:pt x="159" y="664"/>
                    </a:cubicBezTo>
                    <a:cubicBezTo>
                      <a:pt x="166" y="675"/>
                      <a:pt x="167" y="678"/>
                      <a:pt x="179" y="682"/>
                    </a:cubicBezTo>
                    <a:cubicBezTo>
                      <a:pt x="186" y="681"/>
                      <a:pt x="194" y="681"/>
                      <a:pt x="201" y="680"/>
                    </a:cubicBezTo>
                    <a:cubicBezTo>
                      <a:pt x="207" y="679"/>
                      <a:pt x="219" y="674"/>
                      <a:pt x="219" y="674"/>
                    </a:cubicBezTo>
                    <a:cubicBezTo>
                      <a:pt x="240" y="679"/>
                      <a:pt x="215" y="672"/>
                      <a:pt x="233" y="680"/>
                    </a:cubicBezTo>
                    <a:cubicBezTo>
                      <a:pt x="237" y="682"/>
                      <a:pt x="245" y="684"/>
                      <a:pt x="245" y="684"/>
                    </a:cubicBezTo>
                    <a:cubicBezTo>
                      <a:pt x="249" y="691"/>
                      <a:pt x="254" y="692"/>
                      <a:pt x="257" y="700"/>
                    </a:cubicBezTo>
                    <a:cubicBezTo>
                      <a:pt x="254" y="712"/>
                      <a:pt x="256" y="705"/>
                      <a:pt x="251" y="720"/>
                    </a:cubicBezTo>
                    <a:cubicBezTo>
                      <a:pt x="250" y="722"/>
                      <a:pt x="249" y="726"/>
                      <a:pt x="249" y="726"/>
                    </a:cubicBezTo>
                    <a:cubicBezTo>
                      <a:pt x="250" y="745"/>
                      <a:pt x="243" y="750"/>
                      <a:pt x="257" y="770"/>
                    </a:cubicBezTo>
                    <a:cubicBezTo>
                      <a:pt x="259" y="775"/>
                      <a:pt x="269" y="778"/>
                      <a:pt x="269" y="778"/>
                    </a:cubicBezTo>
                    <a:cubicBezTo>
                      <a:pt x="273" y="789"/>
                      <a:pt x="290" y="789"/>
                      <a:pt x="301" y="792"/>
                    </a:cubicBezTo>
                    <a:cubicBezTo>
                      <a:pt x="334" y="790"/>
                      <a:pt x="351" y="770"/>
                      <a:pt x="377" y="776"/>
                    </a:cubicBezTo>
                    <a:cubicBezTo>
                      <a:pt x="386" y="767"/>
                      <a:pt x="397" y="767"/>
                      <a:pt x="407" y="760"/>
                    </a:cubicBezTo>
                    <a:cubicBezTo>
                      <a:pt x="411" y="757"/>
                      <a:pt x="419" y="752"/>
                      <a:pt x="419" y="752"/>
                    </a:cubicBezTo>
                    <a:cubicBezTo>
                      <a:pt x="424" y="745"/>
                      <a:pt x="427" y="741"/>
                      <a:pt x="435" y="738"/>
                    </a:cubicBezTo>
                    <a:cubicBezTo>
                      <a:pt x="454" y="744"/>
                      <a:pt x="443" y="742"/>
                      <a:pt x="469" y="740"/>
                    </a:cubicBezTo>
                    <a:cubicBezTo>
                      <a:pt x="495" y="748"/>
                      <a:pt x="507" y="738"/>
                      <a:pt x="525" y="742"/>
                    </a:cubicBezTo>
                    <a:cubicBezTo>
                      <a:pt x="529" y="743"/>
                      <a:pt x="529" y="754"/>
                      <a:pt x="529" y="754"/>
                    </a:cubicBezTo>
                    <a:cubicBezTo>
                      <a:pt x="525" y="765"/>
                      <a:pt x="537" y="765"/>
                      <a:pt x="545" y="770"/>
                    </a:cubicBezTo>
                    <a:cubicBezTo>
                      <a:pt x="554" y="783"/>
                      <a:pt x="573" y="780"/>
                      <a:pt x="587" y="784"/>
                    </a:cubicBezTo>
                    <a:cubicBezTo>
                      <a:pt x="597" y="787"/>
                      <a:pt x="602" y="795"/>
                      <a:pt x="611" y="800"/>
                    </a:cubicBezTo>
                    <a:cubicBezTo>
                      <a:pt x="622" y="805"/>
                      <a:pt x="638" y="806"/>
                      <a:pt x="649" y="808"/>
                    </a:cubicBezTo>
                    <a:cubicBezTo>
                      <a:pt x="656" y="801"/>
                      <a:pt x="656" y="798"/>
                      <a:pt x="659" y="788"/>
                    </a:cubicBezTo>
                    <a:cubicBezTo>
                      <a:pt x="660" y="784"/>
                      <a:pt x="663" y="776"/>
                      <a:pt x="663" y="776"/>
                    </a:cubicBezTo>
                    <a:cubicBezTo>
                      <a:pt x="660" y="763"/>
                      <a:pt x="658" y="757"/>
                      <a:pt x="649" y="748"/>
                    </a:cubicBezTo>
                    <a:cubicBezTo>
                      <a:pt x="644" y="734"/>
                      <a:pt x="635" y="728"/>
                      <a:pt x="649" y="714"/>
                    </a:cubicBezTo>
                    <a:cubicBezTo>
                      <a:pt x="646" y="701"/>
                      <a:pt x="644" y="692"/>
                      <a:pt x="633" y="684"/>
                    </a:cubicBezTo>
                    <a:cubicBezTo>
                      <a:pt x="628" y="677"/>
                      <a:pt x="627" y="673"/>
                      <a:pt x="617" y="670"/>
                    </a:cubicBezTo>
                    <a:cubicBezTo>
                      <a:pt x="611" y="668"/>
                      <a:pt x="599" y="664"/>
                      <a:pt x="599" y="664"/>
                    </a:cubicBezTo>
                    <a:cubicBezTo>
                      <a:pt x="593" y="646"/>
                      <a:pt x="609" y="626"/>
                      <a:pt x="613" y="608"/>
                    </a:cubicBezTo>
                    <a:cubicBezTo>
                      <a:pt x="609" y="597"/>
                      <a:pt x="608" y="596"/>
                      <a:pt x="613" y="578"/>
                    </a:cubicBezTo>
                    <a:cubicBezTo>
                      <a:pt x="615" y="570"/>
                      <a:pt x="637" y="568"/>
                      <a:pt x="637" y="568"/>
                    </a:cubicBezTo>
                    <a:cubicBezTo>
                      <a:pt x="643" y="562"/>
                      <a:pt x="646" y="558"/>
                      <a:pt x="649" y="550"/>
                    </a:cubicBezTo>
                    <a:cubicBezTo>
                      <a:pt x="647" y="532"/>
                      <a:pt x="642" y="524"/>
                      <a:pt x="647" y="508"/>
                    </a:cubicBezTo>
                    <a:cubicBezTo>
                      <a:pt x="643" y="492"/>
                      <a:pt x="632" y="485"/>
                      <a:pt x="619" y="476"/>
                    </a:cubicBezTo>
                    <a:cubicBezTo>
                      <a:pt x="616" y="464"/>
                      <a:pt x="619" y="456"/>
                      <a:pt x="627" y="448"/>
                    </a:cubicBezTo>
                    <a:cubicBezTo>
                      <a:pt x="629" y="441"/>
                      <a:pt x="633" y="437"/>
                      <a:pt x="635" y="430"/>
                    </a:cubicBezTo>
                    <a:cubicBezTo>
                      <a:pt x="637" y="416"/>
                      <a:pt x="634" y="415"/>
                      <a:pt x="643" y="408"/>
                    </a:cubicBezTo>
                    <a:cubicBezTo>
                      <a:pt x="650" y="403"/>
                      <a:pt x="667" y="396"/>
                      <a:pt x="667" y="396"/>
                    </a:cubicBezTo>
                    <a:cubicBezTo>
                      <a:pt x="650" y="379"/>
                      <a:pt x="630" y="383"/>
                      <a:pt x="605" y="382"/>
                    </a:cubicBezTo>
                    <a:cubicBezTo>
                      <a:pt x="598" y="380"/>
                      <a:pt x="585" y="372"/>
                      <a:pt x="585" y="372"/>
                    </a:cubicBezTo>
                    <a:cubicBezTo>
                      <a:pt x="575" y="342"/>
                      <a:pt x="592" y="320"/>
                      <a:pt x="601" y="294"/>
                    </a:cubicBezTo>
                    <a:cubicBezTo>
                      <a:pt x="594" y="273"/>
                      <a:pt x="581" y="247"/>
                      <a:pt x="567" y="230"/>
                    </a:cubicBezTo>
                    <a:cubicBezTo>
                      <a:pt x="559" y="221"/>
                      <a:pt x="551" y="212"/>
                      <a:pt x="547" y="200"/>
                    </a:cubicBezTo>
                    <a:cubicBezTo>
                      <a:pt x="552" y="189"/>
                      <a:pt x="560" y="182"/>
                      <a:pt x="567" y="172"/>
                    </a:cubicBezTo>
                    <a:cubicBezTo>
                      <a:pt x="566" y="159"/>
                      <a:pt x="564" y="152"/>
                      <a:pt x="561" y="140"/>
                    </a:cubicBezTo>
                    <a:cubicBezTo>
                      <a:pt x="560" y="104"/>
                      <a:pt x="558" y="53"/>
                      <a:pt x="523" y="30"/>
                    </a:cubicBezTo>
                    <a:cubicBezTo>
                      <a:pt x="516" y="19"/>
                      <a:pt x="502" y="12"/>
                      <a:pt x="499" y="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83" name="Freeform 113"/>
              <p:cNvSpPr>
                <a:spLocks/>
              </p:cNvSpPr>
              <p:nvPr/>
            </p:nvSpPr>
            <p:spPr bwMode="auto">
              <a:xfrm>
                <a:off x="719" y="1804"/>
                <a:ext cx="179" cy="262"/>
              </a:xfrm>
              <a:custGeom>
                <a:avLst/>
                <a:gdLst>
                  <a:gd name="T0" fmla="*/ 7 w 192"/>
                  <a:gd name="T1" fmla="*/ 1 h 270"/>
                  <a:gd name="T2" fmla="*/ 7 w 192"/>
                  <a:gd name="T3" fmla="*/ 6 h 270"/>
                  <a:gd name="T4" fmla="*/ 7 w 192"/>
                  <a:gd name="T5" fmla="*/ 15 h 270"/>
                  <a:gd name="T6" fmla="*/ 7 w 192"/>
                  <a:gd name="T7" fmla="*/ 16 h 270"/>
                  <a:gd name="T8" fmla="*/ 7 w 192"/>
                  <a:gd name="T9" fmla="*/ 16 h 270"/>
                  <a:gd name="T10" fmla="*/ 7 w 192"/>
                  <a:gd name="T11" fmla="*/ 16 h 270"/>
                  <a:gd name="T12" fmla="*/ 7 w 192"/>
                  <a:gd name="T13" fmla="*/ 16 h 270"/>
                  <a:gd name="T14" fmla="*/ 7 w 192"/>
                  <a:gd name="T15" fmla="*/ 16 h 270"/>
                  <a:gd name="T16" fmla="*/ 7 w 192"/>
                  <a:gd name="T17" fmla="*/ 20 h 270"/>
                  <a:gd name="T18" fmla="*/ 6 w 192"/>
                  <a:gd name="T19" fmla="*/ 30 h 270"/>
                  <a:gd name="T20" fmla="*/ 7 w 192"/>
                  <a:gd name="T21" fmla="*/ 34 h 270"/>
                  <a:gd name="T22" fmla="*/ 7 w 192"/>
                  <a:gd name="T23" fmla="*/ 36 h 270"/>
                  <a:gd name="T24" fmla="*/ 7 w 192"/>
                  <a:gd name="T25" fmla="*/ 41 h 270"/>
                  <a:gd name="T26" fmla="*/ 7 w 192"/>
                  <a:gd name="T27" fmla="*/ 43 h 270"/>
                  <a:gd name="T28" fmla="*/ 7 w 192"/>
                  <a:gd name="T29" fmla="*/ 45 h 270"/>
                  <a:gd name="T30" fmla="*/ 7 w 192"/>
                  <a:gd name="T31" fmla="*/ 47 h 270"/>
                  <a:gd name="T32" fmla="*/ 7 w 192"/>
                  <a:gd name="T33" fmla="*/ 46 h 270"/>
                  <a:gd name="T34" fmla="*/ 7 w 192"/>
                  <a:gd name="T35" fmla="*/ 44 h 270"/>
                  <a:gd name="T36" fmla="*/ 7 w 192"/>
                  <a:gd name="T37" fmla="*/ 40 h 270"/>
                  <a:gd name="T38" fmla="*/ 7 w 192"/>
                  <a:gd name="T39" fmla="*/ 38 h 270"/>
                  <a:gd name="T40" fmla="*/ 7 w 192"/>
                  <a:gd name="T41" fmla="*/ 34 h 270"/>
                  <a:gd name="T42" fmla="*/ 7 w 192"/>
                  <a:gd name="T43" fmla="*/ 28 h 270"/>
                  <a:gd name="T44" fmla="*/ 7 w 192"/>
                  <a:gd name="T45" fmla="*/ 17 h 270"/>
                  <a:gd name="T46" fmla="*/ 7 w 192"/>
                  <a:gd name="T47" fmla="*/ 16 h 270"/>
                  <a:gd name="T48" fmla="*/ 7 w 192"/>
                  <a:gd name="T49" fmla="*/ 16 h 270"/>
                  <a:gd name="T50" fmla="*/ 7 w 192"/>
                  <a:gd name="T51" fmla="*/ 1 h 27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92"/>
                  <a:gd name="T79" fmla="*/ 0 h 270"/>
                  <a:gd name="T80" fmla="*/ 192 w 192"/>
                  <a:gd name="T81" fmla="*/ 270 h 27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92" h="270">
                    <a:moveTo>
                      <a:pt x="171" y="1"/>
                    </a:moveTo>
                    <a:cubicBezTo>
                      <a:pt x="156" y="2"/>
                      <a:pt x="140" y="0"/>
                      <a:pt x="126" y="6"/>
                    </a:cubicBezTo>
                    <a:cubicBezTo>
                      <a:pt x="124" y="9"/>
                      <a:pt x="124" y="12"/>
                      <a:pt x="122" y="15"/>
                    </a:cubicBezTo>
                    <a:cubicBezTo>
                      <a:pt x="120" y="18"/>
                      <a:pt x="113" y="22"/>
                      <a:pt x="113" y="22"/>
                    </a:cubicBezTo>
                    <a:cubicBezTo>
                      <a:pt x="106" y="33"/>
                      <a:pt x="98" y="43"/>
                      <a:pt x="84" y="46"/>
                    </a:cubicBezTo>
                    <a:cubicBezTo>
                      <a:pt x="75" y="50"/>
                      <a:pt x="66" y="47"/>
                      <a:pt x="57" y="52"/>
                    </a:cubicBezTo>
                    <a:cubicBezTo>
                      <a:pt x="51" y="62"/>
                      <a:pt x="64" y="91"/>
                      <a:pt x="48" y="94"/>
                    </a:cubicBezTo>
                    <a:cubicBezTo>
                      <a:pt x="45" y="95"/>
                      <a:pt x="42" y="95"/>
                      <a:pt x="39" y="97"/>
                    </a:cubicBezTo>
                    <a:cubicBezTo>
                      <a:pt x="31" y="102"/>
                      <a:pt x="30" y="113"/>
                      <a:pt x="21" y="118"/>
                    </a:cubicBezTo>
                    <a:cubicBezTo>
                      <a:pt x="12" y="133"/>
                      <a:pt x="22" y="150"/>
                      <a:pt x="6" y="160"/>
                    </a:cubicBezTo>
                    <a:cubicBezTo>
                      <a:pt x="1" y="168"/>
                      <a:pt x="0" y="175"/>
                      <a:pt x="8" y="181"/>
                    </a:cubicBezTo>
                    <a:cubicBezTo>
                      <a:pt x="11" y="186"/>
                      <a:pt x="15" y="189"/>
                      <a:pt x="17" y="195"/>
                    </a:cubicBezTo>
                    <a:cubicBezTo>
                      <a:pt x="4" y="206"/>
                      <a:pt x="15" y="221"/>
                      <a:pt x="29" y="223"/>
                    </a:cubicBezTo>
                    <a:cubicBezTo>
                      <a:pt x="37" y="227"/>
                      <a:pt x="37" y="231"/>
                      <a:pt x="42" y="238"/>
                    </a:cubicBezTo>
                    <a:cubicBezTo>
                      <a:pt x="44" y="243"/>
                      <a:pt x="43" y="250"/>
                      <a:pt x="45" y="255"/>
                    </a:cubicBezTo>
                    <a:cubicBezTo>
                      <a:pt x="47" y="259"/>
                      <a:pt x="64" y="268"/>
                      <a:pt x="68" y="270"/>
                    </a:cubicBezTo>
                    <a:cubicBezTo>
                      <a:pt x="73" y="268"/>
                      <a:pt x="75" y="264"/>
                      <a:pt x="80" y="261"/>
                    </a:cubicBezTo>
                    <a:cubicBezTo>
                      <a:pt x="84" y="255"/>
                      <a:pt x="86" y="249"/>
                      <a:pt x="89" y="243"/>
                    </a:cubicBezTo>
                    <a:cubicBezTo>
                      <a:pt x="91" y="228"/>
                      <a:pt x="98" y="222"/>
                      <a:pt x="113" y="219"/>
                    </a:cubicBezTo>
                    <a:cubicBezTo>
                      <a:pt x="118" y="216"/>
                      <a:pt x="119" y="212"/>
                      <a:pt x="122" y="207"/>
                    </a:cubicBezTo>
                    <a:cubicBezTo>
                      <a:pt x="124" y="198"/>
                      <a:pt x="121" y="190"/>
                      <a:pt x="123" y="181"/>
                    </a:cubicBezTo>
                    <a:cubicBezTo>
                      <a:pt x="125" y="170"/>
                      <a:pt x="140" y="158"/>
                      <a:pt x="146" y="150"/>
                    </a:cubicBezTo>
                    <a:cubicBezTo>
                      <a:pt x="150" y="132"/>
                      <a:pt x="147" y="120"/>
                      <a:pt x="161" y="108"/>
                    </a:cubicBezTo>
                    <a:cubicBezTo>
                      <a:pt x="164" y="102"/>
                      <a:pt x="167" y="100"/>
                      <a:pt x="173" y="97"/>
                    </a:cubicBezTo>
                    <a:cubicBezTo>
                      <a:pt x="178" y="91"/>
                      <a:pt x="176" y="84"/>
                      <a:pt x="177" y="76"/>
                    </a:cubicBezTo>
                    <a:cubicBezTo>
                      <a:pt x="192" y="16"/>
                      <a:pt x="167" y="58"/>
                      <a:pt x="171" y="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84" name="Freeform 114"/>
              <p:cNvSpPr>
                <a:spLocks/>
              </p:cNvSpPr>
              <p:nvPr/>
            </p:nvSpPr>
            <p:spPr bwMode="auto">
              <a:xfrm>
                <a:off x="832" y="1875"/>
                <a:ext cx="235" cy="184"/>
              </a:xfrm>
              <a:custGeom>
                <a:avLst/>
                <a:gdLst>
                  <a:gd name="T0" fmla="*/ 1 w 252"/>
                  <a:gd name="T1" fmla="*/ 39 h 188"/>
                  <a:gd name="T2" fmla="*/ 7 w 252"/>
                  <a:gd name="T3" fmla="*/ 42 h 188"/>
                  <a:gd name="T4" fmla="*/ 7 w 252"/>
                  <a:gd name="T5" fmla="*/ 50 h 188"/>
                  <a:gd name="T6" fmla="*/ 7 w 252"/>
                  <a:gd name="T7" fmla="*/ 47 h 188"/>
                  <a:gd name="T8" fmla="*/ 7 w 252"/>
                  <a:gd name="T9" fmla="*/ 43 h 188"/>
                  <a:gd name="T10" fmla="*/ 7 w 252"/>
                  <a:gd name="T11" fmla="*/ 42 h 188"/>
                  <a:gd name="T12" fmla="*/ 7 w 252"/>
                  <a:gd name="T13" fmla="*/ 55 h 188"/>
                  <a:gd name="T14" fmla="*/ 7 w 252"/>
                  <a:gd name="T15" fmla="*/ 52 h 188"/>
                  <a:gd name="T16" fmla="*/ 7 w 252"/>
                  <a:gd name="T17" fmla="*/ 56 h 188"/>
                  <a:gd name="T18" fmla="*/ 7 w 252"/>
                  <a:gd name="T19" fmla="*/ 56 h 188"/>
                  <a:gd name="T20" fmla="*/ 7 w 252"/>
                  <a:gd name="T21" fmla="*/ 51 h 188"/>
                  <a:gd name="T22" fmla="*/ 7 w 252"/>
                  <a:gd name="T23" fmla="*/ 42 h 188"/>
                  <a:gd name="T24" fmla="*/ 7 w 252"/>
                  <a:gd name="T25" fmla="*/ 28 h 188"/>
                  <a:gd name="T26" fmla="*/ 7 w 252"/>
                  <a:gd name="T27" fmla="*/ 23 h 188"/>
                  <a:gd name="T28" fmla="*/ 7 w 252"/>
                  <a:gd name="T29" fmla="*/ 23 h 188"/>
                  <a:gd name="T30" fmla="*/ 7 w 252"/>
                  <a:gd name="T31" fmla="*/ 23 h 188"/>
                  <a:gd name="T32" fmla="*/ 7 w 252"/>
                  <a:gd name="T33" fmla="*/ 23 h 188"/>
                  <a:gd name="T34" fmla="*/ 7 w 252"/>
                  <a:gd name="T35" fmla="*/ 23 h 188"/>
                  <a:gd name="T36" fmla="*/ 7 w 252"/>
                  <a:gd name="T37" fmla="*/ 22 h 188"/>
                  <a:gd name="T38" fmla="*/ 7 w 252"/>
                  <a:gd name="T39" fmla="*/ 22 h 188"/>
                  <a:gd name="T40" fmla="*/ 7 w 252"/>
                  <a:gd name="T41" fmla="*/ 13 h 188"/>
                  <a:gd name="T42" fmla="*/ 7 w 252"/>
                  <a:gd name="T43" fmla="*/ 23 h 188"/>
                  <a:gd name="T44" fmla="*/ 7 w 252"/>
                  <a:gd name="T45" fmla="*/ 14 h 188"/>
                  <a:gd name="T46" fmla="*/ 7 w 252"/>
                  <a:gd name="T47" fmla="*/ 22 h 188"/>
                  <a:gd name="T48" fmla="*/ 7 w 252"/>
                  <a:gd name="T49" fmla="*/ 23 h 188"/>
                  <a:gd name="T50" fmla="*/ 7 w 252"/>
                  <a:gd name="T51" fmla="*/ 23 h 188"/>
                  <a:gd name="T52" fmla="*/ 7 w 252"/>
                  <a:gd name="T53" fmla="*/ 23 h 188"/>
                  <a:gd name="T54" fmla="*/ 7 w 252"/>
                  <a:gd name="T55" fmla="*/ 23 h 188"/>
                  <a:gd name="T56" fmla="*/ 1 w 252"/>
                  <a:gd name="T57" fmla="*/ 34 h 188"/>
                  <a:gd name="T58" fmla="*/ 1 w 252"/>
                  <a:gd name="T59" fmla="*/ 39 h 18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52"/>
                  <a:gd name="T91" fmla="*/ 0 h 188"/>
                  <a:gd name="T92" fmla="*/ 252 w 252"/>
                  <a:gd name="T93" fmla="*/ 188 h 18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52" h="188">
                    <a:moveTo>
                      <a:pt x="1" y="128"/>
                    </a:moveTo>
                    <a:cubicBezTo>
                      <a:pt x="22" y="124"/>
                      <a:pt x="39" y="137"/>
                      <a:pt x="60" y="139"/>
                    </a:cubicBezTo>
                    <a:cubicBezTo>
                      <a:pt x="70" y="149"/>
                      <a:pt x="81" y="158"/>
                      <a:pt x="96" y="161"/>
                    </a:cubicBezTo>
                    <a:cubicBezTo>
                      <a:pt x="105" y="160"/>
                      <a:pt x="106" y="159"/>
                      <a:pt x="114" y="154"/>
                    </a:cubicBezTo>
                    <a:cubicBezTo>
                      <a:pt x="119" y="148"/>
                      <a:pt x="124" y="144"/>
                      <a:pt x="132" y="142"/>
                    </a:cubicBezTo>
                    <a:cubicBezTo>
                      <a:pt x="142" y="135"/>
                      <a:pt x="146" y="137"/>
                      <a:pt x="160" y="139"/>
                    </a:cubicBezTo>
                    <a:cubicBezTo>
                      <a:pt x="176" y="148"/>
                      <a:pt x="187" y="170"/>
                      <a:pt x="202" y="181"/>
                    </a:cubicBezTo>
                    <a:cubicBezTo>
                      <a:pt x="210" y="178"/>
                      <a:pt x="208" y="171"/>
                      <a:pt x="216" y="169"/>
                    </a:cubicBezTo>
                    <a:cubicBezTo>
                      <a:pt x="227" y="171"/>
                      <a:pt x="226" y="183"/>
                      <a:pt x="237" y="185"/>
                    </a:cubicBezTo>
                    <a:cubicBezTo>
                      <a:pt x="243" y="188"/>
                      <a:pt x="246" y="185"/>
                      <a:pt x="252" y="184"/>
                    </a:cubicBezTo>
                    <a:cubicBezTo>
                      <a:pt x="247" y="175"/>
                      <a:pt x="248" y="175"/>
                      <a:pt x="252" y="166"/>
                    </a:cubicBezTo>
                    <a:cubicBezTo>
                      <a:pt x="249" y="157"/>
                      <a:pt x="246" y="146"/>
                      <a:pt x="241" y="139"/>
                    </a:cubicBezTo>
                    <a:cubicBezTo>
                      <a:pt x="236" y="115"/>
                      <a:pt x="238" y="115"/>
                      <a:pt x="217" y="103"/>
                    </a:cubicBezTo>
                    <a:cubicBezTo>
                      <a:pt x="213" y="97"/>
                      <a:pt x="209" y="91"/>
                      <a:pt x="205" y="85"/>
                    </a:cubicBezTo>
                    <a:cubicBezTo>
                      <a:pt x="204" y="78"/>
                      <a:pt x="203" y="74"/>
                      <a:pt x="210" y="71"/>
                    </a:cubicBezTo>
                    <a:cubicBezTo>
                      <a:pt x="218" y="60"/>
                      <a:pt x="204" y="56"/>
                      <a:pt x="196" y="55"/>
                    </a:cubicBezTo>
                    <a:cubicBezTo>
                      <a:pt x="187" y="51"/>
                      <a:pt x="193" y="53"/>
                      <a:pt x="177" y="50"/>
                    </a:cubicBezTo>
                    <a:cubicBezTo>
                      <a:pt x="175" y="50"/>
                      <a:pt x="172" y="49"/>
                      <a:pt x="172" y="49"/>
                    </a:cubicBezTo>
                    <a:cubicBezTo>
                      <a:pt x="169" y="34"/>
                      <a:pt x="168" y="25"/>
                      <a:pt x="151" y="22"/>
                    </a:cubicBezTo>
                    <a:cubicBezTo>
                      <a:pt x="132" y="23"/>
                      <a:pt x="116" y="25"/>
                      <a:pt x="97" y="22"/>
                    </a:cubicBezTo>
                    <a:cubicBezTo>
                      <a:pt x="93" y="19"/>
                      <a:pt x="88" y="16"/>
                      <a:pt x="84" y="13"/>
                    </a:cubicBezTo>
                    <a:cubicBezTo>
                      <a:pt x="76" y="14"/>
                      <a:pt x="73" y="15"/>
                      <a:pt x="72" y="23"/>
                    </a:cubicBezTo>
                    <a:cubicBezTo>
                      <a:pt x="65" y="22"/>
                      <a:pt x="64" y="20"/>
                      <a:pt x="61" y="14"/>
                    </a:cubicBezTo>
                    <a:cubicBezTo>
                      <a:pt x="59" y="0"/>
                      <a:pt x="56" y="18"/>
                      <a:pt x="52" y="22"/>
                    </a:cubicBezTo>
                    <a:cubicBezTo>
                      <a:pt x="49" y="25"/>
                      <a:pt x="43" y="29"/>
                      <a:pt x="43" y="29"/>
                    </a:cubicBezTo>
                    <a:cubicBezTo>
                      <a:pt x="39" y="35"/>
                      <a:pt x="35" y="40"/>
                      <a:pt x="31" y="46"/>
                    </a:cubicBezTo>
                    <a:cubicBezTo>
                      <a:pt x="30" y="52"/>
                      <a:pt x="27" y="55"/>
                      <a:pt x="25" y="61"/>
                    </a:cubicBezTo>
                    <a:cubicBezTo>
                      <a:pt x="23" y="73"/>
                      <a:pt x="19" y="85"/>
                      <a:pt x="9" y="92"/>
                    </a:cubicBezTo>
                    <a:cubicBezTo>
                      <a:pt x="6" y="100"/>
                      <a:pt x="4" y="107"/>
                      <a:pt x="1" y="115"/>
                    </a:cubicBezTo>
                    <a:cubicBezTo>
                      <a:pt x="0" y="123"/>
                      <a:pt x="0" y="119"/>
                      <a:pt x="1" y="128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85" name="Freeform 115"/>
              <p:cNvSpPr>
                <a:spLocks/>
              </p:cNvSpPr>
              <p:nvPr/>
            </p:nvSpPr>
            <p:spPr bwMode="auto">
              <a:xfrm>
                <a:off x="627" y="2420"/>
                <a:ext cx="135" cy="182"/>
              </a:xfrm>
              <a:custGeom>
                <a:avLst/>
                <a:gdLst>
                  <a:gd name="T0" fmla="*/ 8 w 144"/>
                  <a:gd name="T1" fmla="*/ 0 h 186"/>
                  <a:gd name="T2" fmla="*/ 8 w 144"/>
                  <a:gd name="T3" fmla="*/ 7 h 186"/>
                  <a:gd name="T4" fmla="*/ 5 w 144"/>
                  <a:gd name="T5" fmla="*/ 21 h 186"/>
                  <a:gd name="T6" fmla="*/ 8 w 144"/>
                  <a:gd name="T7" fmla="*/ 23 h 186"/>
                  <a:gd name="T8" fmla="*/ 8 w 144"/>
                  <a:gd name="T9" fmla="*/ 34 h 186"/>
                  <a:gd name="T10" fmla="*/ 8 w 144"/>
                  <a:gd name="T11" fmla="*/ 41 h 186"/>
                  <a:gd name="T12" fmla="*/ 8 w 144"/>
                  <a:gd name="T13" fmla="*/ 47 h 186"/>
                  <a:gd name="T14" fmla="*/ 8 w 144"/>
                  <a:gd name="T15" fmla="*/ 53 h 186"/>
                  <a:gd name="T16" fmla="*/ 8 w 144"/>
                  <a:gd name="T17" fmla="*/ 55 h 186"/>
                  <a:gd name="T18" fmla="*/ 8 w 144"/>
                  <a:gd name="T19" fmla="*/ 47 h 186"/>
                  <a:gd name="T20" fmla="*/ 8 w 144"/>
                  <a:gd name="T21" fmla="*/ 44 h 186"/>
                  <a:gd name="T22" fmla="*/ 8 w 144"/>
                  <a:gd name="T23" fmla="*/ 23 h 186"/>
                  <a:gd name="T24" fmla="*/ 8 w 144"/>
                  <a:gd name="T25" fmla="*/ 23 h 186"/>
                  <a:gd name="T26" fmla="*/ 8 w 144"/>
                  <a:gd name="T27" fmla="*/ 23 h 186"/>
                  <a:gd name="T28" fmla="*/ 8 w 144"/>
                  <a:gd name="T29" fmla="*/ 23 h 186"/>
                  <a:gd name="T30" fmla="*/ 8 w 144"/>
                  <a:gd name="T31" fmla="*/ 22 h 186"/>
                  <a:gd name="T32" fmla="*/ 8 w 144"/>
                  <a:gd name="T33" fmla="*/ 15 h 186"/>
                  <a:gd name="T34" fmla="*/ 8 w 144"/>
                  <a:gd name="T35" fmla="*/ 9 h 186"/>
                  <a:gd name="T36" fmla="*/ 8 w 144"/>
                  <a:gd name="T37" fmla="*/ 0 h 18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44"/>
                  <a:gd name="T58" fmla="*/ 0 h 186"/>
                  <a:gd name="T59" fmla="*/ 144 w 144"/>
                  <a:gd name="T60" fmla="*/ 186 h 18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44" h="186">
                    <a:moveTo>
                      <a:pt x="29" y="0"/>
                    </a:moveTo>
                    <a:cubicBezTo>
                      <a:pt x="22" y="1"/>
                      <a:pt x="20" y="4"/>
                      <a:pt x="14" y="7"/>
                    </a:cubicBezTo>
                    <a:cubicBezTo>
                      <a:pt x="11" y="12"/>
                      <a:pt x="8" y="16"/>
                      <a:pt x="5" y="21"/>
                    </a:cubicBezTo>
                    <a:cubicBezTo>
                      <a:pt x="3" y="34"/>
                      <a:pt x="0" y="47"/>
                      <a:pt x="13" y="55"/>
                    </a:cubicBezTo>
                    <a:cubicBezTo>
                      <a:pt x="25" y="75"/>
                      <a:pt x="38" y="96"/>
                      <a:pt x="52" y="115"/>
                    </a:cubicBezTo>
                    <a:cubicBezTo>
                      <a:pt x="53" y="123"/>
                      <a:pt x="61" y="136"/>
                      <a:pt x="61" y="136"/>
                    </a:cubicBezTo>
                    <a:cubicBezTo>
                      <a:pt x="62" y="143"/>
                      <a:pt x="67" y="148"/>
                      <a:pt x="70" y="154"/>
                    </a:cubicBezTo>
                    <a:cubicBezTo>
                      <a:pt x="72" y="162"/>
                      <a:pt x="77" y="170"/>
                      <a:pt x="82" y="177"/>
                    </a:cubicBezTo>
                    <a:cubicBezTo>
                      <a:pt x="84" y="180"/>
                      <a:pt x="89" y="186"/>
                      <a:pt x="89" y="186"/>
                    </a:cubicBezTo>
                    <a:cubicBezTo>
                      <a:pt x="100" y="175"/>
                      <a:pt x="107" y="164"/>
                      <a:pt x="121" y="156"/>
                    </a:cubicBezTo>
                    <a:cubicBezTo>
                      <a:pt x="124" y="150"/>
                      <a:pt x="127" y="148"/>
                      <a:pt x="133" y="145"/>
                    </a:cubicBezTo>
                    <a:cubicBezTo>
                      <a:pt x="144" y="130"/>
                      <a:pt x="142" y="108"/>
                      <a:pt x="143" y="90"/>
                    </a:cubicBezTo>
                    <a:cubicBezTo>
                      <a:pt x="142" y="63"/>
                      <a:pt x="142" y="61"/>
                      <a:pt x="122" y="49"/>
                    </a:cubicBezTo>
                    <a:cubicBezTo>
                      <a:pt x="118" y="44"/>
                      <a:pt x="122" y="43"/>
                      <a:pt x="116" y="42"/>
                    </a:cubicBezTo>
                    <a:cubicBezTo>
                      <a:pt x="105" y="37"/>
                      <a:pt x="85" y="38"/>
                      <a:pt x="74" y="37"/>
                    </a:cubicBezTo>
                    <a:cubicBezTo>
                      <a:pt x="67" y="32"/>
                      <a:pt x="65" y="26"/>
                      <a:pt x="59" y="22"/>
                    </a:cubicBezTo>
                    <a:cubicBezTo>
                      <a:pt x="55" y="17"/>
                      <a:pt x="53" y="16"/>
                      <a:pt x="47" y="15"/>
                    </a:cubicBezTo>
                    <a:cubicBezTo>
                      <a:pt x="42" y="13"/>
                      <a:pt x="38" y="12"/>
                      <a:pt x="34" y="9"/>
                    </a:cubicBezTo>
                    <a:cubicBezTo>
                      <a:pt x="33" y="8"/>
                      <a:pt x="27" y="0"/>
                      <a:pt x="29" y="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86" name="Freeform 116"/>
              <p:cNvSpPr>
                <a:spLocks/>
              </p:cNvSpPr>
              <p:nvPr/>
            </p:nvSpPr>
            <p:spPr bwMode="auto">
              <a:xfrm>
                <a:off x="1421" y="2603"/>
                <a:ext cx="287" cy="373"/>
              </a:xfrm>
              <a:custGeom>
                <a:avLst/>
                <a:gdLst>
                  <a:gd name="T0" fmla="*/ 7 w 308"/>
                  <a:gd name="T1" fmla="*/ 83 h 383"/>
                  <a:gd name="T2" fmla="*/ 7 w 308"/>
                  <a:gd name="T3" fmla="*/ 81 h 383"/>
                  <a:gd name="T4" fmla="*/ 7 w 308"/>
                  <a:gd name="T5" fmla="*/ 75 h 383"/>
                  <a:gd name="T6" fmla="*/ 7 w 308"/>
                  <a:gd name="T7" fmla="*/ 69 h 383"/>
                  <a:gd name="T8" fmla="*/ 7 w 308"/>
                  <a:gd name="T9" fmla="*/ 65 h 383"/>
                  <a:gd name="T10" fmla="*/ 7 w 308"/>
                  <a:gd name="T11" fmla="*/ 61 h 383"/>
                  <a:gd name="T12" fmla="*/ 7 w 308"/>
                  <a:gd name="T13" fmla="*/ 56 h 383"/>
                  <a:gd name="T14" fmla="*/ 7 w 308"/>
                  <a:gd name="T15" fmla="*/ 55 h 383"/>
                  <a:gd name="T16" fmla="*/ 7 w 308"/>
                  <a:gd name="T17" fmla="*/ 54 h 383"/>
                  <a:gd name="T18" fmla="*/ 7 w 308"/>
                  <a:gd name="T19" fmla="*/ 52 h 383"/>
                  <a:gd name="T20" fmla="*/ 7 w 308"/>
                  <a:gd name="T21" fmla="*/ 53 h 383"/>
                  <a:gd name="T22" fmla="*/ 7 w 308"/>
                  <a:gd name="T23" fmla="*/ 51 h 383"/>
                  <a:gd name="T24" fmla="*/ 7 w 308"/>
                  <a:gd name="T25" fmla="*/ 47 h 383"/>
                  <a:gd name="T26" fmla="*/ 7 w 308"/>
                  <a:gd name="T27" fmla="*/ 44 h 383"/>
                  <a:gd name="T28" fmla="*/ 7 w 308"/>
                  <a:gd name="T29" fmla="*/ 41 h 383"/>
                  <a:gd name="T30" fmla="*/ 7 w 308"/>
                  <a:gd name="T31" fmla="*/ 37 h 383"/>
                  <a:gd name="T32" fmla="*/ 7 w 308"/>
                  <a:gd name="T33" fmla="*/ 32 h 383"/>
                  <a:gd name="T34" fmla="*/ 7 w 308"/>
                  <a:gd name="T35" fmla="*/ 29 h 383"/>
                  <a:gd name="T36" fmla="*/ 7 w 308"/>
                  <a:gd name="T37" fmla="*/ 31 h 383"/>
                  <a:gd name="T38" fmla="*/ 7 w 308"/>
                  <a:gd name="T39" fmla="*/ 36 h 383"/>
                  <a:gd name="T40" fmla="*/ 7 w 308"/>
                  <a:gd name="T41" fmla="*/ 39 h 383"/>
                  <a:gd name="T42" fmla="*/ 7 w 308"/>
                  <a:gd name="T43" fmla="*/ 41 h 383"/>
                  <a:gd name="T44" fmla="*/ 7 w 308"/>
                  <a:gd name="T45" fmla="*/ 41 h 383"/>
                  <a:gd name="T46" fmla="*/ 7 w 308"/>
                  <a:gd name="T47" fmla="*/ 37 h 383"/>
                  <a:gd name="T48" fmla="*/ 7 w 308"/>
                  <a:gd name="T49" fmla="*/ 33 h 383"/>
                  <a:gd name="T50" fmla="*/ 7 w 308"/>
                  <a:gd name="T51" fmla="*/ 20 h 383"/>
                  <a:gd name="T52" fmla="*/ 7 w 308"/>
                  <a:gd name="T53" fmla="*/ 19 h 383"/>
                  <a:gd name="T54" fmla="*/ 7 w 308"/>
                  <a:gd name="T55" fmla="*/ 19 h 383"/>
                  <a:gd name="T56" fmla="*/ 7 w 308"/>
                  <a:gd name="T57" fmla="*/ 19 h 383"/>
                  <a:gd name="T58" fmla="*/ 7 w 308"/>
                  <a:gd name="T59" fmla="*/ 19 h 383"/>
                  <a:gd name="T60" fmla="*/ 7 w 308"/>
                  <a:gd name="T61" fmla="*/ 17 h 383"/>
                  <a:gd name="T62" fmla="*/ 7 w 308"/>
                  <a:gd name="T63" fmla="*/ 11 h 383"/>
                  <a:gd name="T64" fmla="*/ 7 w 308"/>
                  <a:gd name="T65" fmla="*/ 0 h 383"/>
                  <a:gd name="T66" fmla="*/ 7 w 308"/>
                  <a:gd name="T67" fmla="*/ 6 h 383"/>
                  <a:gd name="T68" fmla="*/ 7 w 308"/>
                  <a:gd name="T69" fmla="*/ 19 h 383"/>
                  <a:gd name="T70" fmla="*/ 7 w 308"/>
                  <a:gd name="T71" fmla="*/ 19 h 383"/>
                  <a:gd name="T72" fmla="*/ 7 w 308"/>
                  <a:gd name="T73" fmla="*/ 19 h 383"/>
                  <a:gd name="T74" fmla="*/ 7 w 308"/>
                  <a:gd name="T75" fmla="*/ 19 h 383"/>
                  <a:gd name="T76" fmla="*/ 7 w 308"/>
                  <a:gd name="T77" fmla="*/ 19 h 383"/>
                  <a:gd name="T78" fmla="*/ 7 w 308"/>
                  <a:gd name="T79" fmla="*/ 19 h 383"/>
                  <a:gd name="T80" fmla="*/ 3 w 308"/>
                  <a:gd name="T81" fmla="*/ 27 h 383"/>
                  <a:gd name="T82" fmla="*/ 7 w 308"/>
                  <a:gd name="T83" fmla="*/ 42 h 383"/>
                  <a:gd name="T84" fmla="*/ 7 w 308"/>
                  <a:gd name="T85" fmla="*/ 49 h 383"/>
                  <a:gd name="T86" fmla="*/ 7 w 308"/>
                  <a:gd name="T87" fmla="*/ 51 h 383"/>
                  <a:gd name="T88" fmla="*/ 7 w 308"/>
                  <a:gd name="T89" fmla="*/ 57 h 383"/>
                  <a:gd name="T90" fmla="*/ 7 w 308"/>
                  <a:gd name="T91" fmla="*/ 62 h 383"/>
                  <a:gd name="T92" fmla="*/ 7 w 308"/>
                  <a:gd name="T93" fmla="*/ 73 h 383"/>
                  <a:gd name="T94" fmla="*/ 7 w 308"/>
                  <a:gd name="T95" fmla="*/ 79 h 383"/>
                  <a:gd name="T96" fmla="*/ 7 w 308"/>
                  <a:gd name="T97" fmla="*/ 82 h 383"/>
                  <a:gd name="T98" fmla="*/ 7 w 308"/>
                  <a:gd name="T99" fmla="*/ 79 h 383"/>
                  <a:gd name="T100" fmla="*/ 7 w 308"/>
                  <a:gd name="T101" fmla="*/ 82 h 383"/>
                  <a:gd name="T102" fmla="*/ 7 w 308"/>
                  <a:gd name="T103" fmla="*/ 83 h 383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308"/>
                  <a:gd name="T157" fmla="*/ 0 h 383"/>
                  <a:gd name="T158" fmla="*/ 308 w 308"/>
                  <a:gd name="T159" fmla="*/ 383 h 383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308" h="383">
                    <a:moveTo>
                      <a:pt x="117" y="383"/>
                    </a:moveTo>
                    <a:cubicBezTo>
                      <a:pt x="120" y="365"/>
                      <a:pt x="130" y="372"/>
                      <a:pt x="146" y="369"/>
                    </a:cubicBezTo>
                    <a:cubicBezTo>
                      <a:pt x="154" y="363"/>
                      <a:pt x="162" y="348"/>
                      <a:pt x="167" y="339"/>
                    </a:cubicBezTo>
                    <a:cubicBezTo>
                      <a:pt x="159" y="324"/>
                      <a:pt x="167" y="326"/>
                      <a:pt x="176" y="314"/>
                    </a:cubicBezTo>
                    <a:cubicBezTo>
                      <a:pt x="177" y="308"/>
                      <a:pt x="184" y="305"/>
                      <a:pt x="188" y="299"/>
                    </a:cubicBezTo>
                    <a:cubicBezTo>
                      <a:pt x="183" y="284"/>
                      <a:pt x="190" y="285"/>
                      <a:pt x="206" y="284"/>
                    </a:cubicBezTo>
                    <a:cubicBezTo>
                      <a:pt x="210" y="277"/>
                      <a:pt x="203" y="266"/>
                      <a:pt x="198" y="260"/>
                    </a:cubicBezTo>
                    <a:cubicBezTo>
                      <a:pt x="201" y="252"/>
                      <a:pt x="209" y="255"/>
                      <a:pt x="218" y="254"/>
                    </a:cubicBezTo>
                    <a:cubicBezTo>
                      <a:pt x="222" y="252"/>
                      <a:pt x="227" y="251"/>
                      <a:pt x="231" y="249"/>
                    </a:cubicBezTo>
                    <a:cubicBezTo>
                      <a:pt x="235" y="244"/>
                      <a:pt x="236" y="240"/>
                      <a:pt x="242" y="237"/>
                    </a:cubicBezTo>
                    <a:cubicBezTo>
                      <a:pt x="246" y="244"/>
                      <a:pt x="247" y="246"/>
                      <a:pt x="255" y="243"/>
                    </a:cubicBezTo>
                    <a:cubicBezTo>
                      <a:pt x="261" y="238"/>
                      <a:pt x="263" y="236"/>
                      <a:pt x="264" y="228"/>
                    </a:cubicBezTo>
                    <a:cubicBezTo>
                      <a:pt x="263" y="212"/>
                      <a:pt x="263" y="209"/>
                      <a:pt x="249" y="206"/>
                    </a:cubicBezTo>
                    <a:cubicBezTo>
                      <a:pt x="236" y="199"/>
                      <a:pt x="218" y="195"/>
                      <a:pt x="203" y="194"/>
                    </a:cubicBezTo>
                    <a:cubicBezTo>
                      <a:pt x="192" y="190"/>
                      <a:pt x="190" y="188"/>
                      <a:pt x="186" y="177"/>
                    </a:cubicBezTo>
                    <a:cubicBezTo>
                      <a:pt x="183" y="172"/>
                      <a:pt x="187" y="165"/>
                      <a:pt x="186" y="161"/>
                    </a:cubicBezTo>
                    <a:cubicBezTo>
                      <a:pt x="185" y="155"/>
                      <a:pt x="168" y="158"/>
                      <a:pt x="182" y="140"/>
                    </a:cubicBezTo>
                    <a:cubicBezTo>
                      <a:pt x="190" y="134"/>
                      <a:pt x="196" y="130"/>
                      <a:pt x="206" y="128"/>
                    </a:cubicBezTo>
                    <a:cubicBezTo>
                      <a:pt x="215" y="129"/>
                      <a:pt x="214" y="133"/>
                      <a:pt x="221" y="137"/>
                    </a:cubicBezTo>
                    <a:cubicBezTo>
                      <a:pt x="228" y="146"/>
                      <a:pt x="232" y="148"/>
                      <a:pt x="222" y="156"/>
                    </a:cubicBezTo>
                    <a:cubicBezTo>
                      <a:pt x="219" y="161"/>
                      <a:pt x="215" y="163"/>
                      <a:pt x="213" y="168"/>
                    </a:cubicBezTo>
                    <a:cubicBezTo>
                      <a:pt x="216" y="177"/>
                      <a:pt x="218" y="176"/>
                      <a:pt x="228" y="177"/>
                    </a:cubicBezTo>
                    <a:cubicBezTo>
                      <a:pt x="234" y="177"/>
                      <a:pt x="240" y="177"/>
                      <a:pt x="246" y="176"/>
                    </a:cubicBezTo>
                    <a:cubicBezTo>
                      <a:pt x="255" y="174"/>
                      <a:pt x="257" y="160"/>
                      <a:pt x="273" y="158"/>
                    </a:cubicBezTo>
                    <a:cubicBezTo>
                      <a:pt x="277" y="151"/>
                      <a:pt x="281" y="148"/>
                      <a:pt x="288" y="144"/>
                    </a:cubicBezTo>
                    <a:cubicBezTo>
                      <a:pt x="298" y="130"/>
                      <a:pt x="292" y="112"/>
                      <a:pt x="308" y="102"/>
                    </a:cubicBezTo>
                    <a:cubicBezTo>
                      <a:pt x="288" y="100"/>
                      <a:pt x="296" y="91"/>
                      <a:pt x="282" y="89"/>
                    </a:cubicBezTo>
                    <a:cubicBezTo>
                      <a:pt x="273" y="84"/>
                      <a:pt x="251" y="83"/>
                      <a:pt x="251" y="83"/>
                    </a:cubicBezTo>
                    <a:cubicBezTo>
                      <a:pt x="241" y="79"/>
                      <a:pt x="235" y="78"/>
                      <a:pt x="228" y="68"/>
                    </a:cubicBezTo>
                    <a:cubicBezTo>
                      <a:pt x="233" y="45"/>
                      <a:pt x="225" y="54"/>
                      <a:pt x="207" y="51"/>
                    </a:cubicBezTo>
                    <a:cubicBezTo>
                      <a:pt x="193" y="40"/>
                      <a:pt x="188" y="17"/>
                      <a:pt x="165" y="17"/>
                    </a:cubicBezTo>
                    <a:cubicBezTo>
                      <a:pt x="157" y="13"/>
                      <a:pt x="138" y="11"/>
                      <a:pt x="138" y="11"/>
                    </a:cubicBezTo>
                    <a:cubicBezTo>
                      <a:pt x="135" y="6"/>
                      <a:pt x="133" y="3"/>
                      <a:pt x="128" y="0"/>
                    </a:cubicBezTo>
                    <a:cubicBezTo>
                      <a:pt x="119" y="2"/>
                      <a:pt x="111" y="4"/>
                      <a:pt x="102" y="6"/>
                    </a:cubicBezTo>
                    <a:cubicBezTo>
                      <a:pt x="96" y="11"/>
                      <a:pt x="92" y="16"/>
                      <a:pt x="86" y="20"/>
                    </a:cubicBezTo>
                    <a:cubicBezTo>
                      <a:pt x="87" y="28"/>
                      <a:pt x="91" y="27"/>
                      <a:pt x="95" y="33"/>
                    </a:cubicBezTo>
                    <a:cubicBezTo>
                      <a:pt x="89" y="49"/>
                      <a:pt x="71" y="47"/>
                      <a:pt x="56" y="48"/>
                    </a:cubicBezTo>
                    <a:cubicBezTo>
                      <a:pt x="52" y="49"/>
                      <a:pt x="48" y="49"/>
                      <a:pt x="45" y="51"/>
                    </a:cubicBezTo>
                    <a:cubicBezTo>
                      <a:pt x="38" y="56"/>
                      <a:pt x="35" y="66"/>
                      <a:pt x="27" y="71"/>
                    </a:cubicBezTo>
                    <a:cubicBezTo>
                      <a:pt x="21" y="79"/>
                      <a:pt x="18" y="88"/>
                      <a:pt x="12" y="96"/>
                    </a:cubicBezTo>
                    <a:cubicBezTo>
                      <a:pt x="10" y="105"/>
                      <a:pt x="9" y="115"/>
                      <a:pt x="3" y="123"/>
                    </a:cubicBezTo>
                    <a:cubicBezTo>
                      <a:pt x="0" y="139"/>
                      <a:pt x="0" y="167"/>
                      <a:pt x="8" y="183"/>
                    </a:cubicBezTo>
                    <a:cubicBezTo>
                      <a:pt x="10" y="195"/>
                      <a:pt x="21" y="205"/>
                      <a:pt x="26" y="216"/>
                    </a:cubicBezTo>
                    <a:cubicBezTo>
                      <a:pt x="27" y="221"/>
                      <a:pt x="29" y="225"/>
                      <a:pt x="30" y="230"/>
                    </a:cubicBezTo>
                    <a:cubicBezTo>
                      <a:pt x="30" y="237"/>
                      <a:pt x="30" y="261"/>
                      <a:pt x="35" y="272"/>
                    </a:cubicBezTo>
                    <a:cubicBezTo>
                      <a:pt x="39" y="280"/>
                      <a:pt x="56" y="288"/>
                      <a:pt x="56" y="288"/>
                    </a:cubicBezTo>
                    <a:cubicBezTo>
                      <a:pt x="60" y="308"/>
                      <a:pt x="55" y="319"/>
                      <a:pt x="45" y="335"/>
                    </a:cubicBezTo>
                    <a:cubicBezTo>
                      <a:pt x="47" y="346"/>
                      <a:pt x="52" y="354"/>
                      <a:pt x="59" y="363"/>
                    </a:cubicBezTo>
                    <a:cubicBezTo>
                      <a:pt x="60" y="369"/>
                      <a:pt x="61" y="371"/>
                      <a:pt x="66" y="375"/>
                    </a:cubicBezTo>
                    <a:cubicBezTo>
                      <a:pt x="82" y="374"/>
                      <a:pt x="80" y="372"/>
                      <a:pt x="90" y="362"/>
                    </a:cubicBezTo>
                    <a:cubicBezTo>
                      <a:pt x="110" y="363"/>
                      <a:pt x="109" y="362"/>
                      <a:pt x="119" y="375"/>
                    </a:cubicBezTo>
                    <a:cubicBezTo>
                      <a:pt x="120" y="381"/>
                      <a:pt x="121" y="379"/>
                      <a:pt x="117" y="383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87" name="Freeform 117"/>
              <p:cNvSpPr>
                <a:spLocks/>
              </p:cNvSpPr>
              <p:nvPr/>
            </p:nvSpPr>
            <p:spPr bwMode="auto">
              <a:xfrm>
                <a:off x="1245" y="2678"/>
                <a:ext cx="402" cy="419"/>
              </a:xfrm>
              <a:custGeom>
                <a:avLst/>
                <a:gdLst>
                  <a:gd name="T0" fmla="*/ 7 w 431"/>
                  <a:gd name="T1" fmla="*/ 19 h 430"/>
                  <a:gd name="T2" fmla="*/ 7 w 431"/>
                  <a:gd name="T3" fmla="*/ 10 h 430"/>
                  <a:gd name="T4" fmla="*/ 7 w 431"/>
                  <a:gd name="T5" fmla="*/ 19 h 430"/>
                  <a:gd name="T6" fmla="*/ 7 w 431"/>
                  <a:gd name="T7" fmla="*/ 19 h 430"/>
                  <a:gd name="T8" fmla="*/ 7 w 431"/>
                  <a:gd name="T9" fmla="*/ 19 h 430"/>
                  <a:gd name="T10" fmla="*/ 7 w 431"/>
                  <a:gd name="T11" fmla="*/ 19 h 430"/>
                  <a:gd name="T12" fmla="*/ 7 w 431"/>
                  <a:gd name="T13" fmla="*/ 19 h 430"/>
                  <a:gd name="T14" fmla="*/ 7 w 431"/>
                  <a:gd name="T15" fmla="*/ 25 h 430"/>
                  <a:gd name="T16" fmla="*/ 0 w 431"/>
                  <a:gd name="T17" fmla="*/ 35 h 430"/>
                  <a:gd name="T18" fmla="*/ 7 w 431"/>
                  <a:gd name="T19" fmla="*/ 43 h 430"/>
                  <a:gd name="T20" fmla="*/ 7 w 431"/>
                  <a:gd name="T21" fmla="*/ 44 h 430"/>
                  <a:gd name="T22" fmla="*/ 7 w 431"/>
                  <a:gd name="T23" fmla="*/ 48 h 430"/>
                  <a:gd name="T24" fmla="*/ 7 w 431"/>
                  <a:gd name="T25" fmla="*/ 51 h 430"/>
                  <a:gd name="T26" fmla="*/ 7 w 431"/>
                  <a:gd name="T27" fmla="*/ 59 h 430"/>
                  <a:gd name="T28" fmla="*/ 7 w 431"/>
                  <a:gd name="T29" fmla="*/ 61 h 430"/>
                  <a:gd name="T30" fmla="*/ 7 w 431"/>
                  <a:gd name="T31" fmla="*/ 67 h 430"/>
                  <a:gd name="T32" fmla="*/ 7 w 431"/>
                  <a:gd name="T33" fmla="*/ 74 h 430"/>
                  <a:gd name="T34" fmla="*/ 7 w 431"/>
                  <a:gd name="T35" fmla="*/ 73 h 430"/>
                  <a:gd name="T36" fmla="*/ 7 w 431"/>
                  <a:gd name="T37" fmla="*/ 69 h 430"/>
                  <a:gd name="T38" fmla="*/ 7 w 431"/>
                  <a:gd name="T39" fmla="*/ 76 h 430"/>
                  <a:gd name="T40" fmla="*/ 7 w 431"/>
                  <a:gd name="T41" fmla="*/ 75 h 430"/>
                  <a:gd name="T42" fmla="*/ 7 w 431"/>
                  <a:gd name="T43" fmla="*/ 80 h 430"/>
                  <a:gd name="T44" fmla="*/ 7 w 431"/>
                  <a:gd name="T45" fmla="*/ 86 h 430"/>
                  <a:gd name="T46" fmla="*/ 7 w 431"/>
                  <a:gd name="T47" fmla="*/ 89 h 430"/>
                  <a:gd name="T48" fmla="*/ 7 w 431"/>
                  <a:gd name="T49" fmla="*/ 91 h 430"/>
                  <a:gd name="T50" fmla="*/ 7 w 431"/>
                  <a:gd name="T51" fmla="*/ 93 h 430"/>
                  <a:gd name="T52" fmla="*/ 7 w 431"/>
                  <a:gd name="T53" fmla="*/ 93 h 430"/>
                  <a:gd name="T54" fmla="*/ 7 w 431"/>
                  <a:gd name="T55" fmla="*/ 89 h 430"/>
                  <a:gd name="T56" fmla="*/ 7 w 431"/>
                  <a:gd name="T57" fmla="*/ 85 h 430"/>
                  <a:gd name="T58" fmla="*/ 7 w 431"/>
                  <a:gd name="T59" fmla="*/ 82 h 430"/>
                  <a:gd name="T60" fmla="*/ 7 w 431"/>
                  <a:gd name="T61" fmla="*/ 79 h 430"/>
                  <a:gd name="T62" fmla="*/ 7 w 431"/>
                  <a:gd name="T63" fmla="*/ 74 h 430"/>
                  <a:gd name="T64" fmla="*/ 7 w 431"/>
                  <a:gd name="T65" fmla="*/ 72 h 430"/>
                  <a:gd name="T66" fmla="*/ 7 w 431"/>
                  <a:gd name="T67" fmla="*/ 70 h 430"/>
                  <a:gd name="T68" fmla="*/ 7 w 431"/>
                  <a:gd name="T69" fmla="*/ 66 h 430"/>
                  <a:gd name="T70" fmla="*/ 7 w 431"/>
                  <a:gd name="T71" fmla="*/ 62 h 430"/>
                  <a:gd name="T72" fmla="*/ 7 w 431"/>
                  <a:gd name="T73" fmla="*/ 57 h 430"/>
                  <a:gd name="T74" fmla="*/ 7 w 431"/>
                  <a:gd name="T75" fmla="*/ 58 h 430"/>
                  <a:gd name="T76" fmla="*/ 7 w 431"/>
                  <a:gd name="T77" fmla="*/ 66 h 430"/>
                  <a:gd name="T78" fmla="*/ 7 w 431"/>
                  <a:gd name="T79" fmla="*/ 69 h 430"/>
                  <a:gd name="T80" fmla="*/ 7 w 431"/>
                  <a:gd name="T81" fmla="*/ 66 h 430"/>
                  <a:gd name="T82" fmla="*/ 7 w 431"/>
                  <a:gd name="T83" fmla="*/ 63 h 430"/>
                  <a:gd name="T84" fmla="*/ 7 w 431"/>
                  <a:gd name="T85" fmla="*/ 67 h 430"/>
                  <a:gd name="T86" fmla="*/ 7 w 431"/>
                  <a:gd name="T87" fmla="*/ 59 h 430"/>
                  <a:gd name="T88" fmla="*/ 7 w 431"/>
                  <a:gd name="T89" fmla="*/ 54 h 430"/>
                  <a:gd name="T90" fmla="*/ 7 w 431"/>
                  <a:gd name="T91" fmla="*/ 49 h 430"/>
                  <a:gd name="T92" fmla="*/ 7 w 431"/>
                  <a:gd name="T93" fmla="*/ 43 h 430"/>
                  <a:gd name="T94" fmla="*/ 7 w 431"/>
                  <a:gd name="T95" fmla="*/ 33 h 430"/>
                  <a:gd name="T96" fmla="*/ 7 w 431"/>
                  <a:gd name="T97" fmla="*/ 27 h 430"/>
                  <a:gd name="T98" fmla="*/ 7 w 431"/>
                  <a:gd name="T99" fmla="*/ 20 h 430"/>
                  <a:gd name="T100" fmla="*/ 7 w 431"/>
                  <a:gd name="T101" fmla="*/ 19 h 43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31"/>
                  <a:gd name="T154" fmla="*/ 0 h 430"/>
                  <a:gd name="T155" fmla="*/ 431 w 431"/>
                  <a:gd name="T156" fmla="*/ 430 h 43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31" h="430">
                    <a:moveTo>
                      <a:pt x="197" y="30"/>
                    </a:moveTo>
                    <a:cubicBezTo>
                      <a:pt x="186" y="26"/>
                      <a:pt x="173" y="17"/>
                      <a:pt x="164" y="10"/>
                    </a:cubicBezTo>
                    <a:cubicBezTo>
                      <a:pt x="159" y="0"/>
                      <a:pt x="144" y="24"/>
                      <a:pt x="138" y="28"/>
                    </a:cubicBezTo>
                    <a:cubicBezTo>
                      <a:pt x="132" y="35"/>
                      <a:pt x="124" y="40"/>
                      <a:pt x="120" y="49"/>
                    </a:cubicBezTo>
                    <a:cubicBezTo>
                      <a:pt x="119" y="57"/>
                      <a:pt x="115" y="60"/>
                      <a:pt x="108" y="64"/>
                    </a:cubicBezTo>
                    <a:cubicBezTo>
                      <a:pt x="104" y="66"/>
                      <a:pt x="96" y="70"/>
                      <a:pt x="96" y="70"/>
                    </a:cubicBezTo>
                    <a:cubicBezTo>
                      <a:pt x="85" y="84"/>
                      <a:pt x="79" y="85"/>
                      <a:pt x="60" y="88"/>
                    </a:cubicBezTo>
                    <a:cubicBezTo>
                      <a:pt x="53" y="97"/>
                      <a:pt x="45" y="108"/>
                      <a:pt x="36" y="115"/>
                    </a:cubicBezTo>
                    <a:cubicBezTo>
                      <a:pt x="26" y="131"/>
                      <a:pt x="14" y="137"/>
                      <a:pt x="0" y="148"/>
                    </a:cubicBezTo>
                    <a:cubicBezTo>
                      <a:pt x="6" y="167"/>
                      <a:pt x="14" y="178"/>
                      <a:pt x="36" y="181"/>
                    </a:cubicBezTo>
                    <a:cubicBezTo>
                      <a:pt x="42" y="184"/>
                      <a:pt x="46" y="186"/>
                      <a:pt x="53" y="187"/>
                    </a:cubicBezTo>
                    <a:cubicBezTo>
                      <a:pt x="63" y="195"/>
                      <a:pt x="75" y="201"/>
                      <a:pt x="86" y="208"/>
                    </a:cubicBezTo>
                    <a:cubicBezTo>
                      <a:pt x="96" y="221"/>
                      <a:pt x="94" y="214"/>
                      <a:pt x="96" y="226"/>
                    </a:cubicBezTo>
                    <a:cubicBezTo>
                      <a:pt x="97" y="245"/>
                      <a:pt x="94" y="264"/>
                      <a:pt x="116" y="268"/>
                    </a:cubicBezTo>
                    <a:cubicBezTo>
                      <a:pt x="121" y="270"/>
                      <a:pt x="129" y="277"/>
                      <a:pt x="129" y="277"/>
                    </a:cubicBezTo>
                    <a:cubicBezTo>
                      <a:pt x="135" y="286"/>
                      <a:pt x="134" y="285"/>
                      <a:pt x="132" y="298"/>
                    </a:cubicBezTo>
                    <a:cubicBezTo>
                      <a:pt x="134" y="313"/>
                      <a:pt x="137" y="323"/>
                      <a:pt x="153" y="325"/>
                    </a:cubicBezTo>
                    <a:cubicBezTo>
                      <a:pt x="159" y="325"/>
                      <a:pt x="165" y="326"/>
                      <a:pt x="170" y="324"/>
                    </a:cubicBezTo>
                    <a:cubicBezTo>
                      <a:pt x="183" y="319"/>
                      <a:pt x="171" y="309"/>
                      <a:pt x="191" y="306"/>
                    </a:cubicBezTo>
                    <a:cubicBezTo>
                      <a:pt x="223" y="308"/>
                      <a:pt x="224" y="333"/>
                      <a:pt x="249" y="337"/>
                    </a:cubicBezTo>
                    <a:cubicBezTo>
                      <a:pt x="262" y="336"/>
                      <a:pt x="262" y="332"/>
                      <a:pt x="273" y="330"/>
                    </a:cubicBezTo>
                    <a:cubicBezTo>
                      <a:pt x="294" y="331"/>
                      <a:pt x="294" y="331"/>
                      <a:pt x="291" y="352"/>
                    </a:cubicBezTo>
                    <a:cubicBezTo>
                      <a:pt x="292" y="366"/>
                      <a:pt x="289" y="374"/>
                      <a:pt x="299" y="382"/>
                    </a:cubicBezTo>
                    <a:cubicBezTo>
                      <a:pt x="307" y="398"/>
                      <a:pt x="312" y="396"/>
                      <a:pt x="330" y="397"/>
                    </a:cubicBezTo>
                    <a:cubicBezTo>
                      <a:pt x="340" y="399"/>
                      <a:pt x="347" y="400"/>
                      <a:pt x="356" y="406"/>
                    </a:cubicBezTo>
                    <a:cubicBezTo>
                      <a:pt x="363" y="410"/>
                      <a:pt x="366" y="416"/>
                      <a:pt x="374" y="418"/>
                    </a:cubicBezTo>
                    <a:cubicBezTo>
                      <a:pt x="390" y="426"/>
                      <a:pt x="396" y="430"/>
                      <a:pt x="425" y="418"/>
                    </a:cubicBezTo>
                    <a:cubicBezTo>
                      <a:pt x="431" y="416"/>
                      <a:pt x="428" y="399"/>
                      <a:pt x="428" y="399"/>
                    </a:cubicBezTo>
                    <a:cubicBezTo>
                      <a:pt x="427" y="392"/>
                      <a:pt x="427" y="385"/>
                      <a:pt x="425" y="379"/>
                    </a:cubicBezTo>
                    <a:cubicBezTo>
                      <a:pt x="423" y="373"/>
                      <a:pt x="417" y="363"/>
                      <a:pt x="417" y="363"/>
                    </a:cubicBezTo>
                    <a:cubicBezTo>
                      <a:pt x="416" y="356"/>
                      <a:pt x="415" y="349"/>
                      <a:pt x="408" y="348"/>
                    </a:cubicBezTo>
                    <a:cubicBezTo>
                      <a:pt x="398" y="340"/>
                      <a:pt x="384" y="337"/>
                      <a:pt x="377" y="327"/>
                    </a:cubicBezTo>
                    <a:cubicBezTo>
                      <a:pt x="377" y="324"/>
                      <a:pt x="377" y="321"/>
                      <a:pt x="378" y="319"/>
                    </a:cubicBezTo>
                    <a:cubicBezTo>
                      <a:pt x="380" y="316"/>
                      <a:pt x="387" y="312"/>
                      <a:pt x="387" y="312"/>
                    </a:cubicBezTo>
                    <a:cubicBezTo>
                      <a:pt x="392" y="303"/>
                      <a:pt x="402" y="300"/>
                      <a:pt x="410" y="295"/>
                    </a:cubicBezTo>
                    <a:cubicBezTo>
                      <a:pt x="407" y="290"/>
                      <a:pt x="405" y="281"/>
                      <a:pt x="399" y="279"/>
                    </a:cubicBezTo>
                    <a:cubicBezTo>
                      <a:pt x="387" y="264"/>
                      <a:pt x="383" y="265"/>
                      <a:pt x="363" y="261"/>
                    </a:cubicBezTo>
                    <a:cubicBezTo>
                      <a:pt x="356" y="258"/>
                      <a:pt x="354" y="261"/>
                      <a:pt x="351" y="267"/>
                    </a:cubicBezTo>
                    <a:cubicBezTo>
                      <a:pt x="348" y="293"/>
                      <a:pt x="333" y="289"/>
                      <a:pt x="314" y="294"/>
                    </a:cubicBezTo>
                    <a:cubicBezTo>
                      <a:pt x="312" y="297"/>
                      <a:pt x="308" y="307"/>
                      <a:pt x="305" y="306"/>
                    </a:cubicBezTo>
                    <a:cubicBezTo>
                      <a:pt x="303" y="305"/>
                      <a:pt x="303" y="296"/>
                      <a:pt x="302" y="295"/>
                    </a:cubicBezTo>
                    <a:cubicBezTo>
                      <a:pt x="299" y="289"/>
                      <a:pt x="297" y="284"/>
                      <a:pt x="291" y="283"/>
                    </a:cubicBezTo>
                    <a:cubicBezTo>
                      <a:pt x="279" y="284"/>
                      <a:pt x="272" y="290"/>
                      <a:pt x="263" y="297"/>
                    </a:cubicBezTo>
                    <a:cubicBezTo>
                      <a:pt x="252" y="298"/>
                      <a:pt x="239" y="277"/>
                      <a:pt x="236" y="268"/>
                    </a:cubicBezTo>
                    <a:cubicBezTo>
                      <a:pt x="234" y="257"/>
                      <a:pt x="236" y="253"/>
                      <a:pt x="243" y="243"/>
                    </a:cubicBezTo>
                    <a:cubicBezTo>
                      <a:pt x="244" y="218"/>
                      <a:pt x="251" y="234"/>
                      <a:pt x="242" y="211"/>
                    </a:cubicBezTo>
                    <a:cubicBezTo>
                      <a:pt x="233" y="204"/>
                      <a:pt x="223" y="190"/>
                      <a:pt x="219" y="183"/>
                    </a:cubicBezTo>
                    <a:cubicBezTo>
                      <a:pt x="218" y="169"/>
                      <a:pt x="222" y="155"/>
                      <a:pt x="216" y="142"/>
                    </a:cubicBezTo>
                    <a:cubicBezTo>
                      <a:pt x="213" y="136"/>
                      <a:pt x="209" y="128"/>
                      <a:pt x="206" y="121"/>
                    </a:cubicBezTo>
                    <a:cubicBezTo>
                      <a:pt x="198" y="111"/>
                      <a:pt x="199" y="107"/>
                      <a:pt x="195" y="100"/>
                    </a:cubicBezTo>
                    <a:cubicBezTo>
                      <a:pt x="185" y="67"/>
                      <a:pt x="193" y="53"/>
                      <a:pt x="197" y="3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88" name="Freeform 118"/>
              <p:cNvSpPr>
                <a:spLocks/>
              </p:cNvSpPr>
              <p:nvPr/>
            </p:nvSpPr>
            <p:spPr bwMode="auto">
              <a:xfrm>
                <a:off x="1238" y="2485"/>
                <a:ext cx="277" cy="223"/>
              </a:xfrm>
              <a:custGeom>
                <a:avLst/>
                <a:gdLst>
                  <a:gd name="T0" fmla="*/ 7 w 297"/>
                  <a:gd name="T1" fmla="*/ 3 h 229"/>
                  <a:gd name="T2" fmla="*/ 7 w 297"/>
                  <a:gd name="T3" fmla="*/ 4 h 229"/>
                  <a:gd name="T4" fmla="*/ 7 w 297"/>
                  <a:gd name="T5" fmla="*/ 19 h 229"/>
                  <a:gd name="T6" fmla="*/ 7 w 297"/>
                  <a:gd name="T7" fmla="*/ 19 h 229"/>
                  <a:gd name="T8" fmla="*/ 4 w 297"/>
                  <a:gd name="T9" fmla="*/ 19 h 229"/>
                  <a:gd name="T10" fmla="*/ 7 w 297"/>
                  <a:gd name="T11" fmla="*/ 19 h 229"/>
                  <a:gd name="T12" fmla="*/ 7 w 297"/>
                  <a:gd name="T13" fmla="*/ 19 h 229"/>
                  <a:gd name="T14" fmla="*/ 7 w 297"/>
                  <a:gd name="T15" fmla="*/ 20 h 229"/>
                  <a:gd name="T16" fmla="*/ 7 w 297"/>
                  <a:gd name="T17" fmla="*/ 30 h 229"/>
                  <a:gd name="T18" fmla="*/ 7 w 297"/>
                  <a:gd name="T19" fmla="*/ 35 h 229"/>
                  <a:gd name="T20" fmla="*/ 7 w 297"/>
                  <a:gd name="T21" fmla="*/ 40 h 229"/>
                  <a:gd name="T22" fmla="*/ 7 w 297"/>
                  <a:gd name="T23" fmla="*/ 38 h 229"/>
                  <a:gd name="T24" fmla="*/ 7 w 297"/>
                  <a:gd name="T25" fmla="*/ 45 h 229"/>
                  <a:gd name="T26" fmla="*/ 7 w 297"/>
                  <a:gd name="T27" fmla="*/ 47 h 229"/>
                  <a:gd name="T28" fmla="*/ 7 w 297"/>
                  <a:gd name="T29" fmla="*/ 50 h 229"/>
                  <a:gd name="T30" fmla="*/ 7 w 297"/>
                  <a:gd name="T31" fmla="*/ 44 h 229"/>
                  <a:gd name="T32" fmla="*/ 7 w 297"/>
                  <a:gd name="T33" fmla="*/ 40 h 229"/>
                  <a:gd name="T34" fmla="*/ 7 w 297"/>
                  <a:gd name="T35" fmla="*/ 36 h 229"/>
                  <a:gd name="T36" fmla="*/ 7 w 297"/>
                  <a:gd name="T37" fmla="*/ 29 h 229"/>
                  <a:gd name="T38" fmla="*/ 7 w 297"/>
                  <a:gd name="T39" fmla="*/ 19 h 229"/>
                  <a:gd name="T40" fmla="*/ 7 w 297"/>
                  <a:gd name="T41" fmla="*/ 19 h 229"/>
                  <a:gd name="T42" fmla="*/ 7 w 297"/>
                  <a:gd name="T43" fmla="*/ 19 h 229"/>
                  <a:gd name="T44" fmla="*/ 7 w 297"/>
                  <a:gd name="T45" fmla="*/ 19 h 229"/>
                  <a:gd name="T46" fmla="*/ 7 w 297"/>
                  <a:gd name="T47" fmla="*/ 19 h 229"/>
                  <a:gd name="T48" fmla="*/ 7 w 297"/>
                  <a:gd name="T49" fmla="*/ 19 h 229"/>
                  <a:gd name="T50" fmla="*/ 7 w 297"/>
                  <a:gd name="T51" fmla="*/ 19 h 229"/>
                  <a:gd name="T52" fmla="*/ 7 w 297"/>
                  <a:gd name="T53" fmla="*/ 3 h 229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97"/>
                  <a:gd name="T82" fmla="*/ 0 h 229"/>
                  <a:gd name="T83" fmla="*/ 297 w 297"/>
                  <a:gd name="T84" fmla="*/ 229 h 229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97" h="229">
                    <a:moveTo>
                      <a:pt x="180" y="3"/>
                    </a:moveTo>
                    <a:cubicBezTo>
                      <a:pt x="152" y="2"/>
                      <a:pt x="130" y="0"/>
                      <a:pt x="103" y="4"/>
                    </a:cubicBezTo>
                    <a:cubicBezTo>
                      <a:pt x="95" y="10"/>
                      <a:pt x="89" y="17"/>
                      <a:pt x="79" y="19"/>
                    </a:cubicBezTo>
                    <a:cubicBezTo>
                      <a:pt x="52" y="16"/>
                      <a:pt x="51" y="27"/>
                      <a:pt x="37" y="46"/>
                    </a:cubicBezTo>
                    <a:cubicBezTo>
                      <a:pt x="35" y="58"/>
                      <a:pt x="13" y="66"/>
                      <a:pt x="4" y="75"/>
                    </a:cubicBezTo>
                    <a:cubicBezTo>
                      <a:pt x="0" y="84"/>
                      <a:pt x="12" y="80"/>
                      <a:pt x="19" y="85"/>
                    </a:cubicBezTo>
                    <a:cubicBezTo>
                      <a:pt x="23" y="92"/>
                      <a:pt x="32" y="93"/>
                      <a:pt x="40" y="96"/>
                    </a:cubicBezTo>
                    <a:cubicBezTo>
                      <a:pt x="44" y="97"/>
                      <a:pt x="49" y="103"/>
                      <a:pt x="49" y="103"/>
                    </a:cubicBezTo>
                    <a:cubicBezTo>
                      <a:pt x="56" y="115"/>
                      <a:pt x="64" y="126"/>
                      <a:pt x="78" y="132"/>
                    </a:cubicBezTo>
                    <a:cubicBezTo>
                      <a:pt x="85" y="139"/>
                      <a:pt x="87" y="143"/>
                      <a:pt x="93" y="151"/>
                    </a:cubicBezTo>
                    <a:cubicBezTo>
                      <a:pt x="95" y="160"/>
                      <a:pt x="99" y="167"/>
                      <a:pt x="106" y="172"/>
                    </a:cubicBezTo>
                    <a:cubicBezTo>
                      <a:pt x="113" y="184"/>
                      <a:pt x="117" y="166"/>
                      <a:pt x="126" y="165"/>
                    </a:cubicBezTo>
                    <a:cubicBezTo>
                      <a:pt x="145" y="167"/>
                      <a:pt x="151" y="184"/>
                      <a:pt x="163" y="196"/>
                    </a:cubicBezTo>
                    <a:cubicBezTo>
                      <a:pt x="166" y="202"/>
                      <a:pt x="168" y="210"/>
                      <a:pt x="174" y="211"/>
                    </a:cubicBezTo>
                    <a:cubicBezTo>
                      <a:pt x="184" y="218"/>
                      <a:pt x="195" y="227"/>
                      <a:pt x="207" y="229"/>
                    </a:cubicBezTo>
                    <a:cubicBezTo>
                      <a:pt x="213" y="214"/>
                      <a:pt x="210" y="204"/>
                      <a:pt x="226" y="192"/>
                    </a:cubicBezTo>
                    <a:cubicBezTo>
                      <a:pt x="231" y="171"/>
                      <a:pt x="244" y="173"/>
                      <a:pt x="255" y="171"/>
                    </a:cubicBezTo>
                    <a:cubicBezTo>
                      <a:pt x="262" y="167"/>
                      <a:pt x="285" y="168"/>
                      <a:pt x="291" y="156"/>
                    </a:cubicBezTo>
                    <a:cubicBezTo>
                      <a:pt x="297" y="146"/>
                      <a:pt x="276" y="147"/>
                      <a:pt x="270" y="130"/>
                    </a:cubicBezTo>
                    <a:cubicBezTo>
                      <a:pt x="268" y="119"/>
                      <a:pt x="277" y="110"/>
                      <a:pt x="273" y="99"/>
                    </a:cubicBezTo>
                    <a:cubicBezTo>
                      <a:pt x="270" y="92"/>
                      <a:pt x="247" y="88"/>
                      <a:pt x="240" y="87"/>
                    </a:cubicBezTo>
                    <a:cubicBezTo>
                      <a:pt x="234" y="83"/>
                      <a:pt x="225" y="72"/>
                      <a:pt x="225" y="72"/>
                    </a:cubicBezTo>
                    <a:cubicBezTo>
                      <a:pt x="224" y="70"/>
                      <a:pt x="224" y="68"/>
                      <a:pt x="222" y="67"/>
                    </a:cubicBezTo>
                    <a:cubicBezTo>
                      <a:pt x="221" y="66"/>
                      <a:pt x="218" y="67"/>
                      <a:pt x="217" y="66"/>
                    </a:cubicBezTo>
                    <a:cubicBezTo>
                      <a:pt x="208" y="57"/>
                      <a:pt x="224" y="45"/>
                      <a:pt x="204" y="42"/>
                    </a:cubicBezTo>
                    <a:cubicBezTo>
                      <a:pt x="198" y="39"/>
                      <a:pt x="197" y="35"/>
                      <a:pt x="193" y="30"/>
                    </a:cubicBezTo>
                    <a:cubicBezTo>
                      <a:pt x="191" y="20"/>
                      <a:pt x="187" y="10"/>
                      <a:pt x="180" y="3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89" name="Freeform 119"/>
              <p:cNvSpPr>
                <a:spLocks/>
              </p:cNvSpPr>
              <p:nvPr/>
            </p:nvSpPr>
            <p:spPr bwMode="auto">
              <a:xfrm>
                <a:off x="1171" y="2631"/>
                <a:ext cx="222" cy="190"/>
              </a:xfrm>
              <a:custGeom>
                <a:avLst/>
                <a:gdLst>
                  <a:gd name="T0" fmla="*/ 7 w 238"/>
                  <a:gd name="T1" fmla="*/ 19 h 195"/>
                  <a:gd name="T2" fmla="*/ 7 w 238"/>
                  <a:gd name="T3" fmla="*/ 15 h 195"/>
                  <a:gd name="T4" fmla="*/ 7 w 238"/>
                  <a:gd name="T5" fmla="*/ 19 h 195"/>
                  <a:gd name="T6" fmla="*/ 7 w 238"/>
                  <a:gd name="T7" fmla="*/ 3 h 195"/>
                  <a:gd name="T8" fmla="*/ 7 w 238"/>
                  <a:gd name="T9" fmla="*/ 12 h 195"/>
                  <a:gd name="T10" fmla="*/ 7 w 238"/>
                  <a:gd name="T11" fmla="*/ 19 h 195"/>
                  <a:gd name="T12" fmla="*/ 7 w 238"/>
                  <a:gd name="T13" fmla="*/ 19 h 195"/>
                  <a:gd name="T14" fmla="*/ 7 w 238"/>
                  <a:gd name="T15" fmla="*/ 12 h 195"/>
                  <a:gd name="T16" fmla="*/ 7 w 238"/>
                  <a:gd name="T17" fmla="*/ 6 h 195"/>
                  <a:gd name="T18" fmla="*/ 7 w 238"/>
                  <a:gd name="T19" fmla="*/ 6 h 195"/>
                  <a:gd name="T20" fmla="*/ 7 w 238"/>
                  <a:gd name="T21" fmla="*/ 18 h 195"/>
                  <a:gd name="T22" fmla="*/ 6 w 238"/>
                  <a:gd name="T23" fmla="*/ 19 h 195"/>
                  <a:gd name="T24" fmla="*/ 7 w 238"/>
                  <a:gd name="T25" fmla="*/ 19 h 195"/>
                  <a:gd name="T26" fmla="*/ 7 w 238"/>
                  <a:gd name="T27" fmla="*/ 21 h 195"/>
                  <a:gd name="T28" fmla="*/ 7 w 238"/>
                  <a:gd name="T29" fmla="*/ 34 h 195"/>
                  <a:gd name="T30" fmla="*/ 7 w 238"/>
                  <a:gd name="T31" fmla="*/ 42 h 195"/>
                  <a:gd name="T32" fmla="*/ 7 w 238"/>
                  <a:gd name="T33" fmla="*/ 46 h 195"/>
                  <a:gd name="T34" fmla="*/ 7 w 238"/>
                  <a:gd name="T35" fmla="*/ 43 h 195"/>
                  <a:gd name="T36" fmla="*/ 7 w 238"/>
                  <a:gd name="T37" fmla="*/ 38 h 195"/>
                  <a:gd name="T38" fmla="*/ 7 w 238"/>
                  <a:gd name="T39" fmla="*/ 34 h 195"/>
                  <a:gd name="T40" fmla="*/ 7 w 238"/>
                  <a:gd name="T41" fmla="*/ 32 h 195"/>
                  <a:gd name="T42" fmla="*/ 7 w 238"/>
                  <a:gd name="T43" fmla="*/ 29 h 195"/>
                  <a:gd name="T44" fmla="*/ 7 w 238"/>
                  <a:gd name="T45" fmla="*/ 21 h 195"/>
                  <a:gd name="T46" fmla="*/ 7 w 238"/>
                  <a:gd name="T47" fmla="*/ 19 h 195"/>
                  <a:gd name="T48" fmla="*/ 7 w 238"/>
                  <a:gd name="T49" fmla="*/ 19 h 195"/>
                  <a:gd name="T50" fmla="*/ 7 w 238"/>
                  <a:gd name="T51" fmla="*/ 19 h 19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38"/>
                  <a:gd name="T79" fmla="*/ 0 h 195"/>
                  <a:gd name="T80" fmla="*/ 238 w 238"/>
                  <a:gd name="T81" fmla="*/ 195 h 19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38" h="195">
                    <a:moveTo>
                      <a:pt x="238" y="51"/>
                    </a:moveTo>
                    <a:cubicBezTo>
                      <a:pt x="229" y="37"/>
                      <a:pt x="213" y="18"/>
                      <a:pt x="196" y="15"/>
                    </a:cubicBezTo>
                    <a:cubicBezTo>
                      <a:pt x="186" y="17"/>
                      <a:pt x="192" y="24"/>
                      <a:pt x="183" y="28"/>
                    </a:cubicBezTo>
                    <a:cubicBezTo>
                      <a:pt x="172" y="22"/>
                      <a:pt x="170" y="13"/>
                      <a:pt x="163" y="3"/>
                    </a:cubicBezTo>
                    <a:cubicBezTo>
                      <a:pt x="161" y="6"/>
                      <a:pt x="161" y="9"/>
                      <a:pt x="159" y="12"/>
                    </a:cubicBezTo>
                    <a:cubicBezTo>
                      <a:pt x="155" y="17"/>
                      <a:pt x="147" y="21"/>
                      <a:pt x="141" y="25"/>
                    </a:cubicBezTo>
                    <a:cubicBezTo>
                      <a:pt x="132" y="25"/>
                      <a:pt x="123" y="25"/>
                      <a:pt x="114" y="24"/>
                    </a:cubicBezTo>
                    <a:cubicBezTo>
                      <a:pt x="107" y="23"/>
                      <a:pt x="103" y="15"/>
                      <a:pt x="97" y="12"/>
                    </a:cubicBezTo>
                    <a:cubicBezTo>
                      <a:pt x="89" y="7"/>
                      <a:pt x="79" y="8"/>
                      <a:pt x="70" y="6"/>
                    </a:cubicBezTo>
                    <a:cubicBezTo>
                      <a:pt x="62" y="0"/>
                      <a:pt x="53" y="2"/>
                      <a:pt x="45" y="6"/>
                    </a:cubicBezTo>
                    <a:cubicBezTo>
                      <a:pt x="42" y="12"/>
                      <a:pt x="35" y="14"/>
                      <a:pt x="30" y="18"/>
                    </a:cubicBezTo>
                    <a:cubicBezTo>
                      <a:pt x="27" y="49"/>
                      <a:pt x="39" y="57"/>
                      <a:pt x="6" y="66"/>
                    </a:cubicBezTo>
                    <a:cubicBezTo>
                      <a:pt x="0" y="77"/>
                      <a:pt x="9" y="84"/>
                      <a:pt x="18" y="85"/>
                    </a:cubicBezTo>
                    <a:cubicBezTo>
                      <a:pt x="27" y="89"/>
                      <a:pt x="32" y="94"/>
                      <a:pt x="36" y="103"/>
                    </a:cubicBezTo>
                    <a:cubicBezTo>
                      <a:pt x="41" y="127"/>
                      <a:pt x="36" y="136"/>
                      <a:pt x="60" y="144"/>
                    </a:cubicBezTo>
                    <a:cubicBezTo>
                      <a:pt x="67" y="153"/>
                      <a:pt x="64" y="165"/>
                      <a:pt x="69" y="175"/>
                    </a:cubicBezTo>
                    <a:cubicBezTo>
                      <a:pt x="71" y="186"/>
                      <a:pt x="74" y="190"/>
                      <a:pt x="84" y="195"/>
                    </a:cubicBezTo>
                    <a:cubicBezTo>
                      <a:pt x="89" y="187"/>
                      <a:pt x="91" y="181"/>
                      <a:pt x="100" y="180"/>
                    </a:cubicBezTo>
                    <a:cubicBezTo>
                      <a:pt x="108" y="177"/>
                      <a:pt x="111" y="166"/>
                      <a:pt x="118" y="162"/>
                    </a:cubicBezTo>
                    <a:cubicBezTo>
                      <a:pt x="122" y="156"/>
                      <a:pt x="126" y="148"/>
                      <a:pt x="132" y="144"/>
                    </a:cubicBezTo>
                    <a:cubicBezTo>
                      <a:pt x="136" y="137"/>
                      <a:pt x="139" y="136"/>
                      <a:pt x="147" y="135"/>
                    </a:cubicBezTo>
                    <a:cubicBezTo>
                      <a:pt x="154" y="132"/>
                      <a:pt x="164" y="127"/>
                      <a:pt x="171" y="126"/>
                    </a:cubicBezTo>
                    <a:cubicBezTo>
                      <a:pt x="178" y="115"/>
                      <a:pt x="191" y="111"/>
                      <a:pt x="198" y="103"/>
                    </a:cubicBezTo>
                    <a:cubicBezTo>
                      <a:pt x="207" y="87"/>
                      <a:pt x="214" y="75"/>
                      <a:pt x="226" y="66"/>
                    </a:cubicBezTo>
                    <a:cubicBezTo>
                      <a:pt x="229" y="61"/>
                      <a:pt x="233" y="59"/>
                      <a:pt x="237" y="54"/>
                    </a:cubicBezTo>
                    <a:cubicBezTo>
                      <a:pt x="238" y="48"/>
                      <a:pt x="238" y="47"/>
                      <a:pt x="238" y="5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90" name="Freeform 120"/>
              <p:cNvSpPr>
                <a:spLocks/>
              </p:cNvSpPr>
              <p:nvPr/>
            </p:nvSpPr>
            <p:spPr bwMode="auto">
              <a:xfrm>
                <a:off x="898" y="2571"/>
                <a:ext cx="346" cy="289"/>
              </a:xfrm>
              <a:custGeom>
                <a:avLst/>
                <a:gdLst>
                  <a:gd name="T0" fmla="*/ 0 w 371"/>
                  <a:gd name="T1" fmla="*/ 18 h 297"/>
                  <a:gd name="T2" fmla="*/ 7 w 371"/>
                  <a:gd name="T3" fmla="*/ 18 h 297"/>
                  <a:gd name="T4" fmla="*/ 7 w 371"/>
                  <a:gd name="T5" fmla="*/ 18 h 297"/>
                  <a:gd name="T6" fmla="*/ 7 w 371"/>
                  <a:gd name="T7" fmla="*/ 28 h 297"/>
                  <a:gd name="T8" fmla="*/ 7 w 371"/>
                  <a:gd name="T9" fmla="*/ 33 h 297"/>
                  <a:gd name="T10" fmla="*/ 7 w 371"/>
                  <a:gd name="T11" fmla="*/ 37 h 297"/>
                  <a:gd name="T12" fmla="*/ 7 w 371"/>
                  <a:gd name="T13" fmla="*/ 39 h 297"/>
                  <a:gd name="T14" fmla="*/ 7 w 371"/>
                  <a:gd name="T15" fmla="*/ 44 h 297"/>
                  <a:gd name="T16" fmla="*/ 7 w 371"/>
                  <a:gd name="T17" fmla="*/ 47 h 297"/>
                  <a:gd name="T18" fmla="*/ 7 w 371"/>
                  <a:gd name="T19" fmla="*/ 50 h 297"/>
                  <a:gd name="T20" fmla="*/ 7 w 371"/>
                  <a:gd name="T21" fmla="*/ 52 h 297"/>
                  <a:gd name="T22" fmla="*/ 7 w 371"/>
                  <a:gd name="T23" fmla="*/ 60 h 297"/>
                  <a:gd name="T24" fmla="*/ 7 w 371"/>
                  <a:gd name="T25" fmla="*/ 54 h 297"/>
                  <a:gd name="T26" fmla="*/ 7 w 371"/>
                  <a:gd name="T27" fmla="*/ 53 h 297"/>
                  <a:gd name="T28" fmla="*/ 7 w 371"/>
                  <a:gd name="T29" fmla="*/ 52 h 297"/>
                  <a:gd name="T30" fmla="*/ 7 w 371"/>
                  <a:gd name="T31" fmla="*/ 52 h 297"/>
                  <a:gd name="T32" fmla="*/ 7 w 371"/>
                  <a:gd name="T33" fmla="*/ 52 h 297"/>
                  <a:gd name="T34" fmla="*/ 7 w 371"/>
                  <a:gd name="T35" fmla="*/ 50 h 297"/>
                  <a:gd name="T36" fmla="*/ 7 w 371"/>
                  <a:gd name="T37" fmla="*/ 43 h 297"/>
                  <a:gd name="T38" fmla="*/ 7 w 371"/>
                  <a:gd name="T39" fmla="*/ 40 h 297"/>
                  <a:gd name="T40" fmla="*/ 7 w 371"/>
                  <a:gd name="T41" fmla="*/ 31 h 297"/>
                  <a:gd name="T42" fmla="*/ 7 w 371"/>
                  <a:gd name="T43" fmla="*/ 29 h 297"/>
                  <a:gd name="T44" fmla="*/ 7 w 371"/>
                  <a:gd name="T45" fmla="*/ 23 h 297"/>
                  <a:gd name="T46" fmla="*/ 7 w 371"/>
                  <a:gd name="T47" fmla="*/ 20 h 297"/>
                  <a:gd name="T48" fmla="*/ 7 w 371"/>
                  <a:gd name="T49" fmla="*/ 18 h 297"/>
                  <a:gd name="T50" fmla="*/ 7 w 371"/>
                  <a:gd name="T51" fmla="*/ 18 h 297"/>
                  <a:gd name="T52" fmla="*/ 7 w 371"/>
                  <a:gd name="T53" fmla="*/ 18 h 297"/>
                  <a:gd name="T54" fmla="*/ 7 w 371"/>
                  <a:gd name="T55" fmla="*/ 18 h 297"/>
                  <a:gd name="T56" fmla="*/ 7 w 371"/>
                  <a:gd name="T57" fmla="*/ 18 h 297"/>
                  <a:gd name="T58" fmla="*/ 7 w 371"/>
                  <a:gd name="T59" fmla="*/ 18 h 297"/>
                  <a:gd name="T60" fmla="*/ 7 w 371"/>
                  <a:gd name="T61" fmla="*/ 0 h 297"/>
                  <a:gd name="T62" fmla="*/ 7 w 371"/>
                  <a:gd name="T63" fmla="*/ 18 h 297"/>
                  <a:gd name="T64" fmla="*/ 7 w 371"/>
                  <a:gd name="T65" fmla="*/ 18 h 297"/>
                  <a:gd name="T66" fmla="*/ 6 w 371"/>
                  <a:gd name="T67" fmla="*/ 18 h 297"/>
                  <a:gd name="T68" fmla="*/ 0 w 371"/>
                  <a:gd name="T69" fmla="*/ 18 h 29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71"/>
                  <a:gd name="T106" fmla="*/ 0 h 297"/>
                  <a:gd name="T107" fmla="*/ 371 w 371"/>
                  <a:gd name="T108" fmla="*/ 297 h 29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71" h="297">
                    <a:moveTo>
                      <a:pt x="0" y="50"/>
                    </a:moveTo>
                    <a:cubicBezTo>
                      <a:pt x="19" y="60"/>
                      <a:pt x="25" y="86"/>
                      <a:pt x="47" y="90"/>
                    </a:cubicBezTo>
                    <a:cubicBezTo>
                      <a:pt x="52" y="92"/>
                      <a:pt x="57" y="93"/>
                      <a:pt x="62" y="95"/>
                    </a:cubicBezTo>
                    <a:cubicBezTo>
                      <a:pt x="75" y="108"/>
                      <a:pt x="84" y="123"/>
                      <a:pt x="99" y="134"/>
                    </a:cubicBezTo>
                    <a:cubicBezTo>
                      <a:pt x="103" y="141"/>
                      <a:pt x="95" y="147"/>
                      <a:pt x="90" y="152"/>
                    </a:cubicBezTo>
                    <a:cubicBezTo>
                      <a:pt x="93" y="165"/>
                      <a:pt x="90" y="159"/>
                      <a:pt x="99" y="170"/>
                    </a:cubicBezTo>
                    <a:cubicBezTo>
                      <a:pt x="101" y="173"/>
                      <a:pt x="108" y="177"/>
                      <a:pt x="108" y="177"/>
                    </a:cubicBezTo>
                    <a:cubicBezTo>
                      <a:pt x="119" y="196"/>
                      <a:pt x="110" y="202"/>
                      <a:pt x="137" y="204"/>
                    </a:cubicBezTo>
                    <a:cubicBezTo>
                      <a:pt x="143" y="207"/>
                      <a:pt x="146" y="215"/>
                      <a:pt x="149" y="221"/>
                    </a:cubicBezTo>
                    <a:cubicBezTo>
                      <a:pt x="150" y="229"/>
                      <a:pt x="151" y="235"/>
                      <a:pt x="158" y="239"/>
                    </a:cubicBezTo>
                    <a:cubicBezTo>
                      <a:pt x="163" y="246"/>
                      <a:pt x="167" y="249"/>
                      <a:pt x="170" y="257"/>
                    </a:cubicBezTo>
                    <a:cubicBezTo>
                      <a:pt x="171" y="270"/>
                      <a:pt x="170" y="289"/>
                      <a:pt x="182" y="296"/>
                    </a:cubicBezTo>
                    <a:cubicBezTo>
                      <a:pt x="223" y="291"/>
                      <a:pt x="203" y="297"/>
                      <a:pt x="215" y="272"/>
                    </a:cubicBezTo>
                    <a:cubicBezTo>
                      <a:pt x="217" y="262"/>
                      <a:pt x="239" y="261"/>
                      <a:pt x="248" y="260"/>
                    </a:cubicBezTo>
                    <a:cubicBezTo>
                      <a:pt x="254" y="258"/>
                      <a:pt x="260" y="255"/>
                      <a:pt x="266" y="254"/>
                    </a:cubicBezTo>
                    <a:cubicBezTo>
                      <a:pt x="277" y="249"/>
                      <a:pt x="290" y="252"/>
                      <a:pt x="302" y="252"/>
                    </a:cubicBezTo>
                    <a:cubicBezTo>
                      <a:pt x="322" y="259"/>
                      <a:pt x="335" y="255"/>
                      <a:pt x="359" y="254"/>
                    </a:cubicBezTo>
                    <a:cubicBezTo>
                      <a:pt x="371" y="251"/>
                      <a:pt x="368" y="249"/>
                      <a:pt x="363" y="239"/>
                    </a:cubicBezTo>
                    <a:cubicBezTo>
                      <a:pt x="360" y="223"/>
                      <a:pt x="359" y="209"/>
                      <a:pt x="345" y="200"/>
                    </a:cubicBezTo>
                    <a:cubicBezTo>
                      <a:pt x="340" y="194"/>
                      <a:pt x="333" y="197"/>
                      <a:pt x="333" y="182"/>
                    </a:cubicBezTo>
                    <a:cubicBezTo>
                      <a:pt x="330" y="167"/>
                      <a:pt x="326" y="149"/>
                      <a:pt x="309" y="146"/>
                    </a:cubicBezTo>
                    <a:cubicBezTo>
                      <a:pt x="304" y="143"/>
                      <a:pt x="301" y="142"/>
                      <a:pt x="297" y="137"/>
                    </a:cubicBezTo>
                    <a:cubicBezTo>
                      <a:pt x="301" y="126"/>
                      <a:pt x="297" y="122"/>
                      <a:pt x="288" y="116"/>
                    </a:cubicBezTo>
                    <a:cubicBezTo>
                      <a:pt x="281" y="107"/>
                      <a:pt x="272" y="108"/>
                      <a:pt x="261" y="107"/>
                    </a:cubicBezTo>
                    <a:cubicBezTo>
                      <a:pt x="256" y="104"/>
                      <a:pt x="255" y="100"/>
                      <a:pt x="252" y="95"/>
                    </a:cubicBezTo>
                    <a:cubicBezTo>
                      <a:pt x="248" y="76"/>
                      <a:pt x="224" y="80"/>
                      <a:pt x="209" y="78"/>
                    </a:cubicBezTo>
                    <a:cubicBezTo>
                      <a:pt x="203" y="70"/>
                      <a:pt x="203" y="68"/>
                      <a:pt x="192" y="66"/>
                    </a:cubicBezTo>
                    <a:cubicBezTo>
                      <a:pt x="183" y="60"/>
                      <a:pt x="180" y="55"/>
                      <a:pt x="168" y="53"/>
                    </a:cubicBezTo>
                    <a:cubicBezTo>
                      <a:pt x="162" y="50"/>
                      <a:pt x="156" y="48"/>
                      <a:pt x="150" y="47"/>
                    </a:cubicBezTo>
                    <a:cubicBezTo>
                      <a:pt x="132" y="25"/>
                      <a:pt x="132" y="23"/>
                      <a:pt x="104" y="18"/>
                    </a:cubicBezTo>
                    <a:cubicBezTo>
                      <a:pt x="98" y="14"/>
                      <a:pt x="84" y="6"/>
                      <a:pt x="80" y="0"/>
                    </a:cubicBezTo>
                    <a:cubicBezTo>
                      <a:pt x="67" y="5"/>
                      <a:pt x="63" y="19"/>
                      <a:pt x="48" y="21"/>
                    </a:cubicBezTo>
                    <a:cubicBezTo>
                      <a:pt x="33" y="24"/>
                      <a:pt x="18" y="20"/>
                      <a:pt x="18" y="20"/>
                    </a:cubicBezTo>
                    <a:cubicBezTo>
                      <a:pt x="12" y="17"/>
                      <a:pt x="10" y="19"/>
                      <a:pt x="6" y="24"/>
                    </a:cubicBezTo>
                    <a:cubicBezTo>
                      <a:pt x="9" y="32"/>
                      <a:pt x="8" y="45"/>
                      <a:pt x="0" y="5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91" name="Freeform 121"/>
              <p:cNvSpPr>
                <a:spLocks/>
              </p:cNvSpPr>
              <p:nvPr/>
            </p:nvSpPr>
            <p:spPr bwMode="auto">
              <a:xfrm>
                <a:off x="820" y="2862"/>
                <a:ext cx="150" cy="240"/>
              </a:xfrm>
              <a:custGeom>
                <a:avLst/>
                <a:gdLst>
                  <a:gd name="T0" fmla="*/ 8 w 160"/>
                  <a:gd name="T1" fmla="*/ 6 h 246"/>
                  <a:gd name="T2" fmla="*/ 8 w 160"/>
                  <a:gd name="T3" fmla="*/ 20 h 246"/>
                  <a:gd name="T4" fmla="*/ 8 w 160"/>
                  <a:gd name="T5" fmla="*/ 20 h 246"/>
                  <a:gd name="T6" fmla="*/ 8 w 160"/>
                  <a:gd name="T7" fmla="*/ 26 h 246"/>
                  <a:gd name="T8" fmla="*/ 8 w 160"/>
                  <a:gd name="T9" fmla="*/ 30 h 246"/>
                  <a:gd name="T10" fmla="*/ 8 w 160"/>
                  <a:gd name="T11" fmla="*/ 36 h 246"/>
                  <a:gd name="T12" fmla="*/ 8 w 160"/>
                  <a:gd name="T13" fmla="*/ 39 h 246"/>
                  <a:gd name="T14" fmla="*/ 8 w 160"/>
                  <a:gd name="T15" fmla="*/ 41 h 246"/>
                  <a:gd name="T16" fmla="*/ 8 w 160"/>
                  <a:gd name="T17" fmla="*/ 42 h 246"/>
                  <a:gd name="T18" fmla="*/ 8 w 160"/>
                  <a:gd name="T19" fmla="*/ 44 h 246"/>
                  <a:gd name="T20" fmla="*/ 8 w 160"/>
                  <a:gd name="T21" fmla="*/ 45 h 246"/>
                  <a:gd name="T22" fmla="*/ 8 w 160"/>
                  <a:gd name="T23" fmla="*/ 52 h 246"/>
                  <a:gd name="T24" fmla="*/ 8 w 160"/>
                  <a:gd name="T25" fmla="*/ 57 h 246"/>
                  <a:gd name="T26" fmla="*/ 8 w 160"/>
                  <a:gd name="T27" fmla="*/ 57 h 246"/>
                  <a:gd name="T28" fmla="*/ 8 w 160"/>
                  <a:gd name="T29" fmla="*/ 58 h 246"/>
                  <a:gd name="T30" fmla="*/ 8 w 160"/>
                  <a:gd name="T31" fmla="*/ 56 h 246"/>
                  <a:gd name="T32" fmla="*/ 8 w 160"/>
                  <a:gd name="T33" fmla="*/ 50 h 246"/>
                  <a:gd name="T34" fmla="*/ 8 w 160"/>
                  <a:gd name="T35" fmla="*/ 47 h 246"/>
                  <a:gd name="T36" fmla="*/ 8 w 160"/>
                  <a:gd name="T37" fmla="*/ 44 h 246"/>
                  <a:gd name="T38" fmla="*/ 8 w 160"/>
                  <a:gd name="T39" fmla="*/ 31 h 246"/>
                  <a:gd name="T40" fmla="*/ 8 w 160"/>
                  <a:gd name="T41" fmla="*/ 24 h 246"/>
                  <a:gd name="T42" fmla="*/ 8 w 160"/>
                  <a:gd name="T43" fmla="*/ 20 h 246"/>
                  <a:gd name="T44" fmla="*/ 8 w 160"/>
                  <a:gd name="T45" fmla="*/ 20 h 246"/>
                  <a:gd name="T46" fmla="*/ 8 w 160"/>
                  <a:gd name="T47" fmla="*/ 20 h 246"/>
                  <a:gd name="T48" fmla="*/ 8 w 160"/>
                  <a:gd name="T49" fmla="*/ 20 h 246"/>
                  <a:gd name="T50" fmla="*/ 8 w 160"/>
                  <a:gd name="T51" fmla="*/ 4 h 246"/>
                  <a:gd name="T52" fmla="*/ 8 w 160"/>
                  <a:gd name="T53" fmla="*/ 0 h 246"/>
                  <a:gd name="T54" fmla="*/ 8 w 160"/>
                  <a:gd name="T55" fmla="*/ 1 h 246"/>
                  <a:gd name="T56" fmla="*/ 8 w 160"/>
                  <a:gd name="T57" fmla="*/ 6 h 24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60"/>
                  <a:gd name="T88" fmla="*/ 0 h 246"/>
                  <a:gd name="T89" fmla="*/ 160 w 160"/>
                  <a:gd name="T90" fmla="*/ 246 h 24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60" h="246">
                    <a:moveTo>
                      <a:pt x="47" y="6"/>
                    </a:moveTo>
                    <a:cubicBezTo>
                      <a:pt x="51" y="14"/>
                      <a:pt x="53" y="21"/>
                      <a:pt x="58" y="28"/>
                    </a:cubicBezTo>
                    <a:cubicBezTo>
                      <a:pt x="62" y="50"/>
                      <a:pt x="51" y="79"/>
                      <a:pt x="71" y="94"/>
                    </a:cubicBezTo>
                    <a:cubicBezTo>
                      <a:pt x="70" y="106"/>
                      <a:pt x="64" y="104"/>
                      <a:pt x="55" y="111"/>
                    </a:cubicBezTo>
                    <a:cubicBezTo>
                      <a:pt x="53" y="115"/>
                      <a:pt x="52" y="120"/>
                      <a:pt x="50" y="124"/>
                    </a:cubicBezTo>
                    <a:cubicBezTo>
                      <a:pt x="53" y="132"/>
                      <a:pt x="59" y="136"/>
                      <a:pt x="64" y="142"/>
                    </a:cubicBezTo>
                    <a:cubicBezTo>
                      <a:pt x="67" y="145"/>
                      <a:pt x="71" y="151"/>
                      <a:pt x="71" y="151"/>
                    </a:cubicBezTo>
                    <a:cubicBezTo>
                      <a:pt x="69" y="161"/>
                      <a:pt x="58" y="160"/>
                      <a:pt x="49" y="162"/>
                    </a:cubicBezTo>
                    <a:cubicBezTo>
                      <a:pt x="47" y="163"/>
                      <a:pt x="46" y="164"/>
                      <a:pt x="44" y="166"/>
                    </a:cubicBezTo>
                    <a:cubicBezTo>
                      <a:pt x="42" y="168"/>
                      <a:pt x="42" y="170"/>
                      <a:pt x="40" y="171"/>
                    </a:cubicBezTo>
                    <a:cubicBezTo>
                      <a:pt x="37" y="174"/>
                      <a:pt x="31" y="178"/>
                      <a:pt x="31" y="178"/>
                    </a:cubicBezTo>
                    <a:cubicBezTo>
                      <a:pt x="22" y="192"/>
                      <a:pt x="30" y="205"/>
                      <a:pt x="11" y="208"/>
                    </a:cubicBezTo>
                    <a:cubicBezTo>
                      <a:pt x="0" y="216"/>
                      <a:pt x="11" y="233"/>
                      <a:pt x="23" y="235"/>
                    </a:cubicBezTo>
                    <a:cubicBezTo>
                      <a:pt x="34" y="236"/>
                      <a:pt x="45" y="236"/>
                      <a:pt x="56" y="237"/>
                    </a:cubicBezTo>
                    <a:cubicBezTo>
                      <a:pt x="65" y="239"/>
                      <a:pt x="74" y="243"/>
                      <a:pt x="83" y="246"/>
                    </a:cubicBezTo>
                    <a:cubicBezTo>
                      <a:pt x="93" y="243"/>
                      <a:pt x="94" y="239"/>
                      <a:pt x="100" y="231"/>
                    </a:cubicBezTo>
                    <a:cubicBezTo>
                      <a:pt x="103" y="215"/>
                      <a:pt x="120" y="209"/>
                      <a:pt x="130" y="199"/>
                    </a:cubicBezTo>
                    <a:cubicBezTo>
                      <a:pt x="132" y="189"/>
                      <a:pt x="139" y="185"/>
                      <a:pt x="148" y="183"/>
                    </a:cubicBezTo>
                    <a:cubicBezTo>
                      <a:pt x="152" y="178"/>
                      <a:pt x="156" y="176"/>
                      <a:pt x="160" y="171"/>
                    </a:cubicBezTo>
                    <a:cubicBezTo>
                      <a:pt x="158" y="156"/>
                      <a:pt x="158" y="141"/>
                      <a:pt x="152" y="127"/>
                    </a:cubicBezTo>
                    <a:cubicBezTo>
                      <a:pt x="151" y="118"/>
                      <a:pt x="142" y="110"/>
                      <a:pt x="134" y="105"/>
                    </a:cubicBezTo>
                    <a:cubicBezTo>
                      <a:pt x="130" y="100"/>
                      <a:pt x="126" y="98"/>
                      <a:pt x="122" y="93"/>
                    </a:cubicBezTo>
                    <a:cubicBezTo>
                      <a:pt x="124" y="87"/>
                      <a:pt x="126" y="85"/>
                      <a:pt x="131" y="82"/>
                    </a:cubicBezTo>
                    <a:cubicBezTo>
                      <a:pt x="139" y="71"/>
                      <a:pt x="143" y="58"/>
                      <a:pt x="131" y="48"/>
                    </a:cubicBezTo>
                    <a:cubicBezTo>
                      <a:pt x="128" y="43"/>
                      <a:pt x="125" y="40"/>
                      <a:pt x="124" y="34"/>
                    </a:cubicBezTo>
                    <a:cubicBezTo>
                      <a:pt x="125" y="24"/>
                      <a:pt x="127" y="14"/>
                      <a:pt x="130" y="4"/>
                    </a:cubicBezTo>
                    <a:cubicBezTo>
                      <a:pt x="119" y="2"/>
                      <a:pt x="108" y="1"/>
                      <a:pt x="97" y="0"/>
                    </a:cubicBezTo>
                    <a:cubicBezTo>
                      <a:pt x="83" y="0"/>
                      <a:pt x="70" y="0"/>
                      <a:pt x="56" y="1"/>
                    </a:cubicBezTo>
                    <a:cubicBezTo>
                      <a:pt x="53" y="1"/>
                      <a:pt x="47" y="6"/>
                      <a:pt x="47" y="6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92" name="Freeform 122"/>
              <p:cNvSpPr>
                <a:spLocks/>
              </p:cNvSpPr>
              <p:nvPr/>
            </p:nvSpPr>
            <p:spPr bwMode="auto">
              <a:xfrm>
                <a:off x="700" y="2851"/>
                <a:ext cx="187" cy="269"/>
              </a:xfrm>
              <a:custGeom>
                <a:avLst/>
                <a:gdLst>
                  <a:gd name="T0" fmla="*/ 7 w 200"/>
                  <a:gd name="T1" fmla="*/ 17 h 277"/>
                  <a:gd name="T2" fmla="*/ 7 w 200"/>
                  <a:gd name="T3" fmla="*/ 17 h 277"/>
                  <a:gd name="T4" fmla="*/ 7 w 200"/>
                  <a:gd name="T5" fmla="*/ 17 h 277"/>
                  <a:gd name="T6" fmla="*/ 7 w 200"/>
                  <a:gd name="T7" fmla="*/ 17 h 277"/>
                  <a:gd name="T8" fmla="*/ 7 w 200"/>
                  <a:gd name="T9" fmla="*/ 17 h 277"/>
                  <a:gd name="T10" fmla="*/ 7 w 200"/>
                  <a:gd name="T11" fmla="*/ 17 h 277"/>
                  <a:gd name="T12" fmla="*/ 5 w 200"/>
                  <a:gd name="T13" fmla="*/ 17 h 277"/>
                  <a:gd name="T14" fmla="*/ 7 w 200"/>
                  <a:gd name="T15" fmla="*/ 24 h 277"/>
                  <a:gd name="T16" fmla="*/ 7 w 200"/>
                  <a:gd name="T17" fmla="*/ 30 h 277"/>
                  <a:gd name="T18" fmla="*/ 7 w 200"/>
                  <a:gd name="T19" fmla="*/ 34 h 277"/>
                  <a:gd name="T20" fmla="*/ 7 w 200"/>
                  <a:gd name="T21" fmla="*/ 41 h 277"/>
                  <a:gd name="T22" fmla="*/ 7 w 200"/>
                  <a:gd name="T23" fmla="*/ 44 h 277"/>
                  <a:gd name="T24" fmla="*/ 7 w 200"/>
                  <a:gd name="T25" fmla="*/ 46 h 277"/>
                  <a:gd name="T26" fmla="*/ 7 w 200"/>
                  <a:gd name="T27" fmla="*/ 49 h 277"/>
                  <a:gd name="T28" fmla="*/ 7 w 200"/>
                  <a:gd name="T29" fmla="*/ 49 h 277"/>
                  <a:gd name="T30" fmla="*/ 7 w 200"/>
                  <a:gd name="T31" fmla="*/ 48 h 277"/>
                  <a:gd name="T32" fmla="*/ 7 w 200"/>
                  <a:gd name="T33" fmla="*/ 45 h 277"/>
                  <a:gd name="T34" fmla="*/ 7 w 200"/>
                  <a:gd name="T35" fmla="*/ 43 h 277"/>
                  <a:gd name="T36" fmla="*/ 7 w 200"/>
                  <a:gd name="T37" fmla="*/ 42 h 277"/>
                  <a:gd name="T38" fmla="*/ 7 w 200"/>
                  <a:gd name="T39" fmla="*/ 36 h 277"/>
                  <a:gd name="T40" fmla="*/ 7 w 200"/>
                  <a:gd name="T41" fmla="*/ 33 h 277"/>
                  <a:gd name="T42" fmla="*/ 7 w 200"/>
                  <a:gd name="T43" fmla="*/ 32 h 277"/>
                  <a:gd name="T44" fmla="*/ 7 w 200"/>
                  <a:gd name="T45" fmla="*/ 25 h 277"/>
                  <a:gd name="T46" fmla="*/ 7 w 200"/>
                  <a:gd name="T47" fmla="*/ 21 h 277"/>
                  <a:gd name="T48" fmla="*/ 7 w 200"/>
                  <a:gd name="T49" fmla="*/ 17 h 277"/>
                  <a:gd name="T50" fmla="*/ 7 w 200"/>
                  <a:gd name="T51" fmla="*/ 17 h 277"/>
                  <a:gd name="T52" fmla="*/ 7 w 200"/>
                  <a:gd name="T53" fmla="*/ 17 h 277"/>
                  <a:gd name="T54" fmla="*/ 7 w 200"/>
                  <a:gd name="T55" fmla="*/ 0 h 277"/>
                  <a:gd name="T56" fmla="*/ 7 w 200"/>
                  <a:gd name="T57" fmla="*/ 1 h 277"/>
                  <a:gd name="T58" fmla="*/ 7 w 200"/>
                  <a:gd name="T59" fmla="*/ 16 h 277"/>
                  <a:gd name="T60" fmla="*/ 7 w 200"/>
                  <a:gd name="T61" fmla="*/ 10 h 277"/>
                  <a:gd name="T62" fmla="*/ 7 w 200"/>
                  <a:gd name="T63" fmla="*/ 17 h 277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0"/>
                  <a:gd name="T97" fmla="*/ 0 h 277"/>
                  <a:gd name="T98" fmla="*/ 200 w 200"/>
                  <a:gd name="T99" fmla="*/ 277 h 277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0" h="277">
                    <a:moveTo>
                      <a:pt x="76" y="21"/>
                    </a:moveTo>
                    <a:cubicBezTo>
                      <a:pt x="88" y="23"/>
                      <a:pt x="95" y="32"/>
                      <a:pt x="104" y="39"/>
                    </a:cubicBezTo>
                    <a:cubicBezTo>
                      <a:pt x="109" y="48"/>
                      <a:pt x="95" y="59"/>
                      <a:pt x="88" y="64"/>
                    </a:cubicBezTo>
                    <a:cubicBezTo>
                      <a:pt x="73" y="61"/>
                      <a:pt x="68" y="61"/>
                      <a:pt x="50" y="63"/>
                    </a:cubicBezTo>
                    <a:cubicBezTo>
                      <a:pt x="43" y="72"/>
                      <a:pt x="51" y="61"/>
                      <a:pt x="46" y="75"/>
                    </a:cubicBezTo>
                    <a:cubicBezTo>
                      <a:pt x="42" y="86"/>
                      <a:pt x="23" y="90"/>
                      <a:pt x="14" y="91"/>
                    </a:cubicBezTo>
                    <a:cubicBezTo>
                      <a:pt x="9" y="94"/>
                      <a:pt x="7" y="96"/>
                      <a:pt x="5" y="102"/>
                    </a:cubicBezTo>
                    <a:cubicBezTo>
                      <a:pt x="3" y="114"/>
                      <a:pt x="0" y="117"/>
                      <a:pt x="7" y="129"/>
                    </a:cubicBezTo>
                    <a:cubicBezTo>
                      <a:pt x="8" y="137"/>
                      <a:pt x="10" y="146"/>
                      <a:pt x="13" y="153"/>
                    </a:cubicBezTo>
                    <a:cubicBezTo>
                      <a:pt x="14" y="162"/>
                      <a:pt x="22" y="167"/>
                      <a:pt x="28" y="174"/>
                    </a:cubicBezTo>
                    <a:cubicBezTo>
                      <a:pt x="39" y="186"/>
                      <a:pt x="46" y="201"/>
                      <a:pt x="56" y="214"/>
                    </a:cubicBezTo>
                    <a:cubicBezTo>
                      <a:pt x="55" y="223"/>
                      <a:pt x="53" y="228"/>
                      <a:pt x="46" y="235"/>
                    </a:cubicBezTo>
                    <a:cubicBezTo>
                      <a:pt x="47" y="243"/>
                      <a:pt x="50" y="243"/>
                      <a:pt x="56" y="247"/>
                    </a:cubicBezTo>
                    <a:cubicBezTo>
                      <a:pt x="67" y="265"/>
                      <a:pt x="82" y="271"/>
                      <a:pt x="103" y="274"/>
                    </a:cubicBezTo>
                    <a:cubicBezTo>
                      <a:pt x="109" y="277"/>
                      <a:pt x="112" y="274"/>
                      <a:pt x="118" y="273"/>
                    </a:cubicBezTo>
                    <a:cubicBezTo>
                      <a:pt x="124" y="268"/>
                      <a:pt x="134" y="263"/>
                      <a:pt x="142" y="261"/>
                    </a:cubicBezTo>
                    <a:cubicBezTo>
                      <a:pt x="154" y="252"/>
                      <a:pt x="152" y="247"/>
                      <a:pt x="140" y="240"/>
                    </a:cubicBezTo>
                    <a:cubicBezTo>
                      <a:pt x="139" y="235"/>
                      <a:pt x="137" y="231"/>
                      <a:pt x="136" y="226"/>
                    </a:cubicBezTo>
                    <a:cubicBezTo>
                      <a:pt x="140" y="221"/>
                      <a:pt x="142" y="220"/>
                      <a:pt x="148" y="219"/>
                    </a:cubicBezTo>
                    <a:cubicBezTo>
                      <a:pt x="159" y="210"/>
                      <a:pt x="153" y="194"/>
                      <a:pt x="166" y="186"/>
                    </a:cubicBezTo>
                    <a:cubicBezTo>
                      <a:pt x="172" y="177"/>
                      <a:pt x="177" y="173"/>
                      <a:pt x="188" y="171"/>
                    </a:cubicBezTo>
                    <a:cubicBezTo>
                      <a:pt x="195" y="168"/>
                      <a:pt x="198" y="171"/>
                      <a:pt x="200" y="163"/>
                    </a:cubicBezTo>
                    <a:cubicBezTo>
                      <a:pt x="194" y="154"/>
                      <a:pt x="188" y="145"/>
                      <a:pt x="182" y="136"/>
                    </a:cubicBezTo>
                    <a:cubicBezTo>
                      <a:pt x="184" y="126"/>
                      <a:pt x="180" y="123"/>
                      <a:pt x="188" y="118"/>
                    </a:cubicBezTo>
                    <a:cubicBezTo>
                      <a:pt x="192" y="113"/>
                      <a:pt x="199" y="113"/>
                      <a:pt x="200" y="106"/>
                    </a:cubicBezTo>
                    <a:cubicBezTo>
                      <a:pt x="195" y="96"/>
                      <a:pt x="189" y="91"/>
                      <a:pt x="187" y="79"/>
                    </a:cubicBezTo>
                    <a:cubicBezTo>
                      <a:pt x="186" y="63"/>
                      <a:pt x="190" y="42"/>
                      <a:pt x="182" y="27"/>
                    </a:cubicBezTo>
                    <a:cubicBezTo>
                      <a:pt x="181" y="20"/>
                      <a:pt x="165" y="1"/>
                      <a:pt x="158" y="0"/>
                    </a:cubicBezTo>
                    <a:cubicBezTo>
                      <a:pt x="152" y="0"/>
                      <a:pt x="146" y="0"/>
                      <a:pt x="140" y="1"/>
                    </a:cubicBezTo>
                    <a:cubicBezTo>
                      <a:pt x="133" y="2"/>
                      <a:pt x="136" y="15"/>
                      <a:pt x="128" y="16"/>
                    </a:cubicBezTo>
                    <a:cubicBezTo>
                      <a:pt x="117" y="17"/>
                      <a:pt x="112" y="4"/>
                      <a:pt x="98" y="10"/>
                    </a:cubicBezTo>
                    <a:cubicBezTo>
                      <a:pt x="93" y="13"/>
                      <a:pt x="82" y="23"/>
                      <a:pt x="76" y="2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93" name="Freeform 123"/>
              <p:cNvSpPr>
                <a:spLocks/>
              </p:cNvSpPr>
              <p:nvPr/>
            </p:nvSpPr>
            <p:spPr bwMode="auto">
              <a:xfrm>
                <a:off x="548" y="3032"/>
                <a:ext cx="133" cy="150"/>
              </a:xfrm>
              <a:custGeom>
                <a:avLst/>
                <a:gdLst>
                  <a:gd name="T0" fmla="*/ 0 w 143"/>
                  <a:gd name="T1" fmla="*/ 25 h 153"/>
                  <a:gd name="T2" fmla="*/ 7 w 143"/>
                  <a:gd name="T3" fmla="*/ 25 h 153"/>
                  <a:gd name="T4" fmla="*/ 7 w 143"/>
                  <a:gd name="T5" fmla="*/ 37 h 153"/>
                  <a:gd name="T6" fmla="*/ 7 w 143"/>
                  <a:gd name="T7" fmla="*/ 51 h 153"/>
                  <a:gd name="T8" fmla="*/ 7 w 143"/>
                  <a:gd name="T9" fmla="*/ 50 h 153"/>
                  <a:gd name="T10" fmla="*/ 7 w 143"/>
                  <a:gd name="T11" fmla="*/ 46 h 153"/>
                  <a:gd name="T12" fmla="*/ 7 w 143"/>
                  <a:gd name="T13" fmla="*/ 48 h 153"/>
                  <a:gd name="T14" fmla="*/ 7 w 143"/>
                  <a:gd name="T15" fmla="*/ 42 h 153"/>
                  <a:gd name="T16" fmla="*/ 7 w 143"/>
                  <a:gd name="T17" fmla="*/ 35 h 153"/>
                  <a:gd name="T18" fmla="*/ 7 w 143"/>
                  <a:gd name="T19" fmla="*/ 25 h 153"/>
                  <a:gd name="T20" fmla="*/ 7 w 143"/>
                  <a:gd name="T21" fmla="*/ 25 h 153"/>
                  <a:gd name="T22" fmla="*/ 7 w 143"/>
                  <a:gd name="T23" fmla="*/ 25 h 153"/>
                  <a:gd name="T24" fmla="*/ 7 w 143"/>
                  <a:gd name="T25" fmla="*/ 25 h 153"/>
                  <a:gd name="T26" fmla="*/ 7 w 143"/>
                  <a:gd name="T27" fmla="*/ 25 h 153"/>
                  <a:gd name="T28" fmla="*/ 7 w 143"/>
                  <a:gd name="T29" fmla="*/ 11 h 153"/>
                  <a:gd name="T30" fmla="*/ 7 w 143"/>
                  <a:gd name="T31" fmla="*/ 0 h 153"/>
                  <a:gd name="T32" fmla="*/ 7 w 143"/>
                  <a:gd name="T33" fmla="*/ 25 h 153"/>
                  <a:gd name="T34" fmla="*/ 7 w 143"/>
                  <a:gd name="T35" fmla="*/ 25 h 153"/>
                  <a:gd name="T36" fmla="*/ 0 w 143"/>
                  <a:gd name="T37" fmla="*/ 25 h 15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43"/>
                  <a:gd name="T58" fmla="*/ 0 h 153"/>
                  <a:gd name="T59" fmla="*/ 143 w 143"/>
                  <a:gd name="T60" fmla="*/ 153 h 153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43" h="153">
                    <a:moveTo>
                      <a:pt x="0" y="57"/>
                    </a:moveTo>
                    <a:cubicBezTo>
                      <a:pt x="2" y="70"/>
                      <a:pt x="6" y="77"/>
                      <a:pt x="17" y="84"/>
                    </a:cubicBezTo>
                    <a:cubicBezTo>
                      <a:pt x="24" y="96"/>
                      <a:pt x="22" y="97"/>
                      <a:pt x="24" y="114"/>
                    </a:cubicBezTo>
                    <a:cubicBezTo>
                      <a:pt x="25" y="125"/>
                      <a:pt x="54" y="148"/>
                      <a:pt x="65" y="150"/>
                    </a:cubicBezTo>
                    <a:cubicBezTo>
                      <a:pt x="71" y="153"/>
                      <a:pt x="74" y="150"/>
                      <a:pt x="80" y="149"/>
                    </a:cubicBezTo>
                    <a:cubicBezTo>
                      <a:pt x="84" y="144"/>
                      <a:pt x="89" y="141"/>
                      <a:pt x="93" y="137"/>
                    </a:cubicBezTo>
                    <a:cubicBezTo>
                      <a:pt x="100" y="138"/>
                      <a:pt x="104" y="140"/>
                      <a:pt x="110" y="141"/>
                    </a:cubicBezTo>
                    <a:cubicBezTo>
                      <a:pt x="116" y="135"/>
                      <a:pt x="120" y="132"/>
                      <a:pt x="125" y="125"/>
                    </a:cubicBezTo>
                    <a:cubicBezTo>
                      <a:pt x="126" y="119"/>
                      <a:pt x="132" y="114"/>
                      <a:pt x="138" y="111"/>
                    </a:cubicBezTo>
                    <a:cubicBezTo>
                      <a:pt x="143" y="100"/>
                      <a:pt x="134" y="87"/>
                      <a:pt x="126" y="80"/>
                    </a:cubicBezTo>
                    <a:cubicBezTo>
                      <a:pt x="125" y="74"/>
                      <a:pt x="118" y="69"/>
                      <a:pt x="113" y="65"/>
                    </a:cubicBezTo>
                    <a:cubicBezTo>
                      <a:pt x="110" y="57"/>
                      <a:pt x="105" y="49"/>
                      <a:pt x="96" y="47"/>
                    </a:cubicBezTo>
                    <a:cubicBezTo>
                      <a:pt x="91" y="44"/>
                      <a:pt x="87" y="42"/>
                      <a:pt x="81" y="41"/>
                    </a:cubicBezTo>
                    <a:cubicBezTo>
                      <a:pt x="74" y="37"/>
                      <a:pt x="74" y="27"/>
                      <a:pt x="57" y="32"/>
                    </a:cubicBezTo>
                    <a:cubicBezTo>
                      <a:pt x="44" y="26"/>
                      <a:pt x="33" y="18"/>
                      <a:pt x="21" y="11"/>
                    </a:cubicBezTo>
                    <a:cubicBezTo>
                      <a:pt x="18" y="6"/>
                      <a:pt x="16" y="3"/>
                      <a:pt x="11" y="0"/>
                    </a:cubicBezTo>
                    <a:cubicBezTo>
                      <a:pt x="13" y="9"/>
                      <a:pt x="13" y="19"/>
                      <a:pt x="17" y="27"/>
                    </a:cubicBezTo>
                    <a:cubicBezTo>
                      <a:pt x="26" y="41"/>
                      <a:pt x="22" y="49"/>
                      <a:pt x="24" y="60"/>
                    </a:cubicBezTo>
                    <a:cubicBezTo>
                      <a:pt x="17" y="68"/>
                      <a:pt x="5" y="65"/>
                      <a:pt x="0" y="5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94" name="Freeform 124"/>
              <p:cNvSpPr>
                <a:spLocks/>
              </p:cNvSpPr>
              <p:nvPr/>
            </p:nvSpPr>
            <p:spPr bwMode="auto">
              <a:xfrm>
                <a:off x="648" y="3120"/>
                <a:ext cx="85" cy="97"/>
              </a:xfrm>
              <a:custGeom>
                <a:avLst/>
                <a:gdLst>
                  <a:gd name="T0" fmla="*/ 6 w 91"/>
                  <a:gd name="T1" fmla="*/ 24 h 99"/>
                  <a:gd name="T2" fmla="*/ 0 w 91"/>
                  <a:gd name="T3" fmla="*/ 24 h 99"/>
                  <a:gd name="T4" fmla="*/ 7 w 91"/>
                  <a:gd name="T5" fmla="*/ 28 h 99"/>
                  <a:gd name="T6" fmla="*/ 7 w 91"/>
                  <a:gd name="T7" fmla="*/ 24 h 99"/>
                  <a:gd name="T8" fmla="*/ 7 w 91"/>
                  <a:gd name="T9" fmla="*/ 24 h 99"/>
                  <a:gd name="T10" fmla="*/ 7 w 91"/>
                  <a:gd name="T11" fmla="*/ 24 h 99"/>
                  <a:gd name="T12" fmla="*/ 7 w 91"/>
                  <a:gd name="T13" fmla="*/ 17 h 99"/>
                  <a:gd name="T14" fmla="*/ 7 w 91"/>
                  <a:gd name="T15" fmla="*/ 0 h 99"/>
                  <a:gd name="T16" fmla="*/ 7 w 91"/>
                  <a:gd name="T17" fmla="*/ 11 h 99"/>
                  <a:gd name="T18" fmla="*/ 7 w 91"/>
                  <a:gd name="T19" fmla="*/ 24 h 99"/>
                  <a:gd name="T20" fmla="*/ 7 w 91"/>
                  <a:gd name="T21" fmla="*/ 24 h 99"/>
                  <a:gd name="T22" fmla="*/ 3 w 91"/>
                  <a:gd name="T23" fmla="*/ 24 h 99"/>
                  <a:gd name="T24" fmla="*/ 6 w 91"/>
                  <a:gd name="T25" fmla="*/ 24 h 9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1"/>
                  <a:gd name="T40" fmla="*/ 0 h 99"/>
                  <a:gd name="T41" fmla="*/ 91 w 91"/>
                  <a:gd name="T42" fmla="*/ 99 h 9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1" h="99">
                    <a:moveTo>
                      <a:pt x="6" y="53"/>
                    </a:moveTo>
                    <a:cubicBezTo>
                      <a:pt x="2" y="58"/>
                      <a:pt x="1" y="62"/>
                      <a:pt x="0" y="68"/>
                    </a:cubicBezTo>
                    <a:cubicBezTo>
                      <a:pt x="2" y="79"/>
                      <a:pt x="27" y="97"/>
                      <a:pt x="39" y="99"/>
                    </a:cubicBezTo>
                    <a:cubicBezTo>
                      <a:pt x="54" y="97"/>
                      <a:pt x="61" y="79"/>
                      <a:pt x="76" y="72"/>
                    </a:cubicBezTo>
                    <a:cubicBezTo>
                      <a:pt x="80" y="67"/>
                      <a:pt x="86" y="61"/>
                      <a:pt x="90" y="56"/>
                    </a:cubicBezTo>
                    <a:cubicBezTo>
                      <a:pt x="91" y="47"/>
                      <a:pt x="87" y="29"/>
                      <a:pt x="73" y="26"/>
                    </a:cubicBezTo>
                    <a:cubicBezTo>
                      <a:pt x="67" y="23"/>
                      <a:pt x="61" y="21"/>
                      <a:pt x="55" y="17"/>
                    </a:cubicBezTo>
                    <a:cubicBezTo>
                      <a:pt x="51" y="11"/>
                      <a:pt x="47" y="6"/>
                      <a:pt x="43" y="0"/>
                    </a:cubicBezTo>
                    <a:cubicBezTo>
                      <a:pt x="36" y="2"/>
                      <a:pt x="34" y="5"/>
                      <a:pt x="30" y="11"/>
                    </a:cubicBezTo>
                    <a:cubicBezTo>
                      <a:pt x="31" y="23"/>
                      <a:pt x="29" y="27"/>
                      <a:pt x="19" y="33"/>
                    </a:cubicBezTo>
                    <a:cubicBezTo>
                      <a:pt x="16" y="37"/>
                      <a:pt x="14" y="43"/>
                      <a:pt x="10" y="47"/>
                    </a:cubicBezTo>
                    <a:cubicBezTo>
                      <a:pt x="9" y="49"/>
                      <a:pt x="3" y="51"/>
                      <a:pt x="3" y="54"/>
                    </a:cubicBezTo>
                    <a:cubicBezTo>
                      <a:pt x="3" y="55"/>
                      <a:pt x="5" y="53"/>
                      <a:pt x="6" y="53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95" name="Freeform 125"/>
              <p:cNvSpPr>
                <a:spLocks/>
              </p:cNvSpPr>
              <p:nvPr/>
            </p:nvSpPr>
            <p:spPr bwMode="auto">
              <a:xfrm>
                <a:off x="3336" y="1125"/>
                <a:ext cx="1352" cy="1546"/>
              </a:xfrm>
              <a:custGeom>
                <a:avLst/>
                <a:gdLst>
                  <a:gd name="T0" fmla="*/ 7 w 1450"/>
                  <a:gd name="T1" fmla="*/ 152 h 1587"/>
                  <a:gd name="T2" fmla="*/ 7 w 1450"/>
                  <a:gd name="T3" fmla="*/ 168 h 1587"/>
                  <a:gd name="T4" fmla="*/ 7 w 1450"/>
                  <a:gd name="T5" fmla="*/ 187 h 1587"/>
                  <a:gd name="T6" fmla="*/ 7 w 1450"/>
                  <a:gd name="T7" fmla="*/ 238 h 1587"/>
                  <a:gd name="T8" fmla="*/ 7 w 1450"/>
                  <a:gd name="T9" fmla="*/ 269 h 1587"/>
                  <a:gd name="T10" fmla="*/ 7 w 1450"/>
                  <a:gd name="T11" fmla="*/ 274 h 1587"/>
                  <a:gd name="T12" fmla="*/ 7 w 1450"/>
                  <a:gd name="T13" fmla="*/ 296 h 1587"/>
                  <a:gd name="T14" fmla="*/ 7 w 1450"/>
                  <a:gd name="T15" fmla="*/ 344 h 1587"/>
                  <a:gd name="T16" fmla="*/ 7 w 1450"/>
                  <a:gd name="T17" fmla="*/ 341 h 1587"/>
                  <a:gd name="T18" fmla="*/ 10 w 1450"/>
                  <a:gd name="T19" fmla="*/ 309 h 1587"/>
                  <a:gd name="T20" fmla="*/ 14 w 1450"/>
                  <a:gd name="T21" fmla="*/ 341 h 1587"/>
                  <a:gd name="T22" fmla="*/ 16 w 1450"/>
                  <a:gd name="T23" fmla="*/ 343 h 1587"/>
                  <a:gd name="T24" fmla="*/ 19 w 1450"/>
                  <a:gd name="T25" fmla="*/ 344 h 1587"/>
                  <a:gd name="T26" fmla="*/ 21 w 1450"/>
                  <a:gd name="T27" fmla="*/ 321 h 1587"/>
                  <a:gd name="T28" fmla="*/ 21 w 1450"/>
                  <a:gd name="T29" fmla="*/ 294 h 1587"/>
                  <a:gd name="T30" fmla="*/ 21 w 1450"/>
                  <a:gd name="T31" fmla="*/ 261 h 1587"/>
                  <a:gd name="T32" fmla="*/ 21 w 1450"/>
                  <a:gd name="T33" fmla="*/ 251 h 1587"/>
                  <a:gd name="T34" fmla="*/ 22 w 1450"/>
                  <a:gd name="T35" fmla="*/ 227 h 1587"/>
                  <a:gd name="T36" fmla="*/ 21 w 1450"/>
                  <a:gd name="T37" fmla="*/ 183 h 1587"/>
                  <a:gd name="T38" fmla="*/ 24 w 1450"/>
                  <a:gd name="T39" fmla="*/ 172 h 1587"/>
                  <a:gd name="T40" fmla="*/ 22 w 1450"/>
                  <a:gd name="T41" fmla="*/ 126 h 1587"/>
                  <a:gd name="T42" fmla="*/ 24 w 1450"/>
                  <a:gd name="T43" fmla="*/ 111 h 1587"/>
                  <a:gd name="T44" fmla="*/ 24 w 1450"/>
                  <a:gd name="T45" fmla="*/ 89 h 1587"/>
                  <a:gd name="T46" fmla="*/ 24 w 1450"/>
                  <a:gd name="T47" fmla="*/ 57 h 1587"/>
                  <a:gd name="T48" fmla="*/ 25 w 1450"/>
                  <a:gd name="T49" fmla="*/ 46 h 1587"/>
                  <a:gd name="T50" fmla="*/ 24 w 1450"/>
                  <a:gd name="T51" fmla="*/ 43 h 1587"/>
                  <a:gd name="T52" fmla="*/ 22 w 1450"/>
                  <a:gd name="T53" fmla="*/ 19 h 1587"/>
                  <a:gd name="T54" fmla="*/ 22 w 1450"/>
                  <a:gd name="T55" fmla="*/ 0 h 1587"/>
                  <a:gd name="T56" fmla="*/ 21 w 1450"/>
                  <a:gd name="T57" fmla="*/ 19 h 1587"/>
                  <a:gd name="T58" fmla="*/ 20 w 1450"/>
                  <a:gd name="T59" fmla="*/ 16 h 1587"/>
                  <a:gd name="T60" fmla="*/ 19 w 1450"/>
                  <a:gd name="T61" fmla="*/ 19 h 1587"/>
                  <a:gd name="T62" fmla="*/ 17 w 1450"/>
                  <a:gd name="T63" fmla="*/ 42 h 1587"/>
                  <a:gd name="T64" fmla="*/ 16 w 1450"/>
                  <a:gd name="T65" fmla="*/ 37 h 1587"/>
                  <a:gd name="T66" fmla="*/ 16 w 1450"/>
                  <a:gd name="T67" fmla="*/ 46 h 1587"/>
                  <a:gd name="T68" fmla="*/ 14 w 1450"/>
                  <a:gd name="T69" fmla="*/ 48 h 1587"/>
                  <a:gd name="T70" fmla="*/ 13 w 1450"/>
                  <a:gd name="T71" fmla="*/ 54 h 1587"/>
                  <a:gd name="T72" fmla="*/ 14 w 1450"/>
                  <a:gd name="T73" fmla="*/ 71 h 1587"/>
                  <a:gd name="T74" fmla="*/ 12 w 1450"/>
                  <a:gd name="T75" fmla="*/ 94 h 1587"/>
                  <a:gd name="T76" fmla="*/ 9 w 1450"/>
                  <a:gd name="T77" fmla="*/ 110 h 1587"/>
                  <a:gd name="T78" fmla="*/ 7 w 1450"/>
                  <a:gd name="T79" fmla="*/ 84 h 1587"/>
                  <a:gd name="T80" fmla="*/ 7 w 1450"/>
                  <a:gd name="T81" fmla="*/ 92 h 1587"/>
                  <a:gd name="T82" fmla="*/ 7 w 1450"/>
                  <a:gd name="T83" fmla="*/ 101 h 1587"/>
                  <a:gd name="T84" fmla="*/ 7 w 1450"/>
                  <a:gd name="T85" fmla="*/ 108 h 1587"/>
                  <a:gd name="T86" fmla="*/ 7 w 1450"/>
                  <a:gd name="T87" fmla="*/ 111 h 1587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450"/>
                  <a:gd name="T133" fmla="*/ 0 h 1587"/>
                  <a:gd name="T134" fmla="*/ 1450 w 1450"/>
                  <a:gd name="T135" fmla="*/ 1587 h 1587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450" h="1587">
                    <a:moveTo>
                      <a:pt x="46" y="500"/>
                    </a:moveTo>
                    <a:cubicBezTo>
                      <a:pt x="49" y="531"/>
                      <a:pt x="49" y="559"/>
                      <a:pt x="67" y="581"/>
                    </a:cubicBezTo>
                    <a:cubicBezTo>
                      <a:pt x="100" y="617"/>
                      <a:pt x="118" y="664"/>
                      <a:pt x="148" y="688"/>
                    </a:cubicBezTo>
                    <a:cubicBezTo>
                      <a:pt x="150" y="694"/>
                      <a:pt x="141" y="698"/>
                      <a:pt x="124" y="713"/>
                    </a:cubicBezTo>
                    <a:cubicBezTo>
                      <a:pt x="121" y="716"/>
                      <a:pt x="114" y="726"/>
                      <a:pt x="112" y="730"/>
                    </a:cubicBezTo>
                    <a:cubicBezTo>
                      <a:pt x="86" y="777"/>
                      <a:pt x="114" y="721"/>
                      <a:pt x="98" y="768"/>
                    </a:cubicBezTo>
                    <a:cubicBezTo>
                      <a:pt x="83" y="812"/>
                      <a:pt x="109" y="746"/>
                      <a:pt x="88" y="793"/>
                    </a:cubicBezTo>
                    <a:cubicBezTo>
                      <a:pt x="88" y="803"/>
                      <a:pt x="84" y="817"/>
                      <a:pt x="84" y="817"/>
                    </a:cubicBezTo>
                    <a:cubicBezTo>
                      <a:pt x="58" y="832"/>
                      <a:pt x="45" y="835"/>
                      <a:pt x="18" y="851"/>
                    </a:cubicBezTo>
                    <a:cubicBezTo>
                      <a:pt x="21" y="862"/>
                      <a:pt x="0" y="850"/>
                      <a:pt x="34" y="872"/>
                    </a:cubicBezTo>
                    <a:cubicBezTo>
                      <a:pt x="46" y="907"/>
                      <a:pt x="66" y="877"/>
                      <a:pt x="70" y="979"/>
                    </a:cubicBezTo>
                    <a:cubicBezTo>
                      <a:pt x="91" y="1061"/>
                      <a:pt x="22" y="1012"/>
                      <a:pt x="81" y="1084"/>
                    </a:cubicBezTo>
                    <a:cubicBezTo>
                      <a:pt x="96" y="1103"/>
                      <a:pt x="115" y="1118"/>
                      <a:pt x="106" y="1152"/>
                    </a:cubicBezTo>
                    <a:cubicBezTo>
                      <a:pt x="102" y="1172"/>
                      <a:pt x="87" y="1183"/>
                      <a:pt x="90" y="1212"/>
                    </a:cubicBezTo>
                    <a:cubicBezTo>
                      <a:pt x="91" y="1216"/>
                      <a:pt x="97" y="1221"/>
                      <a:pt x="100" y="1223"/>
                    </a:cubicBezTo>
                    <a:cubicBezTo>
                      <a:pt x="107" y="1228"/>
                      <a:pt x="127" y="1226"/>
                      <a:pt x="127" y="1226"/>
                    </a:cubicBezTo>
                    <a:cubicBezTo>
                      <a:pt x="159" y="1217"/>
                      <a:pt x="159" y="1231"/>
                      <a:pt x="170" y="1240"/>
                    </a:cubicBezTo>
                    <a:cubicBezTo>
                      <a:pt x="189" y="1235"/>
                      <a:pt x="194" y="1237"/>
                      <a:pt x="210" y="1248"/>
                    </a:cubicBezTo>
                    <a:cubicBezTo>
                      <a:pt x="215" y="1271"/>
                      <a:pt x="217" y="1273"/>
                      <a:pt x="238" y="1280"/>
                    </a:cubicBezTo>
                    <a:cubicBezTo>
                      <a:pt x="251" y="1293"/>
                      <a:pt x="264" y="1294"/>
                      <a:pt x="258" y="1312"/>
                    </a:cubicBezTo>
                    <a:cubicBezTo>
                      <a:pt x="262" y="1333"/>
                      <a:pt x="264" y="1340"/>
                      <a:pt x="282" y="1352"/>
                    </a:cubicBezTo>
                    <a:cubicBezTo>
                      <a:pt x="271" y="1385"/>
                      <a:pt x="270" y="1387"/>
                      <a:pt x="302" y="1408"/>
                    </a:cubicBezTo>
                    <a:cubicBezTo>
                      <a:pt x="320" y="1436"/>
                      <a:pt x="315" y="1423"/>
                      <a:pt x="322" y="1444"/>
                    </a:cubicBezTo>
                    <a:cubicBezTo>
                      <a:pt x="326" y="1481"/>
                      <a:pt x="314" y="1538"/>
                      <a:pt x="334" y="1568"/>
                    </a:cubicBezTo>
                    <a:cubicBezTo>
                      <a:pt x="341" y="1579"/>
                      <a:pt x="362" y="1580"/>
                      <a:pt x="374" y="1584"/>
                    </a:cubicBezTo>
                    <a:cubicBezTo>
                      <a:pt x="401" y="1575"/>
                      <a:pt x="372" y="1587"/>
                      <a:pt x="394" y="1568"/>
                    </a:cubicBezTo>
                    <a:cubicBezTo>
                      <a:pt x="401" y="1562"/>
                      <a:pt x="418" y="1552"/>
                      <a:pt x="418" y="1552"/>
                    </a:cubicBezTo>
                    <a:cubicBezTo>
                      <a:pt x="434" y="1528"/>
                      <a:pt x="440" y="1541"/>
                      <a:pt x="462" y="1548"/>
                    </a:cubicBezTo>
                    <a:cubicBezTo>
                      <a:pt x="489" y="1507"/>
                      <a:pt x="477" y="1443"/>
                      <a:pt x="534" y="1424"/>
                    </a:cubicBezTo>
                    <a:cubicBezTo>
                      <a:pt x="562" y="1396"/>
                      <a:pt x="548" y="1395"/>
                      <a:pt x="574" y="1408"/>
                    </a:cubicBezTo>
                    <a:cubicBezTo>
                      <a:pt x="591" y="1433"/>
                      <a:pt x="606" y="1439"/>
                      <a:pt x="634" y="1448"/>
                    </a:cubicBezTo>
                    <a:cubicBezTo>
                      <a:pt x="658" y="1443"/>
                      <a:pt x="668" y="1442"/>
                      <a:pt x="686" y="1460"/>
                    </a:cubicBezTo>
                    <a:cubicBezTo>
                      <a:pt x="699" y="1498"/>
                      <a:pt x="715" y="1529"/>
                      <a:pt x="750" y="1552"/>
                    </a:cubicBezTo>
                    <a:cubicBezTo>
                      <a:pt x="760" y="1567"/>
                      <a:pt x="777" y="1574"/>
                      <a:pt x="794" y="1580"/>
                    </a:cubicBezTo>
                    <a:cubicBezTo>
                      <a:pt x="806" y="1576"/>
                      <a:pt x="818" y="1572"/>
                      <a:pt x="830" y="1568"/>
                    </a:cubicBezTo>
                    <a:cubicBezTo>
                      <a:pt x="834" y="1567"/>
                      <a:pt x="842" y="1564"/>
                      <a:pt x="842" y="1564"/>
                    </a:cubicBezTo>
                    <a:cubicBezTo>
                      <a:pt x="877" y="1567"/>
                      <a:pt x="893" y="1573"/>
                      <a:pt x="926" y="1568"/>
                    </a:cubicBezTo>
                    <a:cubicBezTo>
                      <a:pt x="966" y="1555"/>
                      <a:pt x="942" y="1559"/>
                      <a:pt x="1002" y="1564"/>
                    </a:cubicBezTo>
                    <a:cubicBezTo>
                      <a:pt x="1029" y="1582"/>
                      <a:pt x="1035" y="1575"/>
                      <a:pt x="1074" y="1572"/>
                    </a:cubicBezTo>
                    <a:cubicBezTo>
                      <a:pt x="1100" y="1546"/>
                      <a:pt x="1115" y="1540"/>
                      <a:pt x="1150" y="1528"/>
                    </a:cubicBezTo>
                    <a:cubicBezTo>
                      <a:pt x="1163" y="1524"/>
                      <a:pt x="1173" y="1512"/>
                      <a:pt x="1186" y="1508"/>
                    </a:cubicBezTo>
                    <a:cubicBezTo>
                      <a:pt x="1200" y="1488"/>
                      <a:pt x="1230" y="1472"/>
                      <a:pt x="1254" y="1464"/>
                    </a:cubicBezTo>
                    <a:cubicBezTo>
                      <a:pt x="1274" y="1434"/>
                      <a:pt x="1264" y="1442"/>
                      <a:pt x="1242" y="1420"/>
                    </a:cubicBezTo>
                    <a:cubicBezTo>
                      <a:pt x="1242" y="1416"/>
                      <a:pt x="1251" y="1371"/>
                      <a:pt x="1242" y="1360"/>
                    </a:cubicBezTo>
                    <a:cubicBezTo>
                      <a:pt x="1236" y="1352"/>
                      <a:pt x="1218" y="1344"/>
                      <a:pt x="1218" y="1344"/>
                    </a:cubicBezTo>
                    <a:cubicBezTo>
                      <a:pt x="1208" y="1328"/>
                      <a:pt x="1211" y="1312"/>
                      <a:pt x="1202" y="1296"/>
                    </a:cubicBezTo>
                    <a:cubicBezTo>
                      <a:pt x="1197" y="1288"/>
                      <a:pt x="1186" y="1272"/>
                      <a:pt x="1186" y="1272"/>
                    </a:cubicBezTo>
                    <a:cubicBezTo>
                      <a:pt x="1187" y="1244"/>
                      <a:pt x="1188" y="1216"/>
                      <a:pt x="1190" y="1188"/>
                    </a:cubicBezTo>
                    <a:cubicBezTo>
                      <a:pt x="1190" y="1184"/>
                      <a:pt x="1191" y="1178"/>
                      <a:pt x="1194" y="1176"/>
                    </a:cubicBezTo>
                    <a:cubicBezTo>
                      <a:pt x="1205" y="1168"/>
                      <a:pt x="1218" y="1165"/>
                      <a:pt x="1230" y="1160"/>
                    </a:cubicBezTo>
                    <a:cubicBezTo>
                      <a:pt x="1238" y="1157"/>
                      <a:pt x="1254" y="1152"/>
                      <a:pt x="1254" y="1152"/>
                    </a:cubicBezTo>
                    <a:cubicBezTo>
                      <a:pt x="1255" y="1143"/>
                      <a:pt x="1252" y="1131"/>
                      <a:pt x="1258" y="1124"/>
                    </a:cubicBezTo>
                    <a:cubicBezTo>
                      <a:pt x="1266" y="1114"/>
                      <a:pt x="1283" y="1115"/>
                      <a:pt x="1294" y="1108"/>
                    </a:cubicBezTo>
                    <a:cubicBezTo>
                      <a:pt x="1309" y="1086"/>
                      <a:pt x="1306" y="1061"/>
                      <a:pt x="1314" y="1036"/>
                    </a:cubicBezTo>
                    <a:cubicBezTo>
                      <a:pt x="1306" y="1005"/>
                      <a:pt x="1272" y="991"/>
                      <a:pt x="1254" y="964"/>
                    </a:cubicBezTo>
                    <a:cubicBezTo>
                      <a:pt x="1259" y="940"/>
                      <a:pt x="1266" y="943"/>
                      <a:pt x="1278" y="924"/>
                    </a:cubicBezTo>
                    <a:cubicBezTo>
                      <a:pt x="1273" y="889"/>
                      <a:pt x="1261" y="864"/>
                      <a:pt x="1250" y="832"/>
                    </a:cubicBezTo>
                    <a:cubicBezTo>
                      <a:pt x="1274" y="824"/>
                      <a:pt x="1292" y="823"/>
                      <a:pt x="1318" y="820"/>
                    </a:cubicBezTo>
                    <a:cubicBezTo>
                      <a:pt x="1330" y="816"/>
                      <a:pt x="1343" y="815"/>
                      <a:pt x="1354" y="808"/>
                    </a:cubicBezTo>
                    <a:cubicBezTo>
                      <a:pt x="1382" y="790"/>
                      <a:pt x="1369" y="795"/>
                      <a:pt x="1390" y="788"/>
                    </a:cubicBezTo>
                    <a:cubicBezTo>
                      <a:pt x="1397" y="766"/>
                      <a:pt x="1386" y="755"/>
                      <a:pt x="1378" y="736"/>
                    </a:cubicBezTo>
                    <a:cubicBezTo>
                      <a:pt x="1363" y="702"/>
                      <a:pt x="1350" y="678"/>
                      <a:pt x="1318" y="656"/>
                    </a:cubicBezTo>
                    <a:cubicBezTo>
                      <a:pt x="1309" y="628"/>
                      <a:pt x="1302" y="595"/>
                      <a:pt x="1330" y="576"/>
                    </a:cubicBezTo>
                    <a:cubicBezTo>
                      <a:pt x="1336" y="567"/>
                      <a:pt x="1352" y="521"/>
                      <a:pt x="1358" y="516"/>
                    </a:cubicBezTo>
                    <a:cubicBezTo>
                      <a:pt x="1362" y="513"/>
                      <a:pt x="1369" y="513"/>
                      <a:pt x="1374" y="512"/>
                    </a:cubicBezTo>
                    <a:cubicBezTo>
                      <a:pt x="1378" y="509"/>
                      <a:pt x="1382" y="506"/>
                      <a:pt x="1386" y="504"/>
                    </a:cubicBezTo>
                    <a:cubicBezTo>
                      <a:pt x="1390" y="502"/>
                      <a:pt x="1394" y="502"/>
                      <a:pt x="1398" y="500"/>
                    </a:cubicBezTo>
                    <a:cubicBezTo>
                      <a:pt x="1406" y="495"/>
                      <a:pt x="1422" y="484"/>
                      <a:pt x="1422" y="484"/>
                    </a:cubicBezTo>
                    <a:cubicBezTo>
                      <a:pt x="1441" y="427"/>
                      <a:pt x="1406" y="439"/>
                      <a:pt x="1390" y="404"/>
                    </a:cubicBezTo>
                    <a:cubicBezTo>
                      <a:pt x="1379" y="380"/>
                      <a:pt x="1370" y="352"/>
                      <a:pt x="1362" y="328"/>
                    </a:cubicBezTo>
                    <a:cubicBezTo>
                      <a:pt x="1367" y="309"/>
                      <a:pt x="1370" y="303"/>
                      <a:pt x="1386" y="292"/>
                    </a:cubicBezTo>
                    <a:cubicBezTo>
                      <a:pt x="1399" y="272"/>
                      <a:pt x="1390" y="283"/>
                      <a:pt x="1418" y="264"/>
                    </a:cubicBezTo>
                    <a:cubicBezTo>
                      <a:pt x="1422" y="261"/>
                      <a:pt x="1430" y="256"/>
                      <a:pt x="1430" y="256"/>
                    </a:cubicBezTo>
                    <a:cubicBezTo>
                      <a:pt x="1448" y="228"/>
                      <a:pt x="1443" y="241"/>
                      <a:pt x="1450" y="220"/>
                    </a:cubicBezTo>
                    <a:cubicBezTo>
                      <a:pt x="1445" y="213"/>
                      <a:pt x="1444" y="202"/>
                      <a:pt x="1438" y="196"/>
                    </a:cubicBezTo>
                    <a:cubicBezTo>
                      <a:pt x="1431" y="189"/>
                      <a:pt x="1422" y="185"/>
                      <a:pt x="1414" y="180"/>
                    </a:cubicBezTo>
                    <a:cubicBezTo>
                      <a:pt x="1410" y="177"/>
                      <a:pt x="1402" y="172"/>
                      <a:pt x="1402" y="172"/>
                    </a:cubicBezTo>
                    <a:cubicBezTo>
                      <a:pt x="1363" y="185"/>
                      <a:pt x="1423" y="164"/>
                      <a:pt x="1374" y="184"/>
                    </a:cubicBezTo>
                    <a:cubicBezTo>
                      <a:pt x="1366" y="187"/>
                      <a:pt x="1350" y="192"/>
                      <a:pt x="1350" y="192"/>
                    </a:cubicBezTo>
                    <a:cubicBezTo>
                      <a:pt x="1335" y="187"/>
                      <a:pt x="1331" y="177"/>
                      <a:pt x="1318" y="168"/>
                    </a:cubicBezTo>
                    <a:cubicBezTo>
                      <a:pt x="1309" y="140"/>
                      <a:pt x="1302" y="116"/>
                      <a:pt x="1326" y="92"/>
                    </a:cubicBezTo>
                    <a:cubicBezTo>
                      <a:pt x="1333" y="70"/>
                      <a:pt x="1351" y="54"/>
                      <a:pt x="1358" y="32"/>
                    </a:cubicBezTo>
                    <a:cubicBezTo>
                      <a:pt x="1353" y="18"/>
                      <a:pt x="1344" y="14"/>
                      <a:pt x="1330" y="8"/>
                    </a:cubicBezTo>
                    <a:cubicBezTo>
                      <a:pt x="1322" y="5"/>
                      <a:pt x="1306" y="0"/>
                      <a:pt x="1306" y="0"/>
                    </a:cubicBezTo>
                    <a:cubicBezTo>
                      <a:pt x="1289" y="1"/>
                      <a:pt x="1271" y="0"/>
                      <a:pt x="1254" y="4"/>
                    </a:cubicBezTo>
                    <a:cubicBezTo>
                      <a:pt x="1249" y="5"/>
                      <a:pt x="1250" y="13"/>
                      <a:pt x="1246" y="16"/>
                    </a:cubicBezTo>
                    <a:cubicBezTo>
                      <a:pt x="1239" y="22"/>
                      <a:pt x="1230" y="27"/>
                      <a:pt x="1222" y="32"/>
                    </a:cubicBezTo>
                    <a:cubicBezTo>
                      <a:pt x="1218" y="35"/>
                      <a:pt x="1210" y="40"/>
                      <a:pt x="1210" y="40"/>
                    </a:cubicBezTo>
                    <a:cubicBezTo>
                      <a:pt x="1202" y="35"/>
                      <a:pt x="1194" y="29"/>
                      <a:pt x="1186" y="24"/>
                    </a:cubicBezTo>
                    <a:cubicBezTo>
                      <a:pt x="1182" y="21"/>
                      <a:pt x="1174" y="16"/>
                      <a:pt x="1174" y="16"/>
                    </a:cubicBezTo>
                    <a:cubicBezTo>
                      <a:pt x="1150" y="17"/>
                      <a:pt x="1125" y="12"/>
                      <a:pt x="1102" y="20"/>
                    </a:cubicBezTo>
                    <a:cubicBezTo>
                      <a:pt x="1094" y="23"/>
                      <a:pt x="1096" y="36"/>
                      <a:pt x="1094" y="44"/>
                    </a:cubicBezTo>
                    <a:cubicBezTo>
                      <a:pt x="1090" y="65"/>
                      <a:pt x="1088" y="76"/>
                      <a:pt x="1070" y="88"/>
                    </a:cubicBezTo>
                    <a:cubicBezTo>
                      <a:pt x="1059" y="104"/>
                      <a:pt x="1036" y="136"/>
                      <a:pt x="1018" y="148"/>
                    </a:cubicBezTo>
                    <a:cubicBezTo>
                      <a:pt x="1009" y="154"/>
                      <a:pt x="975" y="156"/>
                      <a:pt x="974" y="156"/>
                    </a:cubicBezTo>
                    <a:cubicBezTo>
                      <a:pt x="938" y="174"/>
                      <a:pt x="953" y="168"/>
                      <a:pt x="930" y="176"/>
                    </a:cubicBezTo>
                    <a:cubicBezTo>
                      <a:pt x="915" y="161"/>
                      <a:pt x="917" y="154"/>
                      <a:pt x="898" y="144"/>
                    </a:cubicBezTo>
                    <a:cubicBezTo>
                      <a:pt x="894" y="145"/>
                      <a:pt x="890" y="146"/>
                      <a:pt x="886" y="148"/>
                    </a:cubicBezTo>
                    <a:cubicBezTo>
                      <a:pt x="882" y="150"/>
                      <a:pt x="878" y="154"/>
                      <a:pt x="874" y="156"/>
                    </a:cubicBezTo>
                    <a:cubicBezTo>
                      <a:pt x="866" y="159"/>
                      <a:pt x="850" y="164"/>
                      <a:pt x="850" y="164"/>
                    </a:cubicBezTo>
                    <a:cubicBezTo>
                      <a:pt x="849" y="168"/>
                      <a:pt x="845" y="172"/>
                      <a:pt x="846" y="176"/>
                    </a:cubicBezTo>
                    <a:cubicBezTo>
                      <a:pt x="849" y="185"/>
                      <a:pt x="862" y="200"/>
                      <a:pt x="862" y="200"/>
                    </a:cubicBezTo>
                    <a:cubicBezTo>
                      <a:pt x="841" y="221"/>
                      <a:pt x="846" y="204"/>
                      <a:pt x="822" y="212"/>
                    </a:cubicBezTo>
                    <a:cubicBezTo>
                      <a:pt x="808" y="208"/>
                      <a:pt x="782" y="192"/>
                      <a:pt x="782" y="192"/>
                    </a:cubicBezTo>
                    <a:cubicBezTo>
                      <a:pt x="771" y="196"/>
                      <a:pt x="765" y="196"/>
                      <a:pt x="758" y="208"/>
                    </a:cubicBezTo>
                    <a:cubicBezTo>
                      <a:pt x="755" y="213"/>
                      <a:pt x="758" y="220"/>
                      <a:pt x="754" y="224"/>
                    </a:cubicBezTo>
                    <a:cubicBezTo>
                      <a:pt x="748" y="229"/>
                      <a:pt x="730" y="232"/>
                      <a:pt x="730" y="232"/>
                    </a:cubicBezTo>
                    <a:cubicBezTo>
                      <a:pt x="727" y="236"/>
                      <a:pt x="723" y="239"/>
                      <a:pt x="722" y="244"/>
                    </a:cubicBezTo>
                    <a:cubicBezTo>
                      <a:pt x="721" y="248"/>
                      <a:pt x="727" y="252"/>
                      <a:pt x="726" y="256"/>
                    </a:cubicBezTo>
                    <a:cubicBezTo>
                      <a:pt x="722" y="269"/>
                      <a:pt x="710" y="279"/>
                      <a:pt x="706" y="292"/>
                    </a:cubicBezTo>
                    <a:cubicBezTo>
                      <a:pt x="717" y="309"/>
                      <a:pt x="734" y="309"/>
                      <a:pt x="750" y="320"/>
                    </a:cubicBezTo>
                    <a:cubicBezTo>
                      <a:pt x="746" y="347"/>
                      <a:pt x="747" y="354"/>
                      <a:pt x="726" y="368"/>
                    </a:cubicBezTo>
                    <a:cubicBezTo>
                      <a:pt x="721" y="384"/>
                      <a:pt x="718" y="391"/>
                      <a:pt x="702" y="396"/>
                    </a:cubicBezTo>
                    <a:cubicBezTo>
                      <a:pt x="659" y="367"/>
                      <a:pt x="675" y="421"/>
                      <a:pt x="642" y="432"/>
                    </a:cubicBezTo>
                    <a:cubicBezTo>
                      <a:pt x="625" y="426"/>
                      <a:pt x="620" y="430"/>
                      <a:pt x="606" y="440"/>
                    </a:cubicBezTo>
                    <a:cubicBezTo>
                      <a:pt x="616" y="469"/>
                      <a:pt x="609" y="457"/>
                      <a:pt x="622" y="476"/>
                    </a:cubicBezTo>
                    <a:cubicBezTo>
                      <a:pt x="613" y="532"/>
                      <a:pt x="580" y="510"/>
                      <a:pt x="538" y="496"/>
                    </a:cubicBezTo>
                    <a:cubicBezTo>
                      <a:pt x="531" y="485"/>
                      <a:pt x="531" y="469"/>
                      <a:pt x="522" y="460"/>
                    </a:cubicBezTo>
                    <a:cubicBezTo>
                      <a:pt x="508" y="446"/>
                      <a:pt x="497" y="429"/>
                      <a:pt x="486" y="412"/>
                    </a:cubicBezTo>
                    <a:cubicBezTo>
                      <a:pt x="482" y="406"/>
                      <a:pt x="461" y="385"/>
                      <a:pt x="450" y="380"/>
                    </a:cubicBezTo>
                    <a:cubicBezTo>
                      <a:pt x="442" y="377"/>
                      <a:pt x="426" y="372"/>
                      <a:pt x="426" y="372"/>
                    </a:cubicBezTo>
                    <a:cubicBezTo>
                      <a:pt x="405" y="379"/>
                      <a:pt x="410" y="397"/>
                      <a:pt x="390" y="404"/>
                    </a:cubicBezTo>
                    <a:cubicBezTo>
                      <a:pt x="371" y="398"/>
                      <a:pt x="361" y="399"/>
                      <a:pt x="350" y="416"/>
                    </a:cubicBezTo>
                    <a:cubicBezTo>
                      <a:pt x="340" y="474"/>
                      <a:pt x="305" y="478"/>
                      <a:pt x="254" y="484"/>
                    </a:cubicBezTo>
                    <a:cubicBezTo>
                      <a:pt x="228" y="510"/>
                      <a:pt x="213" y="479"/>
                      <a:pt x="198" y="456"/>
                    </a:cubicBezTo>
                    <a:cubicBezTo>
                      <a:pt x="194" y="457"/>
                      <a:pt x="189" y="457"/>
                      <a:pt x="186" y="460"/>
                    </a:cubicBezTo>
                    <a:cubicBezTo>
                      <a:pt x="182" y="463"/>
                      <a:pt x="182" y="469"/>
                      <a:pt x="178" y="472"/>
                    </a:cubicBezTo>
                    <a:cubicBezTo>
                      <a:pt x="171" y="476"/>
                      <a:pt x="162" y="477"/>
                      <a:pt x="154" y="480"/>
                    </a:cubicBezTo>
                    <a:cubicBezTo>
                      <a:pt x="146" y="483"/>
                      <a:pt x="130" y="488"/>
                      <a:pt x="130" y="488"/>
                    </a:cubicBezTo>
                    <a:cubicBezTo>
                      <a:pt x="120" y="503"/>
                      <a:pt x="116" y="510"/>
                      <a:pt x="98" y="504"/>
                    </a:cubicBezTo>
                    <a:cubicBezTo>
                      <a:pt x="90" y="479"/>
                      <a:pt x="77" y="483"/>
                      <a:pt x="58" y="496"/>
                    </a:cubicBezTo>
                    <a:cubicBezTo>
                      <a:pt x="49" y="495"/>
                      <a:pt x="45" y="486"/>
                      <a:pt x="46" y="50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96" name="Freeform 126"/>
              <p:cNvSpPr>
                <a:spLocks/>
              </p:cNvSpPr>
              <p:nvPr/>
            </p:nvSpPr>
            <p:spPr bwMode="auto">
              <a:xfrm>
                <a:off x="4512" y="482"/>
                <a:ext cx="710" cy="853"/>
              </a:xfrm>
              <a:custGeom>
                <a:avLst/>
                <a:gdLst>
                  <a:gd name="T0" fmla="*/ 7 w 762"/>
                  <a:gd name="T1" fmla="*/ 150 h 875"/>
                  <a:gd name="T2" fmla="*/ 7 w 762"/>
                  <a:gd name="T3" fmla="*/ 156 h 875"/>
                  <a:gd name="T4" fmla="*/ 7 w 762"/>
                  <a:gd name="T5" fmla="*/ 170 h 875"/>
                  <a:gd name="T6" fmla="*/ 7 w 762"/>
                  <a:gd name="T7" fmla="*/ 178 h 875"/>
                  <a:gd name="T8" fmla="*/ 7 w 762"/>
                  <a:gd name="T9" fmla="*/ 195 h 875"/>
                  <a:gd name="T10" fmla="*/ 7 w 762"/>
                  <a:gd name="T11" fmla="*/ 194 h 875"/>
                  <a:gd name="T12" fmla="*/ 7 w 762"/>
                  <a:gd name="T13" fmla="*/ 199 h 875"/>
                  <a:gd name="T14" fmla="*/ 7 w 762"/>
                  <a:gd name="T15" fmla="*/ 198 h 875"/>
                  <a:gd name="T16" fmla="*/ 7 w 762"/>
                  <a:gd name="T17" fmla="*/ 193 h 875"/>
                  <a:gd name="T18" fmla="*/ 7 w 762"/>
                  <a:gd name="T19" fmla="*/ 180 h 875"/>
                  <a:gd name="T20" fmla="*/ 8 w 762"/>
                  <a:gd name="T21" fmla="*/ 154 h 875"/>
                  <a:gd name="T22" fmla="*/ 11 w 762"/>
                  <a:gd name="T23" fmla="*/ 154 h 875"/>
                  <a:gd name="T24" fmla="*/ 12 w 762"/>
                  <a:gd name="T25" fmla="*/ 135 h 875"/>
                  <a:gd name="T26" fmla="*/ 12 w 762"/>
                  <a:gd name="T27" fmla="*/ 130 h 875"/>
                  <a:gd name="T28" fmla="*/ 12 w 762"/>
                  <a:gd name="T29" fmla="*/ 118 h 875"/>
                  <a:gd name="T30" fmla="*/ 12 w 762"/>
                  <a:gd name="T31" fmla="*/ 107 h 875"/>
                  <a:gd name="T32" fmla="*/ 13 w 762"/>
                  <a:gd name="T33" fmla="*/ 89 h 875"/>
                  <a:gd name="T34" fmla="*/ 12 w 762"/>
                  <a:gd name="T35" fmla="*/ 88 h 875"/>
                  <a:gd name="T36" fmla="*/ 11 w 762"/>
                  <a:gd name="T37" fmla="*/ 89 h 875"/>
                  <a:gd name="T38" fmla="*/ 9 w 762"/>
                  <a:gd name="T39" fmla="*/ 97 h 875"/>
                  <a:gd name="T40" fmla="*/ 8 w 762"/>
                  <a:gd name="T41" fmla="*/ 93 h 875"/>
                  <a:gd name="T42" fmla="*/ 9 w 762"/>
                  <a:gd name="T43" fmla="*/ 79 h 875"/>
                  <a:gd name="T44" fmla="*/ 7 w 762"/>
                  <a:gd name="T45" fmla="*/ 65 h 875"/>
                  <a:gd name="T46" fmla="*/ 8 w 762"/>
                  <a:gd name="T47" fmla="*/ 58 h 875"/>
                  <a:gd name="T48" fmla="*/ 9 w 762"/>
                  <a:gd name="T49" fmla="*/ 45 h 875"/>
                  <a:gd name="T50" fmla="*/ 10 w 762"/>
                  <a:gd name="T51" fmla="*/ 46 h 875"/>
                  <a:gd name="T52" fmla="*/ 11 w 762"/>
                  <a:gd name="T53" fmla="*/ 34 h 875"/>
                  <a:gd name="T54" fmla="*/ 11 w 762"/>
                  <a:gd name="T55" fmla="*/ 19 h 875"/>
                  <a:gd name="T56" fmla="*/ 10 w 762"/>
                  <a:gd name="T57" fmla="*/ 19 h 875"/>
                  <a:gd name="T58" fmla="*/ 9 w 762"/>
                  <a:gd name="T59" fmla="*/ 19 h 875"/>
                  <a:gd name="T60" fmla="*/ 9 w 762"/>
                  <a:gd name="T61" fmla="*/ 1 h 875"/>
                  <a:gd name="T62" fmla="*/ 7 w 762"/>
                  <a:gd name="T63" fmla="*/ 19 h 875"/>
                  <a:gd name="T64" fmla="*/ 7 w 762"/>
                  <a:gd name="T65" fmla="*/ 19 h 875"/>
                  <a:gd name="T66" fmla="*/ 7 w 762"/>
                  <a:gd name="T67" fmla="*/ 19 h 875"/>
                  <a:gd name="T68" fmla="*/ 7 w 762"/>
                  <a:gd name="T69" fmla="*/ 23 h 875"/>
                  <a:gd name="T70" fmla="*/ 7 w 762"/>
                  <a:gd name="T71" fmla="*/ 30 h 875"/>
                  <a:gd name="T72" fmla="*/ 7 w 762"/>
                  <a:gd name="T73" fmla="*/ 35 h 875"/>
                  <a:gd name="T74" fmla="*/ 7 w 762"/>
                  <a:gd name="T75" fmla="*/ 52 h 875"/>
                  <a:gd name="T76" fmla="*/ 7 w 762"/>
                  <a:gd name="T77" fmla="*/ 60 h 875"/>
                  <a:gd name="T78" fmla="*/ 7 w 762"/>
                  <a:gd name="T79" fmla="*/ 68 h 875"/>
                  <a:gd name="T80" fmla="*/ 7 w 762"/>
                  <a:gd name="T81" fmla="*/ 83 h 875"/>
                  <a:gd name="T82" fmla="*/ 7 w 762"/>
                  <a:gd name="T83" fmla="*/ 95 h 875"/>
                  <a:gd name="T84" fmla="*/ 7 w 762"/>
                  <a:gd name="T85" fmla="*/ 104 h 875"/>
                  <a:gd name="T86" fmla="*/ 7 w 762"/>
                  <a:gd name="T87" fmla="*/ 108 h 875"/>
                  <a:gd name="T88" fmla="*/ 7 w 762"/>
                  <a:gd name="T89" fmla="*/ 120 h 875"/>
                  <a:gd name="T90" fmla="*/ 7 w 762"/>
                  <a:gd name="T91" fmla="*/ 114 h 875"/>
                  <a:gd name="T92" fmla="*/ 7 w 762"/>
                  <a:gd name="T93" fmla="*/ 115 h 875"/>
                  <a:gd name="T94" fmla="*/ 7 w 762"/>
                  <a:gd name="T95" fmla="*/ 140 h 875"/>
                  <a:gd name="T96" fmla="*/ 4 w 762"/>
                  <a:gd name="T97" fmla="*/ 150 h 875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62"/>
                  <a:gd name="T148" fmla="*/ 0 h 875"/>
                  <a:gd name="T149" fmla="*/ 762 w 762"/>
                  <a:gd name="T150" fmla="*/ 875 h 875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62" h="875">
                    <a:moveTo>
                      <a:pt x="8" y="663"/>
                    </a:moveTo>
                    <a:cubicBezTo>
                      <a:pt x="19" y="656"/>
                      <a:pt x="30" y="657"/>
                      <a:pt x="42" y="659"/>
                    </a:cubicBezTo>
                    <a:cubicBezTo>
                      <a:pt x="51" y="668"/>
                      <a:pt x="60" y="664"/>
                      <a:pt x="70" y="671"/>
                    </a:cubicBezTo>
                    <a:cubicBezTo>
                      <a:pt x="76" y="675"/>
                      <a:pt x="88" y="683"/>
                      <a:pt x="88" y="683"/>
                    </a:cubicBezTo>
                    <a:cubicBezTo>
                      <a:pt x="92" y="696"/>
                      <a:pt x="94" y="697"/>
                      <a:pt x="84" y="707"/>
                    </a:cubicBezTo>
                    <a:cubicBezTo>
                      <a:pt x="78" y="724"/>
                      <a:pt x="73" y="736"/>
                      <a:pt x="62" y="749"/>
                    </a:cubicBezTo>
                    <a:cubicBezTo>
                      <a:pt x="57" y="755"/>
                      <a:pt x="51" y="764"/>
                      <a:pt x="48" y="773"/>
                    </a:cubicBezTo>
                    <a:cubicBezTo>
                      <a:pt x="47" y="775"/>
                      <a:pt x="46" y="779"/>
                      <a:pt x="46" y="779"/>
                    </a:cubicBezTo>
                    <a:cubicBezTo>
                      <a:pt x="47" y="802"/>
                      <a:pt x="40" y="814"/>
                      <a:pt x="56" y="825"/>
                    </a:cubicBezTo>
                    <a:cubicBezTo>
                      <a:pt x="62" y="843"/>
                      <a:pt x="73" y="847"/>
                      <a:pt x="90" y="853"/>
                    </a:cubicBezTo>
                    <a:cubicBezTo>
                      <a:pt x="106" y="850"/>
                      <a:pt x="123" y="844"/>
                      <a:pt x="136" y="835"/>
                    </a:cubicBezTo>
                    <a:cubicBezTo>
                      <a:pt x="149" y="838"/>
                      <a:pt x="147" y="840"/>
                      <a:pt x="156" y="847"/>
                    </a:cubicBezTo>
                    <a:cubicBezTo>
                      <a:pt x="164" y="853"/>
                      <a:pt x="177" y="856"/>
                      <a:pt x="186" y="859"/>
                    </a:cubicBezTo>
                    <a:cubicBezTo>
                      <a:pt x="193" y="861"/>
                      <a:pt x="198" y="867"/>
                      <a:pt x="204" y="871"/>
                    </a:cubicBezTo>
                    <a:cubicBezTo>
                      <a:pt x="208" y="873"/>
                      <a:pt x="216" y="875"/>
                      <a:pt x="216" y="875"/>
                    </a:cubicBezTo>
                    <a:cubicBezTo>
                      <a:pt x="264" y="868"/>
                      <a:pt x="239" y="865"/>
                      <a:pt x="314" y="863"/>
                    </a:cubicBezTo>
                    <a:cubicBezTo>
                      <a:pt x="321" y="861"/>
                      <a:pt x="325" y="857"/>
                      <a:pt x="332" y="855"/>
                    </a:cubicBezTo>
                    <a:cubicBezTo>
                      <a:pt x="338" y="849"/>
                      <a:pt x="343" y="847"/>
                      <a:pt x="350" y="843"/>
                    </a:cubicBezTo>
                    <a:cubicBezTo>
                      <a:pt x="354" y="841"/>
                      <a:pt x="362" y="835"/>
                      <a:pt x="362" y="835"/>
                    </a:cubicBezTo>
                    <a:cubicBezTo>
                      <a:pt x="367" y="820"/>
                      <a:pt x="355" y="802"/>
                      <a:pt x="364" y="789"/>
                    </a:cubicBezTo>
                    <a:cubicBezTo>
                      <a:pt x="377" y="770"/>
                      <a:pt x="409" y="770"/>
                      <a:pt x="422" y="753"/>
                    </a:cubicBezTo>
                    <a:cubicBezTo>
                      <a:pt x="445" y="723"/>
                      <a:pt x="482" y="686"/>
                      <a:pt x="520" y="673"/>
                    </a:cubicBezTo>
                    <a:cubicBezTo>
                      <a:pt x="543" y="684"/>
                      <a:pt x="545" y="701"/>
                      <a:pt x="570" y="709"/>
                    </a:cubicBezTo>
                    <a:cubicBezTo>
                      <a:pt x="615" y="705"/>
                      <a:pt x="621" y="677"/>
                      <a:pt x="664" y="671"/>
                    </a:cubicBezTo>
                    <a:cubicBezTo>
                      <a:pt x="670" y="665"/>
                      <a:pt x="675" y="659"/>
                      <a:pt x="678" y="651"/>
                    </a:cubicBezTo>
                    <a:cubicBezTo>
                      <a:pt x="674" y="627"/>
                      <a:pt x="674" y="618"/>
                      <a:pt x="682" y="595"/>
                    </a:cubicBezTo>
                    <a:cubicBezTo>
                      <a:pt x="685" y="587"/>
                      <a:pt x="687" y="577"/>
                      <a:pt x="694" y="573"/>
                    </a:cubicBezTo>
                    <a:cubicBezTo>
                      <a:pt x="698" y="571"/>
                      <a:pt x="706" y="569"/>
                      <a:pt x="706" y="569"/>
                    </a:cubicBezTo>
                    <a:cubicBezTo>
                      <a:pt x="723" y="571"/>
                      <a:pt x="732" y="574"/>
                      <a:pt x="738" y="557"/>
                    </a:cubicBezTo>
                    <a:cubicBezTo>
                      <a:pt x="733" y="543"/>
                      <a:pt x="728" y="530"/>
                      <a:pt x="726" y="515"/>
                    </a:cubicBezTo>
                    <a:cubicBezTo>
                      <a:pt x="727" y="504"/>
                      <a:pt x="732" y="490"/>
                      <a:pt x="728" y="479"/>
                    </a:cubicBezTo>
                    <a:cubicBezTo>
                      <a:pt x="726" y="475"/>
                      <a:pt x="720" y="467"/>
                      <a:pt x="720" y="467"/>
                    </a:cubicBezTo>
                    <a:cubicBezTo>
                      <a:pt x="713" y="438"/>
                      <a:pt x="737" y="431"/>
                      <a:pt x="756" y="419"/>
                    </a:cubicBezTo>
                    <a:cubicBezTo>
                      <a:pt x="762" y="407"/>
                      <a:pt x="754" y="394"/>
                      <a:pt x="742" y="389"/>
                    </a:cubicBezTo>
                    <a:cubicBezTo>
                      <a:pt x="736" y="386"/>
                      <a:pt x="730" y="385"/>
                      <a:pt x="724" y="383"/>
                    </a:cubicBezTo>
                    <a:cubicBezTo>
                      <a:pt x="722" y="382"/>
                      <a:pt x="718" y="381"/>
                      <a:pt x="718" y="381"/>
                    </a:cubicBezTo>
                    <a:cubicBezTo>
                      <a:pt x="710" y="382"/>
                      <a:pt x="702" y="382"/>
                      <a:pt x="694" y="383"/>
                    </a:cubicBezTo>
                    <a:cubicBezTo>
                      <a:pt x="688" y="384"/>
                      <a:pt x="676" y="389"/>
                      <a:pt x="676" y="389"/>
                    </a:cubicBezTo>
                    <a:cubicBezTo>
                      <a:pt x="669" y="386"/>
                      <a:pt x="664" y="377"/>
                      <a:pt x="656" y="377"/>
                    </a:cubicBezTo>
                    <a:cubicBezTo>
                      <a:pt x="631" y="377"/>
                      <a:pt x="583" y="415"/>
                      <a:pt x="562" y="429"/>
                    </a:cubicBezTo>
                    <a:cubicBezTo>
                      <a:pt x="549" y="428"/>
                      <a:pt x="536" y="429"/>
                      <a:pt x="524" y="427"/>
                    </a:cubicBezTo>
                    <a:cubicBezTo>
                      <a:pt x="516" y="425"/>
                      <a:pt x="521" y="407"/>
                      <a:pt x="524" y="403"/>
                    </a:cubicBezTo>
                    <a:cubicBezTo>
                      <a:pt x="539" y="384"/>
                      <a:pt x="568" y="387"/>
                      <a:pt x="582" y="365"/>
                    </a:cubicBezTo>
                    <a:cubicBezTo>
                      <a:pt x="580" y="351"/>
                      <a:pt x="580" y="348"/>
                      <a:pt x="572" y="337"/>
                    </a:cubicBezTo>
                    <a:cubicBezTo>
                      <a:pt x="568" y="326"/>
                      <a:pt x="574" y="315"/>
                      <a:pt x="562" y="311"/>
                    </a:cubicBezTo>
                    <a:cubicBezTo>
                      <a:pt x="555" y="281"/>
                      <a:pt x="508" y="287"/>
                      <a:pt x="482" y="285"/>
                    </a:cubicBezTo>
                    <a:cubicBezTo>
                      <a:pt x="462" y="270"/>
                      <a:pt x="464" y="261"/>
                      <a:pt x="488" y="253"/>
                    </a:cubicBezTo>
                    <a:cubicBezTo>
                      <a:pt x="506" y="255"/>
                      <a:pt x="518" y="257"/>
                      <a:pt x="536" y="255"/>
                    </a:cubicBezTo>
                    <a:cubicBezTo>
                      <a:pt x="554" y="237"/>
                      <a:pt x="540" y="208"/>
                      <a:pt x="552" y="193"/>
                    </a:cubicBezTo>
                    <a:cubicBezTo>
                      <a:pt x="555" y="189"/>
                      <a:pt x="567" y="185"/>
                      <a:pt x="572" y="183"/>
                    </a:cubicBezTo>
                    <a:cubicBezTo>
                      <a:pt x="576" y="181"/>
                      <a:pt x="584" y="179"/>
                      <a:pt x="584" y="179"/>
                    </a:cubicBezTo>
                    <a:cubicBezTo>
                      <a:pt x="592" y="183"/>
                      <a:pt x="598" y="187"/>
                      <a:pt x="606" y="191"/>
                    </a:cubicBezTo>
                    <a:cubicBezTo>
                      <a:pt x="617" y="189"/>
                      <a:pt x="620" y="187"/>
                      <a:pt x="628" y="179"/>
                    </a:cubicBezTo>
                    <a:cubicBezTo>
                      <a:pt x="639" y="147"/>
                      <a:pt x="633" y="145"/>
                      <a:pt x="670" y="141"/>
                    </a:cubicBezTo>
                    <a:cubicBezTo>
                      <a:pt x="676" y="137"/>
                      <a:pt x="684" y="125"/>
                      <a:pt x="684" y="125"/>
                    </a:cubicBezTo>
                    <a:cubicBezTo>
                      <a:pt x="681" y="105"/>
                      <a:pt x="674" y="99"/>
                      <a:pt x="658" y="87"/>
                    </a:cubicBezTo>
                    <a:cubicBezTo>
                      <a:pt x="650" y="90"/>
                      <a:pt x="647" y="95"/>
                      <a:pt x="640" y="99"/>
                    </a:cubicBezTo>
                    <a:cubicBezTo>
                      <a:pt x="618" y="95"/>
                      <a:pt x="631" y="77"/>
                      <a:pt x="620" y="73"/>
                    </a:cubicBezTo>
                    <a:cubicBezTo>
                      <a:pt x="614" y="71"/>
                      <a:pt x="607" y="72"/>
                      <a:pt x="600" y="71"/>
                    </a:cubicBezTo>
                    <a:cubicBezTo>
                      <a:pt x="595" y="51"/>
                      <a:pt x="592" y="41"/>
                      <a:pt x="578" y="27"/>
                    </a:cubicBezTo>
                    <a:cubicBezTo>
                      <a:pt x="571" y="20"/>
                      <a:pt x="575" y="15"/>
                      <a:pt x="566" y="9"/>
                    </a:cubicBezTo>
                    <a:cubicBezTo>
                      <a:pt x="564" y="4"/>
                      <a:pt x="565" y="0"/>
                      <a:pt x="558" y="1"/>
                    </a:cubicBezTo>
                    <a:cubicBezTo>
                      <a:pt x="547" y="2"/>
                      <a:pt x="523" y="8"/>
                      <a:pt x="516" y="15"/>
                    </a:cubicBezTo>
                    <a:cubicBezTo>
                      <a:pt x="508" y="23"/>
                      <a:pt x="506" y="34"/>
                      <a:pt x="496" y="39"/>
                    </a:cubicBezTo>
                    <a:cubicBezTo>
                      <a:pt x="494" y="40"/>
                      <a:pt x="492" y="40"/>
                      <a:pt x="490" y="41"/>
                    </a:cubicBezTo>
                    <a:cubicBezTo>
                      <a:pt x="486" y="43"/>
                      <a:pt x="482" y="46"/>
                      <a:pt x="478" y="49"/>
                    </a:cubicBezTo>
                    <a:cubicBezTo>
                      <a:pt x="476" y="50"/>
                      <a:pt x="472" y="53"/>
                      <a:pt x="472" y="53"/>
                    </a:cubicBezTo>
                    <a:cubicBezTo>
                      <a:pt x="468" y="58"/>
                      <a:pt x="464" y="71"/>
                      <a:pt x="464" y="71"/>
                    </a:cubicBezTo>
                    <a:cubicBezTo>
                      <a:pt x="468" y="89"/>
                      <a:pt x="474" y="83"/>
                      <a:pt x="458" y="99"/>
                    </a:cubicBezTo>
                    <a:cubicBezTo>
                      <a:pt x="466" y="104"/>
                      <a:pt x="475" y="105"/>
                      <a:pt x="484" y="107"/>
                    </a:cubicBezTo>
                    <a:cubicBezTo>
                      <a:pt x="490" y="111"/>
                      <a:pt x="496" y="113"/>
                      <a:pt x="502" y="117"/>
                    </a:cubicBezTo>
                    <a:cubicBezTo>
                      <a:pt x="498" y="141"/>
                      <a:pt x="492" y="133"/>
                      <a:pt x="474" y="127"/>
                    </a:cubicBezTo>
                    <a:cubicBezTo>
                      <a:pt x="448" y="129"/>
                      <a:pt x="424" y="135"/>
                      <a:pt x="398" y="137"/>
                    </a:cubicBezTo>
                    <a:cubicBezTo>
                      <a:pt x="388" y="139"/>
                      <a:pt x="382" y="139"/>
                      <a:pt x="374" y="145"/>
                    </a:cubicBezTo>
                    <a:cubicBezTo>
                      <a:pt x="357" y="170"/>
                      <a:pt x="315" y="200"/>
                      <a:pt x="286" y="207"/>
                    </a:cubicBezTo>
                    <a:cubicBezTo>
                      <a:pt x="279" y="209"/>
                      <a:pt x="273" y="213"/>
                      <a:pt x="268" y="219"/>
                    </a:cubicBezTo>
                    <a:cubicBezTo>
                      <a:pt x="265" y="223"/>
                      <a:pt x="260" y="231"/>
                      <a:pt x="260" y="231"/>
                    </a:cubicBezTo>
                    <a:cubicBezTo>
                      <a:pt x="254" y="255"/>
                      <a:pt x="234" y="255"/>
                      <a:pt x="216" y="267"/>
                    </a:cubicBezTo>
                    <a:cubicBezTo>
                      <a:pt x="212" y="273"/>
                      <a:pt x="200" y="281"/>
                      <a:pt x="200" y="281"/>
                    </a:cubicBezTo>
                    <a:cubicBezTo>
                      <a:pt x="194" y="290"/>
                      <a:pt x="189" y="291"/>
                      <a:pt x="178" y="295"/>
                    </a:cubicBezTo>
                    <a:cubicBezTo>
                      <a:pt x="171" y="297"/>
                      <a:pt x="160" y="307"/>
                      <a:pt x="160" y="307"/>
                    </a:cubicBezTo>
                    <a:cubicBezTo>
                      <a:pt x="150" y="322"/>
                      <a:pt x="138" y="338"/>
                      <a:pt x="132" y="355"/>
                    </a:cubicBezTo>
                    <a:cubicBezTo>
                      <a:pt x="130" y="378"/>
                      <a:pt x="129" y="383"/>
                      <a:pt x="112" y="395"/>
                    </a:cubicBezTo>
                    <a:cubicBezTo>
                      <a:pt x="107" y="403"/>
                      <a:pt x="102" y="414"/>
                      <a:pt x="94" y="419"/>
                    </a:cubicBezTo>
                    <a:cubicBezTo>
                      <a:pt x="90" y="426"/>
                      <a:pt x="85" y="429"/>
                      <a:pt x="82" y="437"/>
                    </a:cubicBezTo>
                    <a:cubicBezTo>
                      <a:pt x="90" y="460"/>
                      <a:pt x="103" y="454"/>
                      <a:pt x="128" y="455"/>
                    </a:cubicBezTo>
                    <a:cubicBezTo>
                      <a:pt x="131" y="456"/>
                      <a:pt x="142" y="457"/>
                      <a:pt x="146" y="459"/>
                    </a:cubicBezTo>
                    <a:cubicBezTo>
                      <a:pt x="152" y="463"/>
                      <a:pt x="164" y="471"/>
                      <a:pt x="164" y="471"/>
                    </a:cubicBezTo>
                    <a:cubicBezTo>
                      <a:pt x="166" y="476"/>
                      <a:pt x="168" y="482"/>
                      <a:pt x="168" y="487"/>
                    </a:cubicBezTo>
                    <a:cubicBezTo>
                      <a:pt x="168" y="526"/>
                      <a:pt x="131" y="513"/>
                      <a:pt x="102" y="523"/>
                    </a:cubicBezTo>
                    <a:cubicBezTo>
                      <a:pt x="94" y="522"/>
                      <a:pt x="88" y="524"/>
                      <a:pt x="88" y="515"/>
                    </a:cubicBezTo>
                    <a:cubicBezTo>
                      <a:pt x="88" y="508"/>
                      <a:pt x="98" y="495"/>
                      <a:pt x="98" y="495"/>
                    </a:cubicBezTo>
                    <a:cubicBezTo>
                      <a:pt x="96" y="486"/>
                      <a:pt x="91" y="483"/>
                      <a:pt x="86" y="475"/>
                    </a:cubicBezTo>
                    <a:cubicBezTo>
                      <a:pt x="71" y="483"/>
                      <a:pt x="73" y="491"/>
                      <a:pt x="60" y="499"/>
                    </a:cubicBezTo>
                    <a:cubicBezTo>
                      <a:pt x="55" y="514"/>
                      <a:pt x="68" y="524"/>
                      <a:pt x="72" y="537"/>
                    </a:cubicBezTo>
                    <a:cubicBezTo>
                      <a:pt x="68" y="565"/>
                      <a:pt x="43" y="596"/>
                      <a:pt x="22" y="615"/>
                    </a:cubicBezTo>
                    <a:cubicBezTo>
                      <a:pt x="13" y="623"/>
                      <a:pt x="7" y="624"/>
                      <a:pt x="0" y="635"/>
                    </a:cubicBezTo>
                    <a:cubicBezTo>
                      <a:pt x="1" y="641"/>
                      <a:pt x="1" y="651"/>
                      <a:pt x="4" y="657"/>
                    </a:cubicBezTo>
                    <a:cubicBezTo>
                      <a:pt x="5" y="659"/>
                      <a:pt x="8" y="663"/>
                      <a:pt x="8" y="663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97" name="Freeform 127"/>
              <p:cNvSpPr>
                <a:spLocks/>
              </p:cNvSpPr>
              <p:nvPr/>
            </p:nvSpPr>
            <p:spPr bwMode="auto">
              <a:xfrm>
                <a:off x="4850" y="1029"/>
                <a:ext cx="470" cy="809"/>
              </a:xfrm>
              <a:custGeom>
                <a:avLst/>
                <a:gdLst>
                  <a:gd name="T0" fmla="*/ 7 w 504"/>
                  <a:gd name="T1" fmla="*/ 10 h 830"/>
                  <a:gd name="T2" fmla="*/ 7 w 504"/>
                  <a:gd name="T3" fmla="*/ 19 h 830"/>
                  <a:gd name="T4" fmla="*/ 7 w 504"/>
                  <a:gd name="T5" fmla="*/ 21 h 830"/>
                  <a:gd name="T6" fmla="*/ 7 w 504"/>
                  <a:gd name="T7" fmla="*/ 35 h 830"/>
                  <a:gd name="T8" fmla="*/ 7 w 504"/>
                  <a:gd name="T9" fmla="*/ 34 h 830"/>
                  <a:gd name="T10" fmla="*/ 7 w 504"/>
                  <a:gd name="T11" fmla="*/ 29 h 830"/>
                  <a:gd name="T12" fmla="*/ 7 w 504"/>
                  <a:gd name="T13" fmla="*/ 37 h 830"/>
                  <a:gd name="T14" fmla="*/ 7 w 504"/>
                  <a:gd name="T15" fmla="*/ 47 h 830"/>
                  <a:gd name="T16" fmla="*/ 7 w 504"/>
                  <a:gd name="T17" fmla="*/ 51 h 830"/>
                  <a:gd name="T18" fmla="*/ 7 w 504"/>
                  <a:gd name="T19" fmla="*/ 60 h 830"/>
                  <a:gd name="T20" fmla="*/ 7 w 504"/>
                  <a:gd name="T21" fmla="*/ 68 h 830"/>
                  <a:gd name="T22" fmla="*/ 7 w 504"/>
                  <a:gd name="T23" fmla="*/ 80 h 830"/>
                  <a:gd name="T24" fmla="*/ 7 w 504"/>
                  <a:gd name="T25" fmla="*/ 80 h 830"/>
                  <a:gd name="T26" fmla="*/ 7 w 504"/>
                  <a:gd name="T27" fmla="*/ 75 h 830"/>
                  <a:gd name="T28" fmla="*/ 7 w 504"/>
                  <a:gd name="T29" fmla="*/ 70 h 830"/>
                  <a:gd name="T30" fmla="*/ 7 w 504"/>
                  <a:gd name="T31" fmla="*/ 80 h 830"/>
                  <a:gd name="T32" fmla="*/ 7 w 504"/>
                  <a:gd name="T33" fmla="*/ 90 h 830"/>
                  <a:gd name="T34" fmla="*/ 7 w 504"/>
                  <a:gd name="T35" fmla="*/ 113 h 830"/>
                  <a:gd name="T36" fmla="*/ 7 w 504"/>
                  <a:gd name="T37" fmla="*/ 140 h 830"/>
                  <a:gd name="T38" fmla="*/ 7 w 504"/>
                  <a:gd name="T39" fmla="*/ 149 h 830"/>
                  <a:gd name="T40" fmla="*/ 7 w 504"/>
                  <a:gd name="T41" fmla="*/ 161 h 830"/>
                  <a:gd name="T42" fmla="*/ 7 w 504"/>
                  <a:gd name="T43" fmla="*/ 169 h 830"/>
                  <a:gd name="T44" fmla="*/ 7 w 504"/>
                  <a:gd name="T45" fmla="*/ 184 h 830"/>
                  <a:gd name="T46" fmla="*/ 7 w 504"/>
                  <a:gd name="T47" fmla="*/ 188 h 830"/>
                  <a:gd name="T48" fmla="*/ 7 w 504"/>
                  <a:gd name="T49" fmla="*/ 183 h 830"/>
                  <a:gd name="T50" fmla="*/ 7 w 504"/>
                  <a:gd name="T51" fmla="*/ 182 h 830"/>
                  <a:gd name="T52" fmla="*/ 7 w 504"/>
                  <a:gd name="T53" fmla="*/ 172 h 830"/>
                  <a:gd name="T54" fmla="*/ 8 w 504"/>
                  <a:gd name="T55" fmla="*/ 164 h 830"/>
                  <a:gd name="T56" fmla="*/ 7 w 504"/>
                  <a:gd name="T57" fmla="*/ 149 h 830"/>
                  <a:gd name="T58" fmla="*/ 7 w 504"/>
                  <a:gd name="T59" fmla="*/ 141 h 830"/>
                  <a:gd name="T60" fmla="*/ 7 w 504"/>
                  <a:gd name="T61" fmla="*/ 131 h 830"/>
                  <a:gd name="T62" fmla="*/ 8 w 504"/>
                  <a:gd name="T63" fmla="*/ 120 h 830"/>
                  <a:gd name="T64" fmla="*/ 7 w 504"/>
                  <a:gd name="T65" fmla="*/ 122 h 830"/>
                  <a:gd name="T66" fmla="*/ 7 w 504"/>
                  <a:gd name="T67" fmla="*/ 104 h 830"/>
                  <a:gd name="T68" fmla="*/ 7 w 504"/>
                  <a:gd name="T69" fmla="*/ 97 h 830"/>
                  <a:gd name="T70" fmla="*/ 7 w 504"/>
                  <a:gd name="T71" fmla="*/ 92 h 830"/>
                  <a:gd name="T72" fmla="*/ 7 w 504"/>
                  <a:gd name="T73" fmla="*/ 86 h 830"/>
                  <a:gd name="T74" fmla="*/ 7 w 504"/>
                  <a:gd name="T75" fmla="*/ 78 h 830"/>
                  <a:gd name="T76" fmla="*/ 7 w 504"/>
                  <a:gd name="T77" fmla="*/ 78 h 830"/>
                  <a:gd name="T78" fmla="*/ 7 w 504"/>
                  <a:gd name="T79" fmla="*/ 74 h 830"/>
                  <a:gd name="T80" fmla="*/ 7 w 504"/>
                  <a:gd name="T81" fmla="*/ 62 h 830"/>
                  <a:gd name="T82" fmla="*/ 7 w 504"/>
                  <a:gd name="T83" fmla="*/ 51 h 830"/>
                  <a:gd name="T84" fmla="*/ 7 w 504"/>
                  <a:gd name="T85" fmla="*/ 36 h 830"/>
                  <a:gd name="T86" fmla="*/ 7 w 504"/>
                  <a:gd name="T87" fmla="*/ 19 h 830"/>
                  <a:gd name="T88" fmla="*/ 7 w 504"/>
                  <a:gd name="T89" fmla="*/ 19 h 83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504"/>
                  <a:gd name="T136" fmla="*/ 0 h 830"/>
                  <a:gd name="T137" fmla="*/ 504 w 504"/>
                  <a:gd name="T138" fmla="*/ 830 h 83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504" h="830">
                    <a:moveTo>
                      <a:pt x="376" y="0"/>
                    </a:moveTo>
                    <a:cubicBezTo>
                      <a:pt x="373" y="5"/>
                      <a:pt x="360" y="10"/>
                      <a:pt x="360" y="10"/>
                    </a:cubicBezTo>
                    <a:cubicBezTo>
                      <a:pt x="345" y="5"/>
                      <a:pt x="352" y="5"/>
                      <a:pt x="338" y="8"/>
                    </a:cubicBezTo>
                    <a:cubicBezTo>
                      <a:pt x="329" y="14"/>
                      <a:pt x="325" y="26"/>
                      <a:pt x="322" y="36"/>
                    </a:cubicBezTo>
                    <a:cubicBezTo>
                      <a:pt x="320" y="42"/>
                      <a:pt x="316" y="54"/>
                      <a:pt x="316" y="54"/>
                    </a:cubicBezTo>
                    <a:cubicBezTo>
                      <a:pt x="315" y="67"/>
                      <a:pt x="323" y="94"/>
                      <a:pt x="306" y="100"/>
                    </a:cubicBezTo>
                    <a:cubicBezTo>
                      <a:pt x="287" y="119"/>
                      <a:pt x="283" y="109"/>
                      <a:pt x="264" y="120"/>
                    </a:cubicBezTo>
                    <a:cubicBezTo>
                      <a:pt x="250" y="128"/>
                      <a:pt x="233" y="142"/>
                      <a:pt x="224" y="146"/>
                    </a:cubicBezTo>
                    <a:cubicBezTo>
                      <a:pt x="218" y="145"/>
                      <a:pt x="212" y="145"/>
                      <a:pt x="206" y="144"/>
                    </a:cubicBezTo>
                    <a:cubicBezTo>
                      <a:pt x="202" y="143"/>
                      <a:pt x="194" y="140"/>
                      <a:pt x="194" y="140"/>
                    </a:cubicBezTo>
                    <a:cubicBezTo>
                      <a:pt x="187" y="129"/>
                      <a:pt x="175" y="118"/>
                      <a:pt x="162" y="114"/>
                    </a:cubicBezTo>
                    <a:cubicBezTo>
                      <a:pt x="149" y="116"/>
                      <a:pt x="139" y="122"/>
                      <a:pt x="126" y="124"/>
                    </a:cubicBezTo>
                    <a:cubicBezTo>
                      <a:pt x="121" y="131"/>
                      <a:pt x="117" y="135"/>
                      <a:pt x="110" y="140"/>
                    </a:cubicBezTo>
                    <a:cubicBezTo>
                      <a:pt x="103" y="150"/>
                      <a:pt x="108" y="145"/>
                      <a:pt x="94" y="154"/>
                    </a:cubicBezTo>
                    <a:cubicBezTo>
                      <a:pt x="90" y="157"/>
                      <a:pt x="82" y="162"/>
                      <a:pt x="82" y="162"/>
                    </a:cubicBezTo>
                    <a:cubicBezTo>
                      <a:pt x="70" y="180"/>
                      <a:pt x="63" y="191"/>
                      <a:pt x="42" y="198"/>
                    </a:cubicBezTo>
                    <a:cubicBezTo>
                      <a:pt x="39" y="203"/>
                      <a:pt x="26" y="208"/>
                      <a:pt x="26" y="208"/>
                    </a:cubicBezTo>
                    <a:cubicBezTo>
                      <a:pt x="20" y="214"/>
                      <a:pt x="16" y="217"/>
                      <a:pt x="8" y="220"/>
                    </a:cubicBezTo>
                    <a:cubicBezTo>
                      <a:pt x="4" y="225"/>
                      <a:pt x="0" y="238"/>
                      <a:pt x="0" y="238"/>
                    </a:cubicBezTo>
                    <a:cubicBezTo>
                      <a:pt x="2" y="250"/>
                      <a:pt x="3" y="264"/>
                      <a:pt x="16" y="268"/>
                    </a:cubicBezTo>
                    <a:cubicBezTo>
                      <a:pt x="28" y="280"/>
                      <a:pt x="29" y="285"/>
                      <a:pt x="48" y="288"/>
                    </a:cubicBezTo>
                    <a:cubicBezTo>
                      <a:pt x="54" y="292"/>
                      <a:pt x="66" y="300"/>
                      <a:pt x="66" y="300"/>
                    </a:cubicBezTo>
                    <a:cubicBezTo>
                      <a:pt x="71" y="308"/>
                      <a:pt x="81" y="311"/>
                      <a:pt x="88" y="318"/>
                    </a:cubicBezTo>
                    <a:cubicBezTo>
                      <a:pt x="100" y="370"/>
                      <a:pt x="126" y="322"/>
                      <a:pt x="146" y="350"/>
                    </a:cubicBezTo>
                    <a:cubicBezTo>
                      <a:pt x="156" y="365"/>
                      <a:pt x="176" y="362"/>
                      <a:pt x="198" y="388"/>
                    </a:cubicBezTo>
                    <a:cubicBezTo>
                      <a:pt x="220" y="382"/>
                      <a:pt x="205" y="356"/>
                      <a:pt x="192" y="346"/>
                    </a:cubicBezTo>
                    <a:cubicBezTo>
                      <a:pt x="192" y="346"/>
                      <a:pt x="177" y="336"/>
                      <a:pt x="174" y="334"/>
                    </a:cubicBezTo>
                    <a:cubicBezTo>
                      <a:pt x="170" y="331"/>
                      <a:pt x="162" y="326"/>
                      <a:pt x="162" y="326"/>
                    </a:cubicBezTo>
                    <a:cubicBezTo>
                      <a:pt x="164" y="315"/>
                      <a:pt x="161" y="314"/>
                      <a:pt x="170" y="310"/>
                    </a:cubicBezTo>
                    <a:cubicBezTo>
                      <a:pt x="174" y="308"/>
                      <a:pt x="182" y="306"/>
                      <a:pt x="182" y="306"/>
                    </a:cubicBezTo>
                    <a:cubicBezTo>
                      <a:pt x="200" y="308"/>
                      <a:pt x="200" y="309"/>
                      <a:pt x="210" y="322"/>
                    </a:cubicBezTo>
                    <a:cubicBezTo>
                      <a:pt x="213" y="331"/>
                      <a:pt x="223" y="337"/>
                      <a:pt x="230" y="344"/>
                    </a:cubicBezTo>
                    <a:cubicBezTo>
                      <a:pt x="238" y="352"/>
                      <a:pt x="235" y="367"/>
                      <a:pt x="242" y="374"/>
                    </a:cubicBezTo>
                    <a:cubicBezTo>
                      <a:pt x="248" y="380"/>
                      <a:pt x="253" y="387"/>
                      <a:pt x="258" y="394"/>
                    </a:cubicBezTo>
                    <a:cubicBezTo>
                      <a:pt x="260" y="400"/>
                      <a:pt x="264" y="412"/>
                      <a:pt x="264" y="412"/>
                    </a:cubicBezTo>
                    <a:cubicBezTo>
                      <a:pt x="266" y="445"/>
                      <a:pt x="272" y="471"/>
                      <a:pt x="292" y="498"/>
                    </a:cubicBezTo>
                    <a:cubicBezTo>
                      <a:pt x="295" y="514"/>
                      <a:pt x="299" y="530"/>
                      <a:pt x="308" y="544"/>
                    </a:cubicBezTo>
                    <a:cubicBezTo>
                      <a:pt x="312" y="569"/>
                      <a:pt x="313" y="593"/>
                      <a:pt x="318" y="618"/>
                    </a:cubicBezTo>
                    <a:cubicBezTo>
                      <a:pt x="320" y="628"/>
                      <a:pt x="321" y="635"/>
                      <a:pt x="330" y="638"/>
                    </a:cubicBezTo>
                    <a:cubicBezTo>
                      <a:pt x="336" y="644"/>
                      <a:pt x="339" y="648"/>
                      <a:pt x="342" y="656"/>
                    </a:cubicBezTo>
                    <a:cubicBezTo>
                      <a:pt x="340" y="669"/>
                      <a:pt x="338" y="680"/>
                      <a:pt x="334" y="692"/>
                    </a:cubicBezTo>
                    <a:cubicBezTo>
                      <a:pt x="333" y="696"/>
                      <a:pt x="330" y="704"/>
                      <a:pt x="330" y="704"/>
                    </a:cubicBezTo>
                    <a:cubicBezTo>
                      <a:pt x="330" y="709"/>
                      <a:pt x="330" y="726"/>
                      <a:pt x="334" y="734"/>
                    </a:cubicBezTo>
                    <a:cubicBezTo>
                      <a:pt x="338" y="742"/>
                      <a:pt x="346" y="743"/>
                      <a:pt x="352" y="750"/>
                    </a:cubicBezTo>
                    <a:cubicBezTo>
                      <a:pt x="360" y="760"/>
                      <a:pt x="367" y="770"/>
                      <a:pt x="374" y="780"/>
                    </a:cubicBezTo>
                    <a:cubicBezTo>
                      <a:pt x="384" y="794"/>
                      <a:pt x="380" y="805"/>
                      <a:pt x="396" y="816"/>
                    </a:cubicBezTo>
                    <a:cubicBezTo>
                      <a:pt x="400" y="821"/>
                      <a:pt x="400" y="823"/>
                      <a:pt x="406" y="826"/>
                    </a:cubicBezTo>
                    <a:cubicBezTo>
                      <a:pt x="410" y="828"/>
                      <a:pt x="418" y="830"/>
                      <a:pt x="418" y="830"/>
                    </a:cubicBezTo>
                    <a:cubicBezTo>
                      <a:pt x="425" y="829"/>
                      <a:pt x="433" y="830"/>
                      <a:pt x="440" y="828"/>
                    </a:cubicBezTo>
                    <a:cubicBezTo>
                      <a:pt x="445" y="827"/>
                      <a:pt x="450" y="813"/>
                      <a:pt x="454" y="810"/>
                    </a:cubicBezTo>
                    <a:cubicBezTo>
                      <a:pt x="458" y="808"/>
                      <a:pt x="462" y="808"/>
                      <a:pt x="466" y="806"/>
                    </a:cubicBezTo>
                    <a:cubicBezTo>
                      <a:pt x="468" y="805"/>
                      <a:pt x="470" y="803"/>
                      <a:pt x="472" y="802"/>
                    </a:cubicBezTo>
                    <a:cubicBezTo>
                      <a:pt x="477" y="787"/>
                      <a:pt x="477" y="794"/>
                      <a:pt x="474" y="782"/>
                    </a:cubicBezTo>
                    <a:cubicBezTo>
                      <a:pt x="476" y="769"/>
                      <a:pt x="482" y="754"/>
                      <a:pt x="464" y="758"/>
                    </a:cubicBezTo>
                    <a:cubicBezTo>
                      <a:pt x="455" y="764"/>
                      <a:pt x="453" y="762"/>
                      <a:pt x="450" y="752"/>
                    </a:cubicBezTo>
                    <a:cubicBezTo>
                      <a:pt x="453" y="729"/>
                      <a:pt x="469" y="727"/>
                      <a:pt x="490" y="720"/>
                    </a:cubicBezTo>
                    <a:cubicBezTo>
                      <a:pt x="504" y="706"/>
                      <a:pt x="494" y="695"/>
                      <a:pt x="480" y="686"/>
                    </a:cubicBezTo>
                    <a:cubicBezTo>
                      <a:pt x="474" y="677"/>
                      <a:pt x="467" y="670"/>
                      <a:pt x="464" y="660"/>
                    </a:cubicBezTo>
                    <a:cubicBezTo>
                      <a:pt x="467" y="652"/>
                      <a:pt x="470" y="648"/>
                      <a:pt x="476" y="642"/>
                    </a:cubicBezTo>
                    <a:cubicBezTo>
                      <a:pt x="474" y="633"/>
                      <a:pt x="472" y="629"/>
                      <a:pt x="464" y="624"/>
                    </a:cubicBezTo>
                    <a:cubicBezTo>
                      <a:pt x="457" y="614"/>
                      <a:pt x="463" y="608"/>
                      <a:pt x="474" y="604"/>
                    </a:cubicBezTo>
                    <a:cubicBezTo>
                      <a:pt x="482" y="593"/>
                      <a:pt x="485" y="588"/>
                      <a:pt x="472" y="580"/>
                    </a:cubicBezTo>
                    <a:cubicBezTo>
                      <a:pt x="475" y="572"/>
                      <a:pt x="480" y="572"/>
                      <a:pt x="486" y="566"/>
                    </a:cubicBezTo>
                    <a:cubicBezTo>
                      <a:pt x="491" y="551"/>
                      <a:pt x="489" y="544"/>
                      <a:pt x="484" y="528"/>
                    </a:cubicBezTo>
                    <a:cubicBezTo>
                      <a:pt x="482" y="522"/>
                      <a:pt x="476" y="510"/>
                      <a:pt x="476" y="510"/>
                    </a:cubicBezTo>
                    <a:cubicBezTo>
                      <a:pt x="460" y="514"/>
                      <a:pt x="453" y="527"/>
                      <a:pt x="438" y="532"/>
                    </a:cubicBezTo>
                    <a:cubicBezTo>
                      <a:pt x="415" y="529"/>
                      <a:pt x="415" y="520"/>
                      <a:pt x="396" y="514"/>
                    </a:cubicBezTo>
                    <a:cubicBezTo>
                      <a:pt x="387" y="488"/>
                      <a:pt x="392" y="479"/>
                      <a:pt x="372" y="456"/>
                    </a:cubicBezTo>
                    <a:cubicBezTo>
                      <a:pt x="365" y="447"/>
                      <a:pt x="360" y="443"/>
                      <a:pt x="350" y="436"/>
                    </a:cubicBezTo>
                    <a:cubicBezTo>
                      <a:pt x="348" y="435"/>
                      <a:pt x="344" y="432"/>
                      <a:pt x="344" y="432"/>
                    </a:cubicBezTo>
                    <a:cubicBezTo>
                      <a:pt x="341" y="428"/>
                      <a:pt x="337" y="425"/>
                      <a:pt x="334" y="420"/>
                    </a:cubicBezTo>
                    <a:cubicBezTo>
                      <a:pt x="332" y="416"/>
                      <a:pt x="330" y="408"/>
                      <a:pt x="330" y="408"/>
                    </a:cubicBezTo>
                    <a:cubicBezTo>
                      <a:pt x="334" y="397"/>
                      <a:pt x="338" y="395"/>
                      <a:pt x="348" y="390"/>
                    </a:cubicBezTo>
                    <a:cubicBezTo>
                      <a:pt x="354" y="386"/>
                      <a:pt x="366" y="378"/>
                      <a:pt x="366" y="378"/>
                    </a:cubicBezTo>
                    <a:cubicBezTo>
                      <a:pt x="373" y="368"/>
                      <a:pt x="369" y="362"/>
                      <a:pt x="360" y="356"/>
                    </a:cubicBezTo>
                    <a:cubicBezTo>
                      <a:pt x="356" y="349"/>
                      <a:pt x="351" y="346"/>
                      <a:pt x="348" y="338"/>
                    </a:cubicBezTo>
                    <a:cubicBezTo>
                      <a:pt x="350" y="322"/>
                      <a:pt x="350" y="317"/>
                      <a:pt x="366" y="320"/>
                    </a:cubicBezTo>
                    <a:cubicBezTo>
                      <a:pt x="372" y="326"/>
                      <a:pt x="375" y="331"/>
                      <a:pt x="382" y="336"/>
                    </a:cubicBezTo>
                    <a:cubicBezTo>
                      <a:pt x="384" y="335"/>
                      <a:pt x="387" y="336"/>
                      <a:pt x="388" y="334"/>
                    </a:cubicBezTo>
                    <a:cubicBezTo>
                      <a:pt x="390" y="331"/>
                      <a:pt x="392" y="322"/>
                      <a:pt x="392" y="322"/>
                    </a:cubicBezTo>
                    <a:cubicBezTo>
                      <a:pt x="390" y="308"/>
                      <a:pt x="388" y="302"/>
                      <a:pt x="378" y="292"/>
                    </a:cubicBezTo>
                    <a:cubicBezTo>
                      <a:pt x="376" y="285"/>
                      <a:pt x="372" y="281"/>
                      <a:pt x="370" y="274"/>
                    </a:cubicBezTo>
                    <a:cubicBezTo>
                      <a:pt x="370" y="270"/>
                      <a:pt x="369" y="248"/>
                      <a:pt x="374" y="238"/>
                    </a:cubicBezTo>
                    <a:cubicBezTo>
                      <a:pt x="378" y="230"/>
                      <a:pt x="396" y="220"/>
                      <a:pt x="396" y="220"/>
                    </a:cubicBezTo>
                    <a:cubicBezTo>
                      <a:pt x="407" y="204"/>
                      <a:pt x="418" y="197"/>
                      <a:pt x="438" y="194"/>
                    </a:cubicBezTo>
                    <a:cubicBezTo>
                      <a:pt x="456" y="188"/>
                      <a:pt x="432" y="160"/>
                      <a:pt x="428" y="148"/>
                    </a:cubicBezTo>
                    <a:cubicBezTo>
                      <a:pt x="424" y="137"/>
                      <a:pt x="424" y="123"/>
                      <a:pt x="418" y="112"/>
                    </a:cubicBezTo>
                    <a:cubicBezTo>
                      <a:pt x="408" y="95"/>
                      <a:pt x="398" y="83"/>
                      <a:pt x="392" y="64"/>
                    </a:cubicBezTo>
                    <a:cubicBezTo>
                      <a:pt x="388" y="53"/>
                      <a:pt x="385" y="42"/>
                      <a:pt x="380" y="32"/>
                    </a:cubicBezTo>
                    <a:cubicBezTo>
                      <a:pt x="378" y="28"/>
                      <a:pt x="376" y="20"/>
                      <a:pt x="376" y="20"/>
                    </a:cubicBezTo>
                    <a:cubicBezTo>
                      <a:pt x="374" y="3"/>
                      <a:pt x="372" y="9"/>
                      <a:pt x="376" y="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98" name="Freeform 128"/>
              <p:cNvSpPr>
                <a:spLocks/>
              </p:cNvSpPr>
              <p:nvPr/>
            </p:nvSpPr>
            <p:spPr bwMode="auto">
              <a:xfrm>
                <a:off x="5240" y="1549"/>
                <a:ext cx="316" cy="468"/>
              </a:xfrm>
              <a:custGeom>
                <a:avLst/>
                <a:gdLst>
                  <a:gd name="T0" fmla="*/ 0 w 339"/>
                  <a:gd name="T1" fmla="*/ 69 h 480"/>
                  <a:gd name="T2" fmla="*/ 7 w 339"/>
                  <a:gd name="T3" fmla="*/ 86 h 480"/>
                  <a:gd name="T4" fmla="*/ 7 w 339"/>
                  <a:gd name="T5" fmla="*/ 90 h 480"/>
                  <a:gd name="T6" fmla="*/ 7 w 339"/>
                  <a:gd name="T7" fmla="*/ 94 h 480"/>
                  <a:gd name="T8" fmla="*/ 7 w 339"/>
                  <a:gd name="T9" fmla="*/ 99 h 480"/>
                  <a:gd name="T10" fmla="*/ 7 w 339"/>
                  <a:gd name="T11" fmla="*/ 101 h 480"/>
                  <a:gd name="T12" fmla="*/ 7 w 339"/>
                  <a:gd name="T13" fmla="*/ 105 h 480"/>
                  <a:gd name="T14" fmla="*/ 7 w 339"/>
                  <a:gd name="T15" fmla="*/ 111 h 480"/>
                  <a:gd name="T16" fmla="*/ 7 w 339"/>
                  <a:gd name="T17" fmla="*/ 101 h 480"/>
                  <a:gd name="T18" fmla="*/ 7 w 339"/>
                  <a:gd name="T19" fmla="*/ 92 h 480"/>
                  <a:gd name="T20" fmla="*/ 7 w 339"/>
                  <a:gd name="T21" fmla="*/ 90 h 480"/>
                  <a:gd name="T22" fmla="*/ 7 w 339"/>
                  <a:gd name="T23" fmla="*/ 84 h 480"/>
                  <a:gd name="T24" fmla="*/ 7 w 339"/>
                  <a:gd name="T25" fmla="*/ 81 h 480"/>
                  <a:gd name="T26" fmla="*/ 7 w 339"/>
                  <a:gd name="T27" fmla="*/ 70 h 480"/>
                  <a:gd name="T28" fmla="*/ 7 w 339"/>
                  <a:gd name="T29" fmla="*/ 55 h 480"/>
                  <a:gd name="T30" fmla="*/ 7 w 339"/>
                  <a:gd name="T31" fmla="*/ 50 h 480"/>
                  <a:gd name="T32" fmla="*/ 7 w 339"/>
                  <a:gd name="T33" fmla="*/ 48 h 480"/>
                  <a:gd name="T34" fmla="*/ 7 w 339"/>
                  <a:gd name="T35" fmla="*/ 44 h 480"/>
                  <a:gd name="T36" fmla="*/ 7 w 339"/>
                  <a:gd name="T37" fmla="*/ 29 h 480"/>
                  <a:gd name="T38" fmla="*/ 7 w 339"/>
                  <a:gd name="T39" fmla="*/ 28 h 480"/>
                  <a:gd name="T40" fmla="*/ 7 w 339"/>
                  <a:gd name="T41" fmla="*/ 20 h 480"/>
                  <a:gd name="T42" fmla="*/ 7 w 339"/>
                  <a:gd name="T43" fmla="*/ 20 h 480"/>
                  <a:gd name="T44" fmla="*/ 7 w 339"/>
                  <a:gd name="T45" fmla="*/ 20 h 480"/>
                  <a:gd name="T46" fmla="*/ 7 w 339"/>
                  <a:gd name="T47" fmla="*/ 20 h 480"/>
                  <a:gd name="T48" fmla="*/ 7 w 339"/>
                  <a:gd name="T49" fmla="*/ 16 h 480"/>
                  <a:gd name="T50" fmla="*/ 7 w 339"/>
                  <a:gd name="T51" fmla="*/ 18 h 480"/>
                  <a:gd name="T52" fmla="*/ 7 w 339"/>
                  <a:gd name="T53" fmla="*/ 0 h 480"/>
                  <a:gd name="T54" fmla="*/ 7 w 339"/>
                  <a:gd name="T55" fmla="*/ 20 h 480"/>
                  <a:gd name="T56" fmla="*/ 7 w 339"/>
                  <a:gd name="T57" fmla="*/ 20 h 480"/>
                  <a:gd name="T58" fmla="*/ 7 w 339"/>
                  <a:gd name="T59" fmla="*/ 20 h 480"/>
                  <a:gd name="T60" fmla="*/ 7 w 339"/>
                  <a:gd name="T61" fmla="*/ 24 h 480"/>
                  <a:gd name="T62" fmla="*/ 7 w 339"/>
                  <a:gd name="T63" fmla="*/ 30 h 480"/>
                  <a:gd name="T64" fmla="*/ 7 w 339"/>
                  <a:gd name="T65" fmla="*/ 40 h 480"/>
                  <a:gd name="T66" fmla="*/ 7 w 339"/>
                  <a:gd name="T67" fmla="*/ 50 h 480"/>
                  <a:gd name="T68" fmla="*/ 7 w 339"/>
                  <a:gd name="T69" fmla="*/ 54 h 480"/>
                  <a:gd name="T70" fmla="*/ 7 w 339"/>
                  <a:gd name="T71" fmla="*/ 62 h 480"/>
                  <a:gd name="T72" fmla="*/ 7 w 339"/>
                  <a:gd name="T73" fmla="*/ 65 h 480"/>
                  <a:gd name="T74" fmla="*/ 7 w 339"/>
                  <a:gd name="T75" fmla="*/ 66 h 480"/>
                  <a:gd name="T76" fmla="*/ 0 w 339"/>
                  <a:gd name="T77" fmla="*/ 69 h 48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339"/>
                  <a:gd name="T118" fmla="*/ 0 h 480"/>
                  <a:gd name="T119" fmla="*/ 339 w 339"/>
                  <a:gd name="T120" fmla="*/ 480 h 480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339" h="480">
                    <a:moveTo>
                      <a:pt x="0" y="296"/>
                    </a:moveTo>
                    <a:cubicBezTo>
                      <a:pt x="30" y="342"/>
                      <a:pt x="79" y="350"/>
                      <a:pt x="128" y="368"/>
                    </a:cubicBezTo>
                    <a:cubicBezTo>
                      <a:pt x="142" y="373"/>
                      <a:pt x="154" y="381"/>
                      <a:pt x="168" y="386"/>
                    </a:cubicBezTo>
                    <a:cubicBezTo>
                      <a:pt x="178" y="393"/>
                      <a:pt x="191" y="397"/>
                      <a:pt x="200" y="406"/>
                    </a:cubicBezTo>
                    <a:cubicBezTo>
                      <a:pt x="209" y="415"/>
                      <a:pt x="217" y="430"/>
                      <a:pt x="230" y="434"/>
                    </a:cubicBezTo>
                    <a:cubicBezTo>
                      <a:pt x="247" y="440"/>
                      <a:pt x="234" y="436"/>
                      <a:pt x="272" y="438"/>
                    </a:cubicBezTo>
                    <a:cubicBezTo>
                      <a:pt x="281" y="441"/>
                      <a:pt x="281" y="448"/>
                      <a:pt x="288" y="454"/>
                    </a:cubicBezTo>
                    <a:cubicBezTo>
                      <a:pt x="299" y="464"/>
                      <a:pt x="316" y="475"/>
                      <a:pt x="330" y="480"/>
                    </a:cubicBezTo>
                    <a:cubicBezTo>
                      <a:pt x="339" y="467"/>
                      <a:pt x="337" y="456"/>
                      <a:pt x="338" y="440"/>
                    </a:cubicBezTo>
                    <a:cubicBezTo>
                      <a:pt x="336" y="409"/>
                      <a:pt x="335" y="410"/>
                      <a:pt x="314" y="396"/>
                    </a:cubicBezTo>
                    <a:cubicBezTo>
                      <a:pt x="311" y="387"/>
                      <a:pt x="316" y="387"/>
                      <a:pt x="324" y="384"/>
                    </a:cubicBezTo>
                    <a:cubicBezTo>
                      <a:pt x="318" y="367"/>
                      <a:pt x="306" y="364"/>
                      <a:pt x="292" y="356"/>
                    </a:cubicBezTo>
                    <a:cubicBezTo>
                      <a:pt x="286" y="352"/>
                      <a:pt x="274" y="344"/>
                      <a:pt x="274" y="344"/>
                    </a:cubicBezTo>
                    <a:cubicBezTo>
                      <a:pt x="264" y="330"/>
                      <a:pt x="271" y="316"/>
                      <a:pt x="274" y="300"/>
                    </a:cubicBezTo>
                    <a:cubicBezTo>
                      <a:pt x="271" y="262"/>
                      <a:pt x="261" y="257"/>
                      <a:pt x="230" y="236"/>
                    </a:cubicBezTo>
                    <a:cubicBezTo>
                      <a:pt x="227" y="226"/>
                      <a:pt x="223" y="216"/>
                      <a:pt x="220" y="206"/>
                    </a:cubicBezTo>
                    <a:cubicBezTo>
                      <a:pt x="219" y="202"/>
                      <a:pt x="216" y="194"/>
                      <a:pt x="216" y="194"/>
                    </a:cubicBezTo>
                    <a:cubicBezTo>
                      <a:pt x="219" y="181"/>
                      <a:pt x="228" y="178"/>
                      <a:pt x="240" y="176"/>
                    </a:cubicBezTo>
                    <a:cubicBezTo>
                      <a:pt x="244" y="165"/>
                      <a:pt x="228" y="125"/>
                      <a:pt x="214" y="122"/>
                    </a:cubicBezTo>
                    <a:cubicBezTo>
                      <a:pt x="206" y="120"/>
                      <a:pt x="198" y="121"/>
                      <a:pt x="190" y="120"/>
                    </a:cubicBezTo>
                    <a:cubicBezTo>
                      <a:pt x="175" y="112"/>
                      <a:pt x="171" y="105"/>
                      <a:pt x="158" y="96"/>
                    </a:cubicBezTo>
                    <a:cubicBezTo>
                      <a:pt x="148" y="82"/>
                      <a:pt x="151" y="89"/>
                      <a:pt x="148" y="76"/>
                    </a:cubicBezTo>
                    <a:cubicBezTo>
                      <a:pt x="152" y="65"/>
                      <a:pt x="152" y="60"/>
                      <a:pt x="162" y="54"/>
                    </a:cubicBezTo>
                    <a:cubicBezTo>
                      <a:pt x="172" y="38"/>
                      <a:pt x="157" y="33"/>
                      <a:pt x="146" y="24"/>
                    </a:cubicBezTo>
                    <a:cubicBezTo>
                      <a:pt x="142" y="21"/>
                      <a:pt x="134" y="16"/>
                      <a:pt x="134" y="16"/>
                    </a:cubicBezTo>
                    <a:cubicBezTo>
                      <a:pt x="117" y="22"/>
                      <a:pt x="126" y="21"/>
                      <a:pt x="106" y="18"/>
                    </a:cubicBezTo>
                    <a:cubicBezTo>
                      <a:pt x="92" y="13"/>
                      <a:pt x="82" y="4"/>
                      <a:pt x="68" y="0"/>
                    </a:cubicBezTo>
                    <a:cubicBezTo>
                      <a:pt x="66" y="40"/>
                      <a:pt x="70" y="25"/>
                      <a:pt x="56" y="46"/>
                    </a:cubicBezTo>
                    <a:cubicBezTo>
                      <a:pt x="60" y="58"/>
                      <a:pt x="66" y="69"/>
                      <a:pt x="50" y="74"/>
                    </a:cubicBezTo>
                    <a:cubicBezTo>
                      <a:pt x="43" y="81"/>
                      <a:pt x="39" y="84"/>
                      <a:pt x="48" y="90"/>
                    </a:cubicBezTo>
                    <a:cubicBezTo>
                      <a:pt x="57" y="104"/>
                      <a:pt x="54" y="97"/>
                      <a:pt x="58" y="108"/>
                    </a:cubicBezTo>
                    <a:cubicBezTo>
                      <a:pt x="56" y="115"/>
                      <a:pt x="50" y="119"/>
                      <a:pt x="48" y="126"/>
                    </a:cubicBezTo>
                    <a:cubicBezTo>
                      <a:pt x="51" y="138"/>
                      <a:pt x="68" y="154"/>
                      <a:pt x="78" y="160"/>
                    </a:cubicBezTo>
                    <a:cubicBezTo>
                      <a:pt x="95" y="185"/>
                      <a:pt x="50" y="186"/>
                      <a:pt x="36" y="204"/>
                    </a:cubicBezTo>
                    <a:cubicBezTo>
                      <a:pt x="23" y="224"/>
                      <a:pt x="39" y="226"/>
                      <a:pt x="58" y="228"/>
                    </a:cubicBezTo>
                    <a:cubicBezTo>
                      <a:pt x="58" y="234"/>
                      <a:pt x="59" y="264"/>
                      <a:pt x="50" y="272"/>
                    </a:cubicBezTo>
                    <a:cubicBezTo>
                      <a:pt x="45" y="276"/>
                      <a:pt x="38" y="278"/>
                      <a:pt x="32" y="282"/>
                    </a:cubicBezTo>
                    <a:cubicBezTo>
                      <a:pt x="30" y="283"/>
                      <a:pt x="26" y="286"/>
                      <a:pt x="26" y="286"/>
                    </a:cubicBezTo>
                    <a:cubicBezTo>
                      <a:pt x="24" y="292"/>
                      <a:pt x="6" y="302"/>
                      <a:pt x="0" y="296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499" name="Freeform 129"/>
              <p:cNvSpPr>
                <a:spLocks/>
              </p:cNvSpPr>
              <p:nvPr/>
            </p:nvSpPr>
            <p:spPr bwMode="auto">
              <a:xfrm>
                <a:off x="3308" y="2717"/>
                <a:ext cx="722" cy="621"/>
              </a:xfrm>
              <a:custGeom>
                <a:avLst/>
                <a:gdLst>
                  <a:gd name="T0" fmla="*/ 7 w 774"/>
                  <a:gd name="T1" fmla="*/ 106 h 637"/>
                  <a:gd name="T2" fmla="*/ 7 w 774"/>
                  <a:gd name="T3" fmla="*/ 111 h 637"/>
                  <a:gd name="T4" fmla="*/ 7 w 774"/>
                  <a:gd name="T5" fmla="*/ 124 h 637"/>
                  <a:gd name="T6" fmla="*/ 7 w 774"/>
                  <a:gd name="T7" fmla="*/ 127 h 637"/>
                  <a:gd name="T8" fmla="*/ 7 w 774"/>
                  <a:gd name="T9" fmla="*/ 136 h 637"/>
                  <a:gd name="T10" fmla="*/ 7 w 774"/>
                  <a:gd name="T11" fmla="*/ 144 h 637"/>
                  <a:gd name="T12" fmla="*/ 7 w 774"/>
                  <a:gd name="T13" fmla="*/ 143 h 637"/>
                  <a:gd name="T14" fmla="*/ 7 w 774"/>
                  <a:gd name="T15" fmla="*/ 139 h 637"/>
                  <a:gd name="T16" fmla="*/ 7 w 774"/>
                  <a:gd name="T17" fmla="*/ 136 h 637"/>
                  <a:gd name="T18" fmla="*/ 8 w 774"/>
                  <a:gd name="T19" fmla="*/ 133 h 637"/>
                  <a:gd name="T20" fmla="*/ 9 w 774"/>
                  <a:gd name="T21" fmla="*/ 112 h 637"/>
                  <a:gd name="T22" fmla="*/ 11 w 774"/>
                  <a:gd name="T23" fmla="*/ 106 h 637"/>
                  <a:gd name="T24" fmla="*/ 11 w 774"/>
                  <a:gd name="T25" fmla="*/ 97 h 637"/>
                  <a:gd name="T26" fmla="*/ 12 w 774"/>
                  <a:gd name="T27" fmla="*/ 93 h 637"/>
                  <a:gd name="T28" fmla="*/ 13 w 774"/>
                  <a:gd name="T29" fmla="*/ 83 h 637"/>
                  <a:gd name="T30" fmla="*/ 13 w 774"/>
                  <a:gd name="T31" fmla="*/ 81 h 637"/>
                  <a:gd name="T32" fmla="*/ 13 w 774"/>
                  <a:gd name="T33" fmla="*/ 63 h 637"/>
                  <a:gd name="T34" fmla="*/ 14 w 774"/>
                  <a:gd name="T35" fmla="*/ 51 h 637"/>
                  <a:gd name="T36" fmla="*/ 14 w 774"/>
                  <a:gd name="T37" fmla="*/ 42 h 637"/>
                  <a:gd name="T38" fmla="*/ 13 w 774"/>
                  <a:gd name="T39" fmla="*/ 19 h 637"/>
                  <a:gd name="T40" fmla="*/ 13 w 774"/>
                  <a:gd name="T41" fmla="*/ 19 h 637"/>
                  <a:gd name="T42" fmla="*/ 12 w 774"/>
                  <a:gd name="T43" fmla="*/ 8 h 637"/>
                  <a:gd name="T44" fmla="*/ 10 w 774"/>
                  <a:gd name="T45" fmla="*/ 19 h 637"/>
                  <a:gd name="T46" fmla="*/ 9 w 774"/>
                  <a:gd name="T47" fmla="*/ 19 h 637"/>
                  <a:gd name="T48" fmla="*/ 8 w 774"/>
                  <a:gd name="T49" fmla="*/ 19 h 637"/>
                  <a:gd name="T50" fmla="*/ 7 w 774"/>
                  <a:gd name="T51" fmla="*/ 19 h 637"/>
                  <a:gd name="T52" fmla="*/ 7 w 774"/>
                  <a:gd name="T53" fmla="*/ 27 h 637"/>
                  <a:gd name="T54" fmla="*/ 7 w 774"/>
                  <a:gd name="T55" fmla="*/ 39 h 637"/>
                  <a:gd name="T56" fmla="*/ 7 w 774"/>
                  <a:gd name="T57" fmla="*/ 52 h 637"/>
                  <a:gd name="T58" fmla="*/ 7 w 774"/>
                  <a:gd name="T59" fmla="*/ 49 h 637"/>
                  <a:gd name="T60" fmla="*/ 7 w 774"/>
                  <a:gd name="T61" fmla="*/ 49 h 637"/>
                  <a:gd name="T62" fmla="*/ 7 w 774"/>
                  <a:gd name="T63" fmla="*/ 77 h 637"/>
                  <a:gd name="T64" fmla="*/ 7 w 774"/>
                  <a:gd name="T65" fmla="*/ 97 h 637"/>
                  <a:gd name="T66" fmla="*/ 7 w 774"/>
                  <a:gd name="T67" fmla="*/ 106 h 637"/>
                  <a:gd name="T68" fmla="*/ 7 w 774"/>
                  <a:gd name="T69" fmla="*/ 112 h 637"/>
                  <a:gd name="T70" fmla="*/ 7 w 774"/>
                  <a:gd name="T71" fmla="*/ 121 h 637"/>
                  <a:gd name="T72" fmla="*/ 7 w 774"/>
                  <a:gd name="T73" fmla="*/ 128 h 637"/>
                  <a:gd name="T74" fmla="*/ 7 w 774"/>
                  <a:gd name="T75" fmla="*/ 127 h 637"/>
                  <a:gd name="T76" fmla="*/ 7 w 774"/>
                  <a:gd name="T77" fmla="*/ 115 h 637"/>
                  <a:gd name="T78" fmla="*/ 7 w 774"/>
                  <a:gd name="T79" fmla="*/ 112 h 637"/>
                  <a:gd name="T80" fmla="*/ 7 w 774"/>
                  <a:gd name="T81" fmla="*/ 103 h 63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774"/>
                  <a:gd name="T124" fmla="*/ 0 h 637"/>
                  <a:gd name="T125" fmla="*/ 774 w 774"/>
                  <a:gd name="T126" fmla="*/ 637 h 637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774" h="637">
                    <a:moveTo>
                      <a:pt x="58" y="434"/>
                    </a:moveTo>
                    <a:cubicBezTo>
                      <a:pt x="46" y="452"/>
                      <a:pt x="40" y="457"/>
                      <a:pt x="18" y="460"/>
                    </a:cubicBezTo>
                    <a:cubicBezTo>
                      <a:pt x="13" y="462"/>
                      <a:pt x="9" y="461"/>
                      <a:pt x="10" y="468"/>
                    </a:cubicBezTo>
                    <a:cubicBezTo>
                      <a:pt x="10" y="472"/>
                      <a:pt x="14" y="480"/>
                      <a:pt x="14" y="480"/>
                    </a:cubicBezTo>
                    <a:cubicBezTo>
                      <a:pt x="11" y="489"/>
                      <a:pt x="3" y="492"/>
                      <a:pt x="0" y="502"/>
                    </a:cubicBezTo>
                    <a:cubicBezTo>
                      <a:pt x="6" y="540"/>
                      <a:pt x="27" y="538"/>
                      <a:pt x="62" y="540"/>
                    </a:cubicBezTo>
                    <a:cubicBezTo>
                      <a:pt x="68" y="541"/>
                      <a:pt x="74" y="542"/>
                      <a:pt x="80" y="544"/>
                    </a:cubicBezTo>
                    <a:cubicBezTo>
                      <a:pt x="86" y="546"/>
                      <a:pt x="98" y="550"/>
                      <a:pt x="98" y="550"/>
                    </a:cubicBezTo>
                    <a:cubicBezTo>
                      <a:pt x="115" y="567"/>
                      <a:pt x="139" y="557"/>
                      <a:pt x="158" y="570"/>
                    </a:cubicBezTo>
                    <a:cubicBezTo>
                      <a:pt x="170" y="587"/>
                      <a:pt x="167" y="587"/>
                      <a:pt x="186" y="596"/>
                    </a:cubicBezTo>
                    <a:cubicBezTo>
                      <a:pt x="190" y="598"/>
                      <a:pt x="198" y="604"/>
                      <a:pt x="198" y="604"/>
                    </a:cubicBezTo>
                    <a:cubicBezTo>
                      <a:pt x="216" y="631"/>
                      <a:pt x="234" y="629"/>
                      <a:pt x="266" y="632"/>
                    </a:cubicBezTo>
                    <a:cubicBezTo>
                      <a:pt x="278" y="634"/>
                      <a:pt x="284" y="637"/>
                      <a:pt x="298" y="632"/>
                    </a:cubicBezTo>
                    <a:cubicBezTo>
                      <a:pt x="300" y="631"/>
                      <a:pt x="299" y="627"/>
                      <a:pt x="300" y="626"/>
                    </a:cubicBezTo>
                    <a:cubicBezTo>
                      <a:pt x="303" y="623"/>
                      <a:pt x="308" y="621"/>
                      <a:pt x="312" y="618"/>
                    </a:cubicBezTo>
                    <a:cubicBezTo>
                      <a:pt x="324" y="610"/>
                      <a:pt x="336" y="610"/>
                      <a:pt x="350" y="608"/>
                    </a:cubicBezTo>
                    <a:cubicBezTo>
                      <a:pt x="366" y="603"/>
                      <a:pt x="359" y="592"/>
                      <a:pt x="380" y="588"/>
                    </a:cubicBezTo>
                    <a:cubicBezTo>
                      <a:pt x="390" y="589"/>
                      <a:pt x="411" y="588"/>
                      <a:pt x="422" y="594"/>
                    </a:cubicBezTo>
                    <a:cubicBezTo>
                      <a:pt x="437" y="603"/>
                      <a:pt x="451" y="614"/>
                      <a:pt x="468" y="618"/>
                    </a:cubicBezTo>
                    <a:cubicBezTo>
                      <a:pt x="497" y="613"/>
                      <a:pt x="469" y="593"/>
                      <a:pt x="494" y="576"/>
                    </a:cubicBezTo>
                    <a:cubicBezTo>
                      <a:pt x="499" y="561"/>
                      <a:pt x="498" y="547"/>
                      <a:pt x="484" y="538"/>
                    </a:cubicBezTo>
                    <a:cubicBezTo>
                      <a:pt x="467" y="487"/>
                      <a:pt x="491" y="490"/>
                      <a:pt x="534" y="488"/>
                    </a:cubicBezTo>
                    <a:cubicBezTo>
                      <a:pt x="540" y="486"/>
                      <a:pt x="552" y="482"/>
                      <a:pt x="552" y="482"/>
                    </a:cubicBezTo>
                    <a:cubicBezTo>
                      <a:pt x="562" y="474"/>
                      <a:pt x="574" y="473"/>
                      <a:pt x="584" y="466"/>
                    </a:cubicBezTo>
                    <a:cubicBezTo>
                      <a:pt x="590" y="458"/>
                      <a:pt x="596" y="453"/>
                      <a:pt x="600" y="444"/>
                    </a:cubicBezTo>
                    <a:cubicBezTo>
                      <a:pt x="602" y="439"/>
                      <a:pt x="603" y="430"/>
                      <a:pt x="608" y="426"/>
                    </a:cubicBezTo>
                    <a:cubicBezTo>
                      <a:pt x="613" y="421"/>
                      <a:pt x="620" y="418"/>
                      <a:pt x="626" y="414"/>
                    </a:cubicBezTo>
                    <a:cubicBezTo>
                      <a:pt x="628" y="413"/>
                      <a:pt x="632" y="410"/>
                      <a:pt x="632" y="410"/>
                    </a:cubicBezTo>
                    <a:cubicBezTo>
                      <a:pt x="639" y="400"/>
                      <a:pt x="638" y="394"/>
                      <a:pt x="644" y="384"/>
                    </a:cubicBezTo>
                    <a:cubicBezTo>
                      <a:pt x="649" y="375"/>
                      <a:pt x="666" y="365"/>
                      <a:pt x="674" y="360"/>
                    </a:cubicBezTo>
                    <a:cubicBezTo>
                      <a:pt x="678" y="357"/>
                      <a:pt x="684" y="357"/>
                      <a:pt x="688" y="354"/>
                    </a:cubicBezTo>
                    <a:cubicBezTo>
                      <a:pt x="692" y="352"/>
                      <a:pt x="700" y="346"/>
                      <a:pt x="700" y="346"/>
                    </a:cubicBezTo>
                    <a:cubicBezTo>
                      <a:pt x="706" y="337"/>
                      <a:pt x="716" y="332"/>
                      <a:pt x="720" y="320"/>
                    </a:cubicBezTo>
                    <a:cubicBezTo>
                      <a:pt x="714" y="303"/>
                      <a:pt x="703" y="290"/>
                      <a:pt x="688" y="280"/>
                    </a:cubicBezTo>
                    <a:cubicBezTo>
                      <a:pt x="683" y="264"/>
                      <a:pt x="686" y="254"/>
                      <a:pt x="698" y="242"/>
                    </a:cubicBezTo>
                    <a:cubicBezTo>
                      <a:pt x="702" y="231"/>
                      <a:pt x="711" y="225"/>
                      <a:pt x="718" y="216"/>
                    </a:cubicBezTo>
                    <a:cubicBezTo>
                      <a:pt x="722" y="210"/>
                      <a:pt x="730" y="198"/>
                      <a:pt x="730" y="198"/>
                    </a:cubicBezTo>
                    <a:cubicBezTo>
                      <a:pt x="732" y="191"/>
                      <a:pt x="735" y="177"/>
                      <a:pt x="740" y="172"/>
                    </a:cubicBezTo>
                    <a:cubicBezTo>
                      <a:pt x="751" y="161"/>
                      <a:pt x="764" y="160"/>
                      <a:pt x="774" y="146"/>
                    </a:cubicBezTo>
                    <a:cubicBezTo>
                      <a:pt x="763" y="113"/>
                      <a:pt x="712" y="112"/>
                      <a:pt x="690" y="90"/>
                    </a:cubicBezTo>
                    <a:cubicBezTo>
                      <a:pt x="686" y="78"/>
                      <a:pt x="681" y="68"/>
                      <a:pt x="678" y="56"/>
                    </a:cubicBezTo>
                    <a:cubicBezTo>
                      <a:pt x="677" y="51"/>
                      <a:pt x="674" y="40"/>
                      <a:pt x="674" y="40"/>
                    </a:cubicBezTo>
                    <a:cubicBezTo>
                      <a:pt x="677" y="17"/>
                      <a:pt x="686" y="4"/>
                      <a:pt x="658" y="0"/>
                    </a:cubicBezTo>
                    <a:cubicBezTo>
                      <a:pt x="650" y="2"/>
                      <a:pt x="645" y="3"/>
                      <a:pt x="638" y="8"/>
                    </a:cubicBezTo>
                    <a:cubicBezTo>
                      <a:pt x="636" y="28"/>
                      <a:pt x="630" y="60"/>
                      <a:pt x="602" y="68"/>
                    </a:cubicBezTo>
                    <a:cubicBezTo>
                      <a:pt x="592" y="71"/>
                      <a:pt x="582" y="72"/>
                      <a:pt x="572" y="74"/>
                    </a:cubicBezTo>
                    <a:cubicBezTo>
                      <a:pt x="565" y="73"/>
                      <a:pt x="559" y="71"/>
                      <a:pt x="552" y="70"/>
                    </a:cubicBezTo>
                    <a:cubicBezTo>
                      <a:pt x="548" y="69"/>
                      <a:pt x="534" y="64"/>
                      <a:pt x="534" y="64"/>
                    </a:cubicBezTo>
                    <a:cubicBezTo>
                      <a:pt x="522" y="65"/>
                      <a:pt x="514" y="69"/>
                      <a:pt x="502" y="70"/>
                    </a:cubicBezTo>
                    <a:cubicBezTo>
                      <a:pt x="493" y="71"/>
                      <a:pt x="485" y="79"/>
                      <a:pt x="478" y="84"/>
                    </a:cubicBezTo>
                    <a:cubicBezTo>
                      <a:pt x="469" y="90"/>
                      <a:pt x="452" y="91"/>
                      <a:pt x="442" y="92"/>
                    </a:cubicBezTo>
                    <a:cubicBezTo>
                      <a:pt x="437" y="93"/>
                      <a:pt x="431" y="95"/>
                      <a:pt x="426" y="96"/>
                    </a:cubicBezTo>
                    <a:cubicBezTo>
                      <a:pt x="422" y="97"/>
                      <a:pt x="414" y="100"/>
                      <a:pt x="414" y="100"/>
                    </a:cubicBezTo>
                    <a:cubicBezTo>
                      <a:pt x="409" y="107"/>
                      <a:pt x="401" y="113"/>
                      <a:pt x="394" y="118"/>
                    </a:cubicBezTo>
                    <a:cubicBezTo>
                      <a:pt x="390" y="125"/>
                      <a:pt x="385" y="128"/>
                      <a:pt x="382" y="136"/>
                    </a:cubicBezTo>
                    <a:cubicBezTo>
                      <a:pt x="386" y="149"/>
                      <a:pt x="398" y="147"/>
                      <a:pt x="402" y="160"/>
                    </a:cubicBezTo>
                    <a:cubicBezTo>
                      <a:pt x="403" y="164"/>
                      <a:pt x="402" y="184"/>
                      <a:pt x="402" y="184"/>
                    </a:cubicBezTo>
                    <a:cubicBezTo>
                      <a:pt x="404" y="197"/>
                      <a:pt x="406" y="212"/>
                      <a:pt x="418" y="220"/>
                    </a:cubicBezTo>
                    <a:cubicBezTo>
                      <a:pt x="423" y="228"/>
                      <a:pt x="425" y="229"/>
                      <a:pt x="434" y="226"/>
                    </a:cubicBezTo>
                    <a:cubicBezTo>
                      <a:pt x="432" y="219"/>
                      <a:pt x="428" y="206"/>
                      <a:pt x="428" y="206"/>
                    </a:cubicBezTo>
                    <a:cubicBezTo>
                      <a:pt x="434" y="197"/>
                      <a:pt x="441" y="194"/>
                      <a:pt x="444" y="184"/>
                    </a:cubicBezTo>
                    <a:cubicBezTo>
                      <a:pt x="455" y="188"/>
                      <a:pt x="456" y="193"/>
                      <a:pt x="460" y="204"/>
                    </a:cubicBezTo>
                    <a:cubicBezTo>
                      <a:pt x="461" y="206"/>
                      <a:pt x="462" y="210"/>
                      <a:pt x="462" y="210"/>
                    </a:cubicBezTo>
                    <a:cubicBezTo>
                      <a:pt x="460" y="305"/>
                      <a:pt x="463" y="285"/>
                      <a:pt x="456" y="334"/>
                    </a:cubicBezTo>
                    <a:cubicBezTo>
                      <a:pt x="456" y="335"/>
                      <a:pt x="454" y="369"/>
                      <a:pt x="448" y="378"/>
                    </a:cubicBezTo>
                    <a:cubicBezTo>
                      <a:pt x="431" y="403"/>
                      <a:pt x="408" y="410"/>
                      <a:pt x="394" y="430"/>
                    </a:cubicBezTo>
                    <a:cubicBezTo>
                      <a:pt x="389" y="438"/>
                      <a:pt x="390" y="444"/>
                      <a:pt x="386" y="452"/>
                    </a:cubicBezTo>
                    <a:cubicBezTo>
                      <a:pt x="383" y="459"/>
                      <a:pt x="368" y="466"/>
                      <a:pt x="368" y="466"/>
                    </a:cubicBezTo>
                    <a:cubicBezTo>
                      <a:pt x="365" y="470"/>
                      <a:pt x="362" y="473"/>
                      <a:pt x="360" y="478"/>
                    </a:cubicBezTo>
                    <a:cubicBezTo>
                      <a:pt x="359" y="480"/>
                      <a:pt x="359" y="482"/>
                      <a:pt x="358" y="484"/>
                    </a:cubicBezTo>
                    <a:cubicBezTo>
                      <a:pt x="356" y="488"/>
                      <a:pt x="350" y="496"/>
                      <a:pt x="350" y="496"/>
                    </a:cubicBezTo>
                    <a:cubicBezTo>
                      <a:pt x="349" y="504"/>
                      <a:pt x="349" y="516"/>
                      <a:pt x="342" y="522"/>
                    </a:cubicBezTo>
                    <a:cubicBezTo>
                      <a:pt x="331" y="531"/>
                      <a:pt x="308" y="542"/>
                      <a:pt x="294" y="542"/>
                    </a:cubicBezTo>
                    <a:cubicBezTo>
                      <a:pt x="282" y="548"/>
                      <a:pt x="278" y="556"/>
                      <a:pt x="272" y="558"/>
                    </a:cubicBezTo>
                    <a:cubicBezTo>
                      <a:pt x="267" y="557"/>
                      <a:pt x="261" y="558"/>
                      <a:pt x="256" y="556"/>
                    </a:cubicBezTo>
                    <a:cubicBezTo>
                      <a:pt x="251" y="554"/>
                      <a:pt x="244" y="548"/>
                      <a:pt x="244" y="548"/>
                    </a:cubicBezTo>
                    <a:cubicBezTo>
                      <a:pt x="238" y="539"/>
                      <a:pt x="231" y="532"/>
                      <a:pt x="222" y="526"/>
                    </a:cubicBezTo>
                    <a:cubicBezTo>
                      <a:pt x="211" y="509"/>
                      <a:pt x="177" y="506"/>
                      <a:pt x="158" y="500"/>
                    </a:cubicBezTo>
                    <a:cubicBezTo>
                      <a:pt x="153" y="498"/>
                      <a:pt x="145" y="497"/>
                      <a:pt x="140" y="494"/>
                    </a:cubicBezTo>
                    <a:cubicBezTo>
                      <a:pt x="136" y="491"/>
                      <a:pt x="128" y="486"/>
                      <a:pt x="128" y="486"/>
                    </a:cubicBezTo>
                    <a:cubicBezTo>
                      <a:pt x="117" y="470"/>
                      <a:pt x="102" y="472"/>
                      <a:pt x="88" y="462"/>
                    </a:cubicBezTo>
                    <a:cubicBezTo>
                      <a:pt x="84" y="459"/>
                      <a:pt x="76" y="454"/>
                      <a:pt x="76" y="454"/>
                    </a:cubicBezTo>
                    <a:cubicBezTo>
                      <a:pt x="73" y="444"/>
                      <a:pt x="65" y="441"/>
                      <a:pt x="58" y="43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00" name="Freeform 130"/>
              <p:cNvSpPr>
                <a:spLocks/>
              </p:cNvSpPr>
              <p:nvPr/>
            </p:nvSpPr>
            <p:spPr bwMode="auto">
              <a:xfrm>
                <a:off x="3743" y="2602"/>
                <a:ext cx="519" cy="732"/>
              </a:xfrm>
              <a:custGeom>
                <a:avLst/>
                <a:gdLst>
                  <a:gd name="T0" fmla="*/ 7 w 557"/>
                  <a:gd name="T1" fmla="*/ 169 h 751"/>
                  <a:gd name="T2" fmla="*/ 7 w 557"/>
                  <a:gd name="T3" fmla="*/ 165 h 751"/>
                  <a:gd name="T4" fmla="*/ 7 w 557"/>
                  <a:gd name="T5" fmla="*/ 153 h 751"/>
                  <a:gd name="T6" fmla="*/ 7 w 557"/>
                  <a:gd name="T7" fmla="*/ 140 h 751"/>
                  <a:gd name="T8" fmla="*/ 7 w 557"/>
                  <a:gd name="T9" fmla="*/ 131 h 751"/>
                  <a:gd name="T10" fmla="*/ 7 w 557"/>
                  <a:gd name="T11" fmla="*/ 119 h 751"/>
                  <a:gd name="T12" fmla="*/ 7 w 557"/>
                  <a:gd name="T13" fmla="*/ 134 h 751"/>
                  <a:gd name="T14" fmla="*/ 7 w 557"/>
                  <a:gd name="T15" fmla="*/ 139 h 751"/>
                  <a:gd name="T16" fmla="*/ 7 w 557"/>
                  <a:gd name="T17" fmla="*/ 134 h 751"/>
                  <a:gd name="T18" fmla="*/ 7 w 557"/>
                  <a:gd name="T19" fmla="*/ 134 h 751"/>
                  <a:gd name="T20" fmla="*/ 8 w 557"/>
                  <a:gd name="T21" fmla="*/ 125 h 751"/>
                  <a:gd name="T22" fmla="*/ 8 w 557"/>
                  <a:gd name="T23" fmla="*/ 104 h 751"/>
                  <a:gd name="T24" fmla="*/ 8 w 557"/>
                  <a:gd name="T25" fmla="*/ 96 h 751"/>
                  <a:gd name="T26" fmla="*/ 8 w 557"/>
                  <a:gd name="T27" fmla="*/ 80 h 751"/>
                  <a:gd name="T28" fmla="*/ 8 w 557"/>
                  <a:gd name="T29" fmla="*/ 67 h 751"/>
                  <a:gd name="T30" fmla="*/ 9 w 557"/>
                  <a:gd name="T31" fmla="*/ 62 h 751"/>
                  <a:gd name="T32" fmla="*/ 8 w 557"/>
                  <a:gd name="T33" fmla="*/ 49 h 751"/>
                  <a:gd name="T34" fmla="*/ 7 w 557"/>
                  <a:gd name="T35" fmla="*/ 41 h 751"/>
                  <a:gd name="T36" fmla="*/ 7 w 557"/>
                  <a:gd name="T37" fmla="*/ 28 h 751"/>
                  <a:gd name="T38" fmla="*/ 7 w 557"/>
                  <a:gd name="T39" fmla="*/ 29 h 751"/>
                  <a:gd name="T40" fmla="*/ 7 w 557"/>
                  <a:gd name="T41" fmla="*/ 23 h 751"/>
                  <a:gd name="T42" fmla="*/ 7 w 557"/>
                  <a:gd name="T43" fmla="*/ 19 h 751"/>
                  <a:gd name="T44" fmla="*/ 7 w 557"/>
                  <a:gd name="T45" fmla="*/ 19 h 751"/>
                  <a:gd name="T46" fmla="*/ 7 w 557"/>
                  <a:gd name="T47" fmla="*/ 2 h 751"/>
                  <a:gd name="T48" fmla="*/ 7 w 557"/>
                  <a:gd name="T49" fmla="*/ 16 h 751"/>
                  <a:gd name="T50" fmla="*/ 7 w 557"/>
                  <a:gd name="T51" fmla="*/ 19 h 751"/>
                  <a:gd name="T52" fmla="*/ 7 w 557"/>
                  <a:gd name="T53" fmla="*/ 27 h 751"/>
                  <a:gd name="T54" fmla="*/ 7 w 557"/>
                  <a:gd name="T55" fmla="*/ 52 h 751"/>
                  <a:gd name="T56" fmla="*/ 7 w 557"/>
                  <a:gd name="T57" fmla="*/ 55 h 751"/>
                  <a:gd name="T58" fmla="*/ 7 w 557"/>
                  <a:gd name="T59" fmla="*/ 58 h 751"/>
                  <a:gd name="T60" fmla="*/ 7 w 557"/>
                  <a:gd name="T61" fmla="*/ 69 h 751"/>
                  <a:gd name="T62" fmla="*/ 7 w 557"/>
                  <a:gd name="T63" fmla="*/ 84 h 751"/>
                  <a:gd name="T64" fmla="*/ 7 w 557"/>
                  <a:gd name="T65" fmla="*/ 92 h 751"/>
                  <a:gd name="T66" fmla="*/ 7 w 557"/>
                  <a:gd name="T67" fmla="*/ 104 h 751"/>
                  <a:gd name="T68" fmla="*/ 7 w 557"/>
                  <a:gd name="T69" fmla="*/ 113 h 751"/>
                  <a:gd name="T70" fmla="*/ 7 w 557"/>
                  <a:gd name="T71" fmla="*/ 122 h 751"/>
                  <a:gd name="T72" fmla="*/ 7 w 557"/>
                  <a:gd name="T73" fmla="*/ 131 h 751"/>
                  <a:gd name="T74" fmla="*/ 7 w 557"/>
                  <a:gd name="T75" fmla="*/ 154 h 751"/>
                  <a:gd name="T76" fmla="*/ 7 w 557"/>
                  <a:gd name="T77" fmla="*/ 166 h 75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557"/>
                  <a:gd name="T118" fmla="*/ 0 h 751"/>
                  <a:gd name="T119" fmla="*/ 557 w 557"/>
                  <a:gd name="T120" fmla="*/ 751 h 75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557" h="751">
                    <a:moveTo>
                      <a:pt x="10" y="736"/>
                    </a:moveTo>
                    <a:cubicBezTo>
                      <a:pt x="15" y="741"/>
                      <a:pt x="28" y="750"/>
                      <a:pt x="28" y="750"/>
                    </a:cubicBezTo>
                    <a:cubicBezTo>
                      <a:pt x="77" y="749"/>
                      <a:pt x="127" y="751"/>
                      <a:pt x="176" y="748"/>
                    </a:cubicBezTo>
                    <a:cubicBezTo>
                      <a:pt x="179" y="748"/>
                      <a:pt x="197" y="728"/>
                      <a:pt x="200" y="726"/>
                    </a:cubicBezTo>
                    <a:cubicBezTo>
                      <a:pt x="210" y="719"/>
                      <a:pt x="223" y="720"/>
                      <a:pt x="232" y="712"/>
                    </a:cubicBezTo>
                    <a:cubicBezTo>
                      <a:pt x="248" y="697"/>
                      <a:pt x="261" y="682"/>
                      <a:pt x="280" y="670"/>
                    </a:cubicBezTo>
                    <a:cubicBezTo>
                      <a:pt x="290" y="656"/>
                      <a:pt x="286" y="662"/>
                      <a:pt x="292" y="650"/>
                    </a:cubicBezTo>
                    <a:cubicBezTo>
                      <a:pt x="289" y="616"/>
                      <a:pt x="282" y="622"/>
                      <a:pt x="250" y="618"/>
                    </a:cubicBezTo>
                    <a:cubicBezTo>
                      <a:pt x="241" y="615"/>
                      <a:pt x="239" y="609"/>
                      <a:pt x="234" y="602"/>
                    </a:cubicBezTo>
                    <a:cubicBezTo>
                      <a:pt x="236" y="590"/>
                      <a:pt x="240" y="591"/>
                      <a:pt x="246" y="582"/>
                    </a:cubicBezTo>
                    <a:cubicBezTo>
                      <a:pt x="247" y="566"/>
                      <a:pt x="246" y="550"/>
                      <a:pt x="248" y="534"/>
                    </a:cubicBezTo>
                    <a:cubicBezTo>
                      <a:pt x="250" y="523"/>
                      <a:pt x="278" y="520"/>
                      <a:pt x="278" y="520"/>
                    </a:cubicBezTo>
                    <a:cubicBezTo>
                      <a:pt x="304" y="529"/>
                      <a:pt x="314" y="546"/>
                      <a:pt x="342" y="552"/>
                    </a:cubicBezTo>
                    <a:cubicBezTo>
                      <a:pt x="359" y="563"/>
                      <a:pt x="343" y="578"/>
                      <a:pt x="338" y="592"/>
                    </a:cubicBezTo>
                    <a:cubicBezTo>
                      <a:pt x="342" y="603"/>
                      <a:pt x="345" y="605"/>
                      <a:pt x="356" y="612"/>
                    </a:cubicBezTo>
                    <a:cubicBezTo>
                      <a:pt x="360" y="614"/>
                      <a:pt x="368" y="616"/>
                      <a:pt x="368" y="616"/>
                    </a:cubicBezTo>
                    <a:cubicBezTo>
                      <a:pt x="375" y="615"/>
                      <a:pt x="383" y="616"/>
                      <a:pt x="390" y="614"/>
                    </a:cubicBezTo>
                    <a:cubicBezTo>
                      <a:pt x="401" y="611"/>
                      <a:pt x="414" y="594"/>
                      <a:pt x="430" y="590"/>
                    </a:cubicBezTo>
                    <a:cubicBezTo>
                      <a:pt x="439" y="592"/>
                      <a:pt x="447" y="594"/>
                      <a:pt x="456" y="596"/>
                    </a:cubicBezTo>
                    <a:cubicBezTo>
                      <a:pt x="471" y="595"/>
                      <a:pt x="487" y="596"/>
                      <a:pt x="502" y="594"/>
                    </a:cubicBezTo>
                    <a:cubicBezTo>
                      <a:pt x="512" y="593"/>
                      <a:pt x="524" y="575"/>
                      <a:pt x="534" y="570"/>
                    </a:cubicBezTo>
                    <a:cubicBezTo>
                      <a:pt x="538" y="564"/>
                      <a:pt x="542" y="557"/>
                      <a:pt x="544" y="550"/>
                    </a:cubicBezTo>
                    <a:cubicBezTo>
                      <a:pt x="546" y="527"/>
                      <a:pt x="549" y="503"/>
                      <a:pt x="542" y="480"/>
                    </a:cubicBezTo>
                    <a:cubicBezTo>
                      <a:pt x="540" y="472"/>
                      <a:pt x="537" y="464"/>
                      <a:pt x="534" y="456"/>
                    </a:cubicBezTo>
                    <a:cubicBezTo>
                      <a:pt x="533" y="454"/>
                      <a:pt x="532" y="450"/>
                      <a:pt x="532" y="450"/>
                    </a:cubicBezTo>
                    <a:cubicBezTo>
                      <a:pt x="535" y="437"/>
                      <a:pt x="536" y="434"/>
                      <a:pt x="544" y="422"/>
                    </a:cubicBezTo>
                    <a:cubicBezTo>
                      <a:pt x="545" y="420"/>
                      <a:pt x="548" y="416"/>
                      <a:pt x="548" y="416"/>
                    </a:cubicBezTo>
                    <a:cubicBezTo>
                      <a:pt x="553" y="395"/>
                      <a:pt x="556" y="364"/>
                      <a:pt x="536" y="350"/>
                    </a:cubicBezTo>
                    <a:cubicBezTo>
                      <a:pt x="531" y="343"/>
                      <a:pt x="523" y="337"/>
                      <a:pt x="516" y="332"/>
                    </a:cubicBezTo>
                    <a:cubicBezTo>
                      <a:pt x="510" y="315"/>
                      <a:pt x="517" y="303"/>
                      <a:pt x="530" y="294"/>
                    </a:cubicBezTo>
                    <a:cubicBezTo>
                      <a:pt x="541" y="278"/>
                      <a:pt x="527" y="296"/>
                      <a:pt x="540" y="286"/>
                    </a:cubicBezTo>
                    <a:cubicBezTo>
                      <a:pt x="544" y="283"/>
                      <a:pt x="552" y="274"/>
                      <a:pt x="552" y="274"/>
                    </a:cubicBezTo>
                    <a:cubicBezTo>
                      <a:pt x="557" y="258"/>
                      <a:pt x="546" y="254"/>
                      <a:pt x="540" y="242"/>
                    </a:cubicBezTo>
                    <a:cubicBezTo>
                      <a:pt x="535" y="230"/>
                      <a:pt x="528" y="218"/>
                      <a:pt x="524" y="206"/>
                    </a:cubicBezTo>
                    <a:cubicBezTo>
                      <a:pt x="528" y="193"/>
                      <a:pt x="522" y="187"/>
                      <a:pt x="512" y="180"/>
                    </a:cubicBezTo>
                    <a:cubicBezTo>
                      <a:pt x="509" y="176"/>
                      <a:pt x="504" y="173"/>
                      <a:pt x="502" y="168"/>
                    </a:cubicBezTo>
                    <a:cubicBezTo>
                      <a:pt x="496" y="153"/>
                      <a:pt x="501" y="137"/>
                      <a:pt x="482" y="132"/>
                    </a:cubicBezTo>
                    <a:cubicBezTo>
                      <a:pt x="468" y="141"/>
                      <a:pt x="469" y="130"/>
                      <a:pt x="462" y="122"/>
                    </a:cubicBezTo>
                    <a:cubicBezTo>
                      <a:pt x="453" y="111"/>
                      <a:pt x="451" y="110"/>
                      <a:pt x="442" y="104"/>
                    </a:cubicBezTo>
                    <a:cubicBezTo>
                      <a:pt x="428" y="108"/>
                      <a:pt x="425" y="118"/>
                      <a:pt x="414" y="126"/>
                    </a:cubicBezTo>
                    <a:cubicBezTo>
                      <a:pt x="404" y="123"/>
                      <a:pt x="407" y="119"/>
                      <a:pt x="402" y="112"/>
                    </a:cubicBezTo>
                    <a:cubicBezTo>
                      <a:pt x="397" y="106"/>
                      <a:pt x="388" y="107"/>
                      <a:pt x="382" y="106"/>
                    </a:cubicBezTo>
                    <a:cubicBezTo>
                      <a:pt x="369" y="102"/>
                      <a:pt x="368" y="95"/>
                      <a:pt x="364" y="82"/>
                    </a:cubicBezTo>
                    <a:cubicBezTo>
                      <a:pt x="363" y="78"/>
                      <a:pt x="360" y="70"/>
                      <a:pt x="360" y="70"/>
                    </a:cubicBezTo>
                    <a:cubicBezTo>
                      <a:pt x="361" y="68"/>
                      <a:pt x="363" y="65"/>
                      <a:pt x="362" y="64"/>
                    </a:cubicBezTo>
                    <a:cubicBezTo>
                      <a:pt x="358" y="60"/>
                      <a:pt x="332" y="51"/>
                      <a:pt x="326" y="48"/>
                    </a:cubicBezTo>
                    <a:cubicBezTo>
                      <a:pt x="322" y="46"/>
                      <a:pt x="314" y="40"/>
                      <a:pt x="314" y="40"/>
                    </a:cubicBezTo>
                    <a:cubicBezTo>
                      <a:pt x="309" y="26"/>
                      <a:pt x="288" y="7"/>
                      <a:pt x="274" y="2"/>
                    </a:cubicBezTo>
                    <a:cubicBezTo>
                      <a:pt x="258" y="7"/>
                      <a:pt x="264" y="5"/>
                      <a:pt x="250" y="0"/>
                    </a:cubicBezTo>
                    <a:cubicBezTo>
                      <a:pt x="240" y="3"/>
                      <a:pt x="237" y="10"/>
                      <a:pt x="228" y="16"/>
                    </a:cubicBezTo>
                    <a:cubicBezTo>
                      <a:pt x="226" y="22"/>
                      <a:pt x="235" y="72"/>
                      <a:pt x="246" y="76"/>
                    </a:cubicBezTo>
                    <a:cubicBezTo>
                      <a:pt x="254" y="79"/>
                      <a:pt x="250" y="77"/>
                      <a:pt x="258" y="82"/>
                    </a:cubicBezTo>
                    <a:cubicBezTo>
                      <a:pt x="262" y="89"/>
                      <a:pt x="267" y="90"/>
                      <a:pt x="270" y="98"/>
                    </a:cubicBezTo>
                    <a:cubicBezTo>
                      <a:pt x="268" y="108"/>
                      <a:pt x="270" y="115"/>
                      <a:pt x="260" y="118"/>
                    </a:cubicBezTo>
                    <a:cubicBezTo>
                      <a:pt x="254" y="135"/>
                      <a:pt x="228" y="135"/>
                      <a:pt x="214" y="136"/>
                    </a:cubicBezTo>
                    <a:cubicBezTo>
                      <a:pt x="200" y="157"/>
                      <a:pt x="213" y="215"/>
                      <a:pt x="242" y="222"/>
                    </a:cubicBezTo>
                    <a:cubicBezTo>
                      <a:pt x="254" y="225"/>
                      <a:pt x="263" y="229"/>
                      <a:pt x="274" y="234"/>
                    </a:cubicBezTo>
                    <a:cubicBezTo>
                      <a:pt x="280" y="237"/>
                      <a:pt x="292" y="240"/>
                      <a:pt x="292" y="240"/>
                    </a:cubicBezTo>
                    <a:cubicBezTo>
                      <a:pt x="295" y="244"/>
                      <a:pt x="300" y="246"/>
                      <a:pt x="302" y="250"/>
                    </a:cubicBezTo>
                    <a:cubicBezTo>
                      <a:pt x="304" y="254"/>
                      <a:pt x="306" y="262"/>
                      <a:pt x="306" y="262"/>
                    </a:cubicBezTo>
                    <a:cubicBezTo>
                      <a:pt x="303" y="273"/>
                      <a:pt x="285" y="285"/>
                      <a:pt x="274" y="292"/>
                    </a:cubicBezTo>
                    <a:cubicBezTo>
                      <a:pt x="271" y="296"/>
                      <a:pt x="266" y="298"/>
                      <a:pt x="264" y="302"/>
                    </a:cubicBezTo>
                    <a:cubicBezTo>
                      <a:pt x="258" y="316"/>
                      <a:pt x="264" y="323"/>
                      <a:pt x="250" y="332"/>
                    </a:cubicBezTo>
                    <a:cubicBezTo>
                      <a:pt x="245" y="340"/>
                      <a:pt x="238" y="356"/>
                      <a:pt x="232" y="362"/>
                    </a:cubicBezTo>
                    <a:cubicBezTo>
                      <a:pt x="227" y="367"/>
                      <a:pt x="218" y="380"/>
                      <a:pt x="218" y="380"/>
                    </a:cubicBezTo>
                    <a:cubicBezTo>
                      <a:pt x="221" y="392"/>
                      <a:pt x="220" y="400"/>
                      <a:pt x="230" y="406"/>
                    </a:cubicBezTo>
                    <a:cubicBezTo>
                      <a:pt x="236" y="415"/>
                      <a:pt x="246" y="420"/>
                      <a:pt x="250" y="432"/>
                    </a:cubicBezTo>
                    <a:cubicBezTo>
                      <a:pt x="247" y="446"/>
                      <a:pt x="246" y="452"/>
                      <a:pt x="234" y="460"/>
                    </a:cubicBezTo>
                    <a:cubicBezTo>
                      <a:pt x="225" y="473"/>
                      <a:pt x="209" y="481"/>
                      <a:pt x="194" y="486"/>
                    </a:cubicBezTo>
                    <a:cubicBezTo>
                      <a:pt x="189" y="488"/>
                      <a:pt x="182" y="494"/>
                      <a:pt x="182" y="494"/>
                    </a:cubicBezTo>
                    <a:cubicBezTo>
                      <a:pt x="176" y="503"/>
                      <a:pt x="175" y="511"/>
                      <a:pt x="168" y="518"/>
                    </a:cubicBezTo>
                    <a:cubicBezTo>
                      <a:pt x="164" y="529"/>
                      <a:pt x="161" y="531"/>
                      <a:pt x="150" y="538"/>
                    </a:cubicBezTo>
                    <a:cubicBezTo>
                      <a:pt x="146" y="541"/>
                      <a:pt x="138" y="546"/>
                      <a:pt x="138" y="546"/>
                    </a:cubicBezTo>
                    <a:cubicBezTo>
                      <a:pt x="134" y="558"/>
                      <a:pt x="133" y="567"/>
                      <a:pt x="122" y="574"/>
                    </a:cubicBezTo>
                    <a:cubicBezTo>
                      <a:pt x="100" y="607"/>
                      <a:pt x="48" y="603"/>
                      <a:pt x="16" y="614"/>
                    </a:cubicBezTo>
                    <a:cubicBezTo>
                      <a:pt x="0" y="638"/>
                      <a:pt x="23" y="658"/>
                      <a:pt x="30" y="680"/>
                    </a:cubicBezTo>
                    <a:cubicBezTo>
                      <a:pt x="28" y="693"/>
                      <a:pt x="27" y="701"/>
                      <a:pt x="16" y="708"/>
                    </a:cubicBezTo>
                    <a:cubicBezTo>
                      <a:pt x="13" y="717"/>
                      <a:pt x="10" y="726"/>
                      <a:pt x="10" y="736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01" name="Freeform 131"/>
              <p:cNvSpPr>
                <a:spLocks/>
              </p:cNvSpPr>
              <p:nvPr/>
            </p:nvSpPr>
            <p:spPr bwMode="auto">
              <a:xfrm>
                <a:off x="3959" y="3107"/>
                <a:ext cx="108" cy="126"/>
              </a:xfrm>
              <a:custGeom>
                <a:avLst/>
                <a:gdLst>
                  <a:gd name="T0" fmla="*/ 7 w 116"/>
                  <a:gd name="T1" fmla="*/ 34 h 129"/>
                  <a:gd name="T2" fmla="*/ 7 w 116"/>
                  <a:gd name="T3" fmla="*/ 22 h 129"/>
                  <a:gd name="T4" fmla="*/ 7 w 116"/>
                  <a:gd name="T5" fmla="*/ 21 h 129"/>
                  <a:gd name="T6" fmla="*/ 7 w 116"/>
                  <a:gd name="T7" fmla="*/ 21 h 129"/>
                  <a:gd name="T8" fmla="*/ 7 w 116"/>
                  <a:gd name="T9" fmla="*/ 21 h 129"/>
                  <a:gd name="T10" fmla="*/ 7 w 116"/>
                  <a:gd name="T11" fmla="*/ 3 h 129"/>
                  <a:gd name="T12" fmla="*/ 7 w 116"/>
                  <a:gd name="T13" fmla="*/ 11 h 129"/>
                  <a:gd name="T14" fmla="*/ 7 w 116"/>
                  <a:gd name="T15" fmla="*/ 21 h 129"/>
                  <a:gd name="T16" fmla="*/ 0 w 116"/>
                  <a:gd name="T17" fmla="*/ 21 h 129"/>
                  <a:gd name="T18" fmla="*/ 7 w 116"/>
                  <a:gd name="T19" fmla="*/ 28 h 129"/>
                  <a:gd name="T20" fmla="*/ 7 w 116"/>
                  <a:gd name="T21" fmla="*/ 34 h 1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16"/>
                  <a:gd name="T34" fmla="*/ 0 h 129"/>
                  <a:gd name="T35" fmla="*/ 116 w 116"/>
                  <a:gd name="T36" fmla="*/ 129 h 1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16" h="129">
                    <a:moveTo>
                      <a:pt x="60" y="129"/>
                    </a:moveTo>
                    <a:cubicBezTo>
                      <a:pt x="69" y="116"/>
                      <a:pt x="79" y="106"/>
                      <a:pt x="92" y="97"/>
                    </a:cubicBezTo>
                    <a:cubicBezTo>
                      <a:pt x="96" y="91"/>
                      <a:pt x="108" y="83"/>
                      <a:pt x="108" y="83"/>
                    </a:cubicBezTo>
                    <a:cubicBezTo>
                      <a:pt x="110" y="70"/>
                      <a:pt x="112" y="56"/>
                      <a:pt x="116" y="43"/>
                    </a:cubicBezTo>
                    <a:cubicBezTo>
                      <a:pt x="113" y="34"/>
                      <a:pt x="104" y="36"/>
                      <a:pt x="92" y="29"/>
                    </a:cubicBezTo>
                    <a:cubicBezTo>
                      <a:pt x="81" y="12"/>
                      <a:pt x="61" y="7"/>
                      <a:pt x="42" y="3"/>
                    </a:cubicBezTo>
                    <a:cubicBezTo>
                      <a:pt x="26" y="5"/>
                      <a:pt x="25" y="0"/>
                      <a:pt x="20" y="11"/>
                    </a:cubicBezTo>
                    <a:cubicBezTo>
                      <a:pt x="17" y="18"/>
                      <a:pt x="14" y="33"/>
                      <a:pt x="14" y="33"/>
                    </a:cubicBezTo>
                    <a:cubicBezTo>
                      <a:pt x="12" y="64"/>
                      <a:pt x="14" y="63"/>
                      <a:pt x="0" y="85"/>
                    </a:cubicBezTo>
                    <a:cubicBezTo>
                      <a:pt x="14" y="105"/>
                      <a:pt x="37" y="98"/>
                      <a:pt x="54" y="109"/>
                    </a:cubicBezTo>
                    <a:cubicBezTo>
                      <a:pt x="56" y="114"/>
                      <a:pt x="60" y="123"/>
                      <a:pt x="60" y="12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02" name="Freeform 132"/>
              <p:cNvSpPr>
                <a:spLocks/>
              </p:cNvSpPr>
              <p:nvPr/>
            </p:nvSpPr>
            <p:spPr bwMode="auto">
              <a:xfrm>
                <a:off x="4077" y="2512"/>
                <a:ext cx="717" cy="468"/>
              </a:xfrm>
              <a:custGeom>
                <a:avLst/>
                <a:gdLst>
                  <a:gd name="T0" fmla="*/ 7 w 769"/>
                  <a:gd name="T1" fmla="*/ 82 h 480"/>
                  <a:gd name="T2" fmla="*/ 7 w 769"/>
                  <a:gd name="T3" fmla="*/ 72 h 480"/>
                  <a:gd name="T4" fmla="*/ 7 w 769"/>
                  <a:gd name="T5" fmla="*/ 82 h 480"/>
                  <a:gd name="T6" fmla="*/ 8 w 769"/>
                  <a:gd name="T7" fmla="*/ 94 h 480"/>
                  <a:gd name="T8" fmla="*/ 9 w 769"/>
                  <a:gd name="T9" fmla="*/ 98 h 480"/>
                  <a:gd name="T10" fmla="*/ 12 w 769"/>
                  <a:gd name="T11" fmla="*/ 110 h 480"/>
                  <a:gd name="T12" fmla="*/ 13 w 769"/>
                  <a:gd name="T13" fmla="*/ 104 h 480"/>
                  <a:gd name="T14" fmla="*/ 14 w 769"/>
                  <a:gd name="T15" fmla="*/ 105 h 480"/>
                  <a:gd name="T16" fmla="*/ 14 w 769"/>
                  <a:gd name="T17" fmla="*/ 86 h 480"/>
                  <a:gd name="T18" fmla="*/ 13 w 769"/>
                  <a:gd name="T19" fmla="*/ 82 h 480"/>
                  <a:gd name="T20" fmla="*/ 12 w 769"/>
                  <a:gd name="T21" fmla="*/ 76 h 480"/>
                  <a:gd name="T22" fmla="*/ 12 w 769"/>
                  <a:gd name="T23" fmla="*/ 62 h 480"/>
                  <a:gd name="T24" fmla="*/ 12 w 769"/>
                  <a:gd name="T25" fmla="*/ 57 h 480"/>
                  <a:gd name="T26" fmla="*/ 13 w 769"/>
                  <a:gd name="T27" fmla="*/ 51 h 480"/>
                  <a:gd name="T28" fmla="*/ 13 w 769"/>
                  <a:gd name="T29" fmla="*/ 46 h 480"/>
                  <a:gd name="T30" fmla="*/ 14 w 769"/>
                  <a:gd name="T31" fmla="*/ 35 h 480"/>
                  <a:gd name="T32" fmla="*/ 14 w 769"/>
                  <a:gd name="T33" fmla="*/ 22 h 480"/>
                  <a:gd name="T34" fmla="*/ 13 w 769"/>
                  <a:gd name="T35" fmla="*/ 20 h 480"/>
                  <a:gd name="T36" fmla="*/ 12 w 769"/>
                  <a:gd name="T37" fmla="*/ 20 h 480"/>
                  <a:gd name="T38" fmla="*/ 12 w 769"/>
                  <a:gd name="T39" fmla="*/ 36 h 480"/>
                  <a:gd name="T40" fmla="*/ 10 w 769"/>
                  <a:gd name="T41" fmla="*/ 33 h 480"/>
                  <a:gd name="T42" fmla="*/ 9 w 769"/>
                  <a:gd name="T43" fmla="*/ 31 h 480"/>
                  <a:gd name="T44" fmla="*/ 9 w 769"/>
                  <a:gd name="T45" fmla="*/ 20 h 480"/>
                  <a:gd name="T46" fmla="*/ 9 w 769"/>
                  <a:gd name="T47" fmla="*/ 20 h 480"/>
                  <a:gd name="T48" fmla="*/ 9 w 769"/>
                  <a:gd name="T49" fmla="*/ 0 h 480"/>
                  <a:gd name="T50" fmla="*/ 8 w 769"/>
                  <a:gd name="T51" fmla="*/ 20 h 480"/>
                  <a:gd name="T52" fmla="*/ 7 w 769"/>
                  <a:gd name="T53" fmla="*/ 20 h 480"/>
                  <a:gd name="T54" fmla="*/ 7 w 769"/>
                  <a:gd name="T55" fmla="*/ 20 h 480"/>
                  <a:gd name="T56" fmla="*/ 7 w 769"/>
                  <a:gd name="T57" fmla="*/ 20 h 480"/>
                  <a:gd name="T58" fmla="*/ 7 w 769"/>
                  <a:gd name="T59" fmla="*/ 20 h 480"/>
                  <a:gd name="T60" fmla="*/ 7 w 769"/>
                  <a:gd name="T61" fmla="*/ 20 h 480"/>
                  <a:gd name="T62" fmla="*/ 7 w 769"/>
                  <a:gd name="T63" fmla="*/ 32 h 480"/>
                  <a:gd name="T64" fmla="*/ 7 w 769"/>
                  <a:gd name="T65" fmla="*/ 38 h 480"/>
                  <a:gd name="T66" fmla="*/ 7 w 769"/>
                  <a:gd name="T67" fmla="*/ 34 h 480"/>
                  <a:gd name="T68" fmla="*/ 7 w 769"/>
                  <a:gd name="T69" fmla="*/ 35 h 480"/>
                  <a:gd name="T70" fmla="*/ 7 w 769"/>
                  <a:gd name="T71" fmla="*/ 36 h 480"/>
                  <a:gd name="T72" fmla="*/ 7 w 769"/>
                  <a:gd name="T73" fmla="*/ 38 h 480"/>
                  <a:gd name="T74" fmla="*/ 7 w 769"/>
                  <a:gd name="T75" fmla="*/ 50 h 480"/>
                  <a:gd name="T76" fmla="*/ 7 w 769"/>
                  <a:gd name="T77" fmla="*/ 49 h 480"/>
                  <a:gd name="T78" fmla="*/ 7 w 769"/>
                  <a:gd name="T79" fmla="*/ 52 h 480"/>
                  <a:gd name="T80" fmla="*/ 7 w 769"/>
                  <a:gd name="T81" fmla="*/ 63 h 480"/>
                  <a:gd name="T82" fmla="*/ 7 w 769"/>
                  <a:gd name="T83" fmla="*/ 76 h 480"/>
                  <a:gd name="T84" fmla="*/ 7 w 769"/>
                  <a:gd name="T85" fmla="*/ 86 h 48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769"/>
                  <a:gd name="T130" fmla="*/ 0 h 480"/>
                  <a:gd name="T131" fmla="*/ 769 w 769"/>
                  <a:gd name="T132" fmla="*/ 480 h 48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769" h="480">
                    <a:moveTo>
                      <a:pt x="193" y="364"/>
                    </a:moveTo>
                    <a:cubicBezTo>
                      <a:pt x="201" y="358"/>
                      <a:pt x="208" y="353"/>
                      <a:pt x="217" y="350"/>
                    </a:cubicBezTo>
                    <a:cubicBezTo>
                      <a:pt x="247" y="320"/>
                      <a:pt x="292" y="320"/>
                      <a:pt x="331" y="318"/>
                    </a:cubicBezTo>
                    <a:cubicBezTo>
                      <a:pt x="337" y="314"/>
                      <a:pt x="353" y="310"/>
                      <a:pt x="353" y="310"/>
                    </a:cubicBezTo>
                    <a:cubicBezTo>
                      <a:pt x="397" y="313"/>
                      <a:pt x="388" y="311"/>
                      <a:pt x="415" y="338"/>
                    </a:cubicBezTo>
                    <a:cubicBezTo>
                      <a:pt x="422" y="345"/>
                      <a:pt x="439" y="352"/>
                      <a:pt x="439" y="352"/>
                    </a:cubicBezTo>
                    <a:cubicBezTo>
                      <a:pt x="445" y="358"/>
                      <a:pt x="451" y="359"/>
                      <a:pt x="457" y="366"/>
                    </a:cubicBezTo>
                    <a:cubicBezTo>
                      <a:pt x="469" y="381"/>
                      <a:pt x="462" y="390"/>
                      <a:pt x="481" y="404"/>
                    </a:cubicBezTo>
                    <a:cubicBezTo>
                      <a:pt x="491" y="411"/>
                      <a:pt x="504" y="415"/>
                      <a:pt x="515" y="420"/>
                    </a:cubicBezTo>
                    <a:cubicBezTo>
                      <a:pt x="519" y="422"/>
                      <a:pt x="527" y="424"/>
                      <a:pt x="527" y="424"/>
                    </a:cubicBezTo>
                    <a:cubicBezTo>
                      <a:pt x="549" y="446"/>
                      <a:pt x="561" y="470"/>
                      <a:pt x="591" y="480"/>
                    </a:cubicBezTo>
                    <a:cubicBezTo>
                      <a:pt x="608" y="478"/>
                      <a:pt x="621" y="474"/>
                      <a:pt x="637" y="470"/>
                    </a:cubicBezTo>
                    <a:cubicBezTo>
                      <a:pt x="647" y="463"/>
                      <a:pt x="661" y="458"/>
                      <a:pt x="673" y="456"/>
                    </a:cubicBezTo>
                    <a:cubicBezTo>
                      <a:pt x="686" y="450"/>
                      <a:pt x="690" y="450"/>
                      <a:pt x="705" y="452"/>
                    </a:cubicBezTo>
                    <a:cubicBezTo>
                      <a:pt x="716" y="456"/>
                      <a:pt x="725" y="461"/>
                      <a:pt x="737" y="464"/>
                    </a:cubicBezTo>
                    <a:cubicBezTo>
                      <a:pt x="748" y="463"/>
                      <a:pt x="757" y="466"/>
                      <a:pt x="763" y="456"/>
                    </a:cubicBezTo>
                    <a:cubicBezTo>
                      <a:pt x="766" y="450"/>
                      <a:pt x="769" y="438"/>
                      <a:pt x="769" y="438"/>
                    </a:cubicBezTo>
                    <a:cubicBezTo>
                      <a:pt x="767" y="418"/>
                      <a:pt x="765" y="383"/>
                      <a:pt x="745" y="370"/>
                    </a:cubicBezTo>
                    <a:cubicBezTo>
                      <a:pt x="739" y="366"/>
                      <a:pt x="732" y="365"/>
                      <a:pt x="727" y="360"/>
                    </a:cubicBezTo>
                    <a:cubicBezTo>
                      <a:pt x="721" y="355"/>
                      <a:pt x="717" y="349"/>
                      <a:pt x="709" y="348"/>
                    </a:cubicBezTo>
                    <a:cubicBezTo>
                      <a:pt x="694" y="345"/>
                      <a:pt x="670" y="345"/>
                      <a:pt x="657" y="344"/>
                    </a:cubicBezTo>
                    <a:cubicBezTo>
                      <a:pt x="651" y="335"/>
                      <a:pt x="649" y="332"/>
                      <a:pt x="657" y="324"/>
                    </a:cubicBezTo>
                    <a:cubicBezTo>
                      <a:pt x="659" y="317"/>
                      <a:pt x="663" y="313"/>
                      <a:pt x="665" y="306"/>
                    </a:cubicBezTo>
                    <a:cubicBezTo>
                      <a:pt x="663" y="292"/>
                      <a:pt x="660" y="283"/>
                      <a:pt x="671" y="272"/>
                    </a:cubicBezTo>
                    <a:cubicBezTo>
                      <a:pt x="674" y="263"/>
                      <a:pt x="668" y="261"/>
                      <a:pt x="661" y="256"/>
                    </a:cubicBezTo>
                    <a:cubicBezTo>
                      <a:pt x="664" y="247"/>
                      <a:pt x="668" y="249"/>
                      <a:pt x="677" y="246"/>
                    </a:cubicBezTo>
                    <a:cubicBezTo>
                      <a:pt x="683" y="244"/>
                      <a:pt x="695" y="240"/>
                      <a:pt x="695" y="240"/>
                    </a:cubicBezTo>
                    <a:cubicBezTo>
                      <a:pt x="705" y="230"/>
                      <a:pt x="703" y="226"/>
                      <a:pt x="701" y="212"/>
                    </a:cubicBezTo>
                    <a:cubicBezTo>
                      <a:pt x="702" y="207"/>
                      <a:pt x="701" y="202"/>
                      <a:pt x="703" y="198"/>
                    </a:cubicBezTo>
                    <a:cubicBezTo>
                      <a:pt x="705" y="194"/>
                      <a:pt x="711" y="186"/>
                      <a:pt x="711" y="186"/>
                    </a:cubicBezTo>
                    <a:cubicBezTo>
                      <a:pt x="705" y="177"/>
                      <a:pt x="697" y="171"/>
                      <a:pt x="691" y="162"/>
                    </a:cubicBezTo>
                    <a:cubicBezTo>
                      <a:pt x="699" y="139"/>
                      <a:pt x="703" y="142"/>
                      <a:pt x="729" y="140"/>
                    </a:cubicBezTo>
                    <a:cubicBezTo>
                      <a:pt x="737" y="137"/>
                      <a:pt x="740" y="135"/>
                      <a:pt x="745" y="128"/>
                    </a:cubicBezTo>
                    <a:cubicBezTo>
                      <a:pt x="742" y="115"/>
                      <a:pt x="740" y="109"/>
                      <a:pt x="731" y="100"/>
                    </a:cubicBezTo>
                    <a:cubicBezTo>
                      <a:pt x="729" y="90"/>
                      <a:pt x="730" y="80"/>
                      <a:pt x="727" y="70"/>
                    </a:cubicBezTo>
                    <a:cubicBezTo>
                      <a:pt x="725" y="64"/>
                      <a:pt x="709" y="62"/>
                      <a:pt x="709" y="62"/>
                    </a:cubicBezTo>
                    <a:cubicBezTo>
                      <a:pt x="692" y="65"/>
                      <a:pt x="698" y="67"/>
                      <a:pt x="689" y="76"/>
                    </a:cubicBezTo>
                    <a:cubicBezTo>
                      <a:pt x="684" y="81"/>
                      <a:pt x="671" y="88"/>
                      <a:pt x="671" y="88"/>
                    </a:cubicBezTo>
                    <a:cubicBezTo>
                      <a:pt x="667" y="95"/>
                      <a:pt x="655" y="106"/>
                      <a:pt x="655" y="106"/>
                    </a:cubicBezTo>
                    <a:cubicBezTo>
                      <a:pt x="650" y="121"/>
                      <a:pt x="652" y="134"/>
                      <a:pt x="637" y="144"/>
                    </a:cubicBezTo>
                    <a:cubicBezTo>
                      <a:pt x="631" y="154"/>
                      <a:pt x="618" y="157"/>
                      <a:pt x="607" y="160"/>
                    </a:cubicBezTo>
                    <a:cubicBezTo>
                      <a:pt x="593" y="155"/>
                      <a:pt x="586" y="142"/>
                      <a:pt x="571" y="134"/>
                    </a:cubicBezTo>
                    <a:cubicBezTo>
                      <a:pt x="531" y="137"/>
                      <a:pt x="554" y="135"/>
                      <a:pt x="531" y="150"/>
                    </a:cubicBezTo>
                    <a:cubicBezTo>
                      <a:pt x="522" y="144"/>
                      <a:pt x="516" y="138"/>
                      <a:pt x="513" y="128"/>
                    </a:cubicBezTo>
                    <a:cubicBezTo>
                      <a:pt x="520" y="121"/>
                      <a:pt x="528" y="117"/>
                      <a:pt x="537" y="114"/>
                    </a:cubicBezTo>
                    <a:cubicBezTo>
                      <a:pt x="541" y="110"/>
                      <a:pt x="553" y="101"/>
                      <a:pt x="545" y="94"/>
                    </a:cubicBezTo>
                    <a:cubicBezTo>
                      <a:pt x="541" y="90"/>
                      <a:pt x="529" y="86"/>
                      <a:pt x="529" y="86"/>
                    </a:cubicBezTo>
                    <a:cubicBezTo>
                      <a:pt x="533" y="74"/>
                      <a:pt x="541" y="70"/>
                      <a:pt x="545" y="58"/>
                    </a:cubicBezTo>
                    <a:cubicBezTo>
                      <a:pt x="542" y="43"/>
                      <a:pt x="541" y="31"/>
                      <a:pt x="555" y="22"/>
                    </a:cubicBezTo>
                    <a:cubicBezTo>
                      <a:pt x="558" y="8"/>
                      <a:pt x="556" y="4"/>
                      <a:pt x="543" y="0"/>
                    </a:cubicBezTo>
                    <a:cubicBezTo>
                      <a:pt x="530" y="1"/>
                      <a:pt x="517" y="0"/>
                      <a:pt x="505" y="2"/>
                    </a:cubicBezTo>
                    <a:cubicBezTo>
                      <a:pt x="504" y="2"/>
                      <a:pt x="494" y="25"/>
                      <a:pt x="487" y="30"/>
                    </a:cubicBezTo>
                    <a:cubicBezTo>
                      <a:pt x="455" y="14"/>
                      <a:pt x="482" y="29"/>
                      <a:pt x="461" y="38"/>
                    </a:cubicBezTo>
                    <a:cubicBezTo>
                      <a:pt x="455" y="41"/>
                      <a:pt x="449" y="42"/>
                      <a:pt x="443" y="44"/>
                    </a:cubicBezTo>
                    <a:cubicBezTo>
                      <a:pt x="439" y="45"/>
                      <a:pt x="431" y="48"/>
                      <a:pt x="431" y="48"/>
                    </a:cubicBezTo>
                    <a:cubicBezTo>
                      <a:pt x="418" y="61"/>
                      <a:pt x="432" y="49"/>
                      <a:pt x="419" y="56"/>
                    </a:cubicBezTo>
                    <a:cubicBezTo>
                      <a:pt x="415" y="58"/>
                      <a:pt x="407" y="64"/>
                      <a:pt x="407" y="64"/>
                    </a:cubicBezTo>
                    <a:cubicBezTo>
                      <a:pt x="406" y="66"/>
                      <a:pt x="405" y="68"/>
                      <a:pt x="403" y="70"/>
                    </a:cubicBezTo>
                    <a:cubicBezTo>
                      <a:pt x="401" y="71"/>
                      <a:pt x="398" y="71"/>
                      <a:pt x="397" y="72"/>
                    </a:cubicBezTo>
                    <a:cubicBezTo>
                      <a:pt x="392" y="77"/>
                      <a:pt x="394" y="84"/>
                      <a:pt x="385" y="88"/>
                    </a:cubicBezTo>
                    <a:cubicBezTo>
                      <a:pt x="385" y="88"/>
                      <a:pt x="370" y="93"/>
                      <a:pt x="367" y="94"/>
                    </a:cubicBezTo>
                    <a:cubicBezTo>
                      <a:pt x="365" y="95"/>
                      <a:pt x="361" y="96"/>
                      <a:pt x="361" y="96"/>
                    </a:cubicBezTo>
                    <a:cubicBezTo>
                      <a:pt x="358" y="106"/>
                      <a:pt x="361" y="101"/>
                      <a:pt x="347" y="106"/>
                    </a:cubicBezTo>
                    <a:cubicBezTo>
                      <a:pt x="329" y="112"/>
                      <a:pt x="309" y="121"/>
                      <a:pt x="293" y="132"/>
                    </a:cubicBezTo>
                    <a:cubicBezTo>
                      <a:pt x="287" y="141"/>
                      <a:pt x="283" y="150"/>
                      <a:pt x="271" y="146"/>
                    </a:cubicBezTo>
                    <a:cubicBezTo>
                      <a:pt x="269" y="147"/>
                      <a:pt x="239" y="152"/>
                      <a:pt x="239" y="152"/>
                    </a:cubicBezTo>
                    <a:cubicBezTo>
                      <a:pt x="222" y="151"/>
                      <a:pt x="232" y="147"/>
                      <a:pt x="215" y="146"/>
                    </a:cubicBezTo>
                    <a:cubicBezTo>
                      <a:pt x="208" y="146"/>
                      <a:pt x="197" y="138"/>
                      <a:pt x="191" y="136"/>
                    </a:cubicBezTo>
                    <a:cubicBezTo>
                      <a:pt x="189" y="135"/>
                      <a:pt x="185" y="134"/>
                      <a:pt x="185" y="134"/>
                    </a:cubicBezTo>
                    <a:cubicBezTo>
                      <a:pt x="160" y="135"/>
                      <a:pt x="147" y="138"/>
                      <a:pt x="125" y="142"/>
                    </a:cubicBezTo>
                    <a:cubicBezTo>
                      <a:pt x="89" y="148"/>
                      <a:pt x="74" y="137"/>
                      <a:pt x="45" y="140"/>
                    </a:cubicBezTo>
                    <a:cubicBezTo>
                      <a:pt x="41" y="141"/>
                      <a:pt x="37" y="143"/>
                      <a:pt x="33" y="144"/>
                    </a:cubicBezTo>
                    <a:cubicBezTo>
                      <a:pt x="30" y="145"/>
                      <a:pt x="28" y="145"/>
                      <a:pt x="25" y="146"/>
                    </a:cubicBezTo>
                    <a:cubicBezTo>
                      <a:pt x="19" y="148"/>
                      <a:pt x="7" y="152"/>
                      <a:pt x="7" y="152"/>
                    </a:cubicBezTo>
                    <a:cubicBezTo>
                      <a:pt x="0" y="162"/>
                      <a:pt x="3" y="171"/>
                      <a:pt x="9" y="180"/>
                    </a:cubicBezTo>
                    <a:cubicBezTo>
                      <a:pt x="13" y="201"/>
                      <a:pt x="24" y="196"/>
                      <a:pt x="39" y="204"/>
                    </a:cubicBezTo>
                    <a:cubicBezTo>
                      <a:pt x="45" y="208"/>
                      <a:pt x="57" y="216"/>
                      <a:pt x="57" y="216"/>
                    </a:cubicBezTo>
                    <a:cubicBezTo>
                      <a:pt x="70" y="213"/>
                      <a:pt x="62" y="207"/>
                      <a:pt x="73" y="202"/>
                    </a:cubicBezTo>
                    <a:cubicBezTo>
                      <a:pt x="77" y="200"/>
                      <a:pt x="85" y="198"/>
                      <a:pt x="85" y="198"/>
                    </a:cubicBezTo>
                    <a:cubicBezTo>
                      <a:pt x="94" y="212"/>
                      <a:pt x="89" y="207"/>
                      <a:pt x="99" y="214"/>
                    </a:cubicBezTo>
                    <a:cubicBezTo>
                      <a:pt x="107" y="225"/>
                      <a:pt x="109" y="230"/>
                      <a:pt x="131" y="220"/>
                    </a:cubicBezTo>
                    <a:cubicBezTo>
                      <a:pt x="140" y="234"/>
                      <a:pt x="143" y="265"/>
                      <a:pt x="157" y="274"/>
                    </a:cubicBezTo>
                    <a:cubicBezTo>
                      <a:pt x="166" y="288"/>
                      <a:pt x="163" y="281"/>
                      <a:pt x="167" y="292"/>
                    </a:cubicBezTo>
                    <a:cubicBezTo>
                      <a:pt x="169" y="309"/>
                      <a:pt x="166" y="313"/>
                      <a:pt x="177" y="324"/>
                    </a:cubicBezTo>
                    <a:cubicBezTo>
                      <a:pt x="181" y="336"/>
                      <a:pt x="190" y="343"/>
                      <a:pt x="195" y="354"/>
                    </a:cubicBezTo>
                    <a:cubicBezTo>
                      <a:pt x="197" y="358"/>
                      <a:pt x="204" y="363"/>
                      <a:pt x="201" y="366"/>
                    </a:cubicBezTo>
                    <a:cubicBezTo>
                      <a:pt x="199" y="368"/>
                      <a:pt x="196" y="365"/>
                      <a:pt x="193" y="36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03" name="Freeform 133"/>
              <p:cNvSpPr>
                <a:spLocks/>
              </p:cNvSpPr>
              <p:nvPr/>
            </p:nvSpPr>
            <p:spPr bwMode="auto">
              <a:xfrm>
                <a:off x="4787" y="2873"/>
                <a:ext cx="132" cy="144"/>
              </a:xfrm>
              <a:custGeom>
                <a:avLst/>
                <a:gdLst>
                  <a:gd name="T0" fmla="*/ 0 w 142"/>
                  <a:gd name="T1" fmla="*/ 18 h 148"/>
                  <a:gd name="T2" fmla="*/ 7 w 142"/>
                  <a:gd name="T3" fmla="*/ 28 h 148"/>
                  <a:gd name="T4" fmla="*/ 7 w 142"/>
                  <a:gd name="T5" fmla="*/ 31 h 148"/>
                  <a:gd name="T6" fmla="*/ 7 w 142"/>
                  <a:gd name="T7" fmla="*/ 32 h 148"/>
                  <a:gd name="T8" fmla="*/ 7 w 142"/>
                  <a:gd name="T9" fmla="*/ 27 h 148"/>
                  <a:gd name="T10" fmla="*/ 7 w 142"/>
                  <a:gd name="T11" fmla="*/ 18 h 148"/>
                  <a:gd name="T12" fmla="*/ 7 w 142"/>
                  <a:gd name="T13" fmla="*/ 18 h 148"/>
                  <a:gd name="T14" fmla="*/ 7 w 142"/>
                  <a:gd name="T15" fmla="*/ 18 h 148"/>
                  <a:gd name="T16" fmla="*/ 7 w 142"/>
                  <a:gd name="T17" fmla="*/ 18 h 148"/>
                  <a:gd name="T18" fmla="*/ 7 w 142"/>
                  <a:gd name="T19" fmla="*/ 18 h 148"/>
                  <a:gd name="T20" fmla="*/ 7 w 142"/>
                  <a:gd name="T21" fmla="*/ 4 h 148"/>
                  <a:gd name="T22" fmla="*/ 7 w 142"/>
                  <a:gd name="T23" fmla="*/ 0 h 148"/>
                  <a:gd name="T24" fmla="*/ 7 w 142"/>
                  <a:gd name="T25" fmla="*/ 18 h 148"/>
                  <a:gd name="T26" fmla="*/ 2 w 142"/>
                  <a:gd name="T27" fmla="*/ 18 h 148"/>
                  <a:gd name="T28" fmla="*/ 7 w 142"/>
                  <a:gd name="T29" fmla="*/ 18 h 148"/>
                  <a:gd name="T30" fmla="*/ 0 w 142"/>
                  <a:gd name="T31" fmla="*/ 18 h 14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2"/>
                  <a:gd name="T49" fmla="*/ 0 h 148"/>
                  <a:gd name="T50" fmla="*/ 142 w 142"/>
                  <a:gd name="T51" fmla="*/ 148 h 14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2" h="148">
                    <a:moveTo>
                      <a:pt x="0" y="94"/>
                    </a:moveTo>
                    <a:cubicBezTo>
                      <a:pt x="9" y="108"/>
                      <a:pt x="24" y="122"/>
                      <a:pt x="36" y="134"/>
                    </a:cubicBezTo>
                    <a:cubicBezTo>
                      <a:pt x="40" y="138"/>
                      <a:pt x="43" y="141"/>
                      <a:pt x="48" y="144"/>
                    </a:cubicBezTo>
                    <a:cubicBezTo>
                      <a:pt x="52" y="146"/>
                      <a:pt x="60" y="148"/>
                      <a:pt x="60" y="148"/>
                    </a:cubicBezTo>
                    <a:cubicBezTo>
                      <a:pt x="66" y="142"/>
                      <a:pt x="70" y="135"/>
                      <a:pt x="76" y="130"/>
                    </a:cubicBezTo>
                    <a:cubicBezTo>
                      <a:pt x="91" y="118"/>
                      <a:pt x="107" y="115"/>
                      <a:pt x="116" y="96"/>
                    </a:cubicBezTo>
                    <a:cubicBezTo>
                      <a:pt x="122" y="85"/>
                      <a:pt x="126" y="76"/>
                      <a:pt x="134" y="66"/>
                    </a:cubicBezTo>
                    <a:cubicBezTo>
                      <a:pt x="137" y="62"/>
                      <a:pt x="142" y="54"/>
                      <a:pt x="142" y="54"/>
                    </a:cubicBezTo>
                    <a:cubicBezTo>
                      <a:pt x="139" y="41"/>
                      <a:pt x="133" y="31"/>
                      <a:pt x="130" y="18"/>
                    </a:cubicBezTo>
                    <a:cubicBezTo>
                      <a:pt x="122" y="22"/>
                      <a:pt x="116" y="24"/>
                      <a:pt x="108" y="26"/>
                    </a:cubicBezTo>
                    <a:cubicBezTo>
                      <a:pt x="98" y="46"/>
                      <a:pt x="84" y="13"/>
                      <a:pt x="78" y="4"/>
                    </a:cubicBezTo>
                    <a:cubicBezTo>
                      <a:pt x="76" y="0"/>
                      <a:pt x="66" y="0"/>
                      <a:pt x="66" y="0"/>
                    </a:cubicBezTo>
                    <a:cubicBezTo>
                      <a:pt x="41" y="5"/>
                      <a:pt x="56" y="21"/>
                      <a:pt x="40" y="26"/>
                    </a:cubicBezTo>
                    <a:cubicBezTo>
                      <a:pt x="29" y="31"/>
                      <a:pt x="20" y="10"/>
                      <a:pt x="2" y="26"/>
                    </a:cubicBezTo>
                    <a:cubicBezTo>
                      <a:pt x="4" y="36"/>
                      <a:pt x="8" y="52"/>
                      <a:pt x="10" y="62"/>
                    </a:cubicBezTo>
                    <a:cubicBezTo>
                      <a:pt x="8" y="74"/>
                      <a:pt x="0" y="82"/>
                      <a:pt x="0" y="9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04" name="Freeform 134"/>
              <p:cNvSpPr>
                <a:spLocks/>
              </p:cNvSpPr>
              <p:nvPr/>
            </p:nvSpPr>
            <p:spPr bwMode="auto">
              <a:xfrm>
                <a:off x="4964" y="2799"/>
                <a:ext cx="227" cy="489"/>
              </a:xfrm>
              <a:custGeom>
                <a:avLst/>
                <a:gdLst>
                  <a:gd name="T0" fmla="*/ 7 w 244"/>
                  <a:gd name="T1" fmla="*/ 21 h 502"/>
                  <a:gd name="T2" fmla="*/ 7 w 244"/>
                  <a:gd name="T3" fmla="*/ 19 h 502"/>
                  <a:gd name="T4" fmla="*/ 7 w 244"/>
                  <a:gd name="T5" fmla="*/ 19 h 502"/>
                  <a:gd name="T6" fmla="*/ 7 w 244"/>
                  <a:gd name="T7" fmla="*/ 19 h 502"/>
                  <a:gd name="T8" fmla="*/ 7 w 244"/>
                  <a:gd name="T9" fmla="*/ 19 h 502"/>
                  <a:gd name="T10" fmla="*/ 7 w 244"/>
                  <a:gd name="T11" fmla="*/ 19 h 502"/>
                  <a:gd name="T12" fmla="*/ 7 w 244"/>
                  <a:gd name="T13" fmla="*/ 19 h 502"/>
                  <a:gd name="T14" fmla="*/ 7 w 244"/>
                  <a:gd name="T15" fmla="*/ 19 h 502"/>
                  <a:gd name="T16" fmla="*/ 7 w 244"/>
                  <a:gd name="T17" fmla="*/ 19 h 502"/>
                  <a:gd name="T18" fmla="*/ 7 w 244"/>
                  <a:gd name="T19" fmla="*/ 0 h 502"/>
                  <a:gd name="T20" fmla="*/ 7 w 244"/>
                  <a:gd name="T21" fmla="*/ 19 h 502"/>
                  <a:gd name="T22" fmla="*/ 7 w 244"/>
                  <a:gd name="T23" fmla="*/ 19 h 502"/>
                  <a:gd name="T24" fmla="*/ 7 w 244"/>
                  <a:gd name="T25" fmla="*/ 19 h 502"/>
                  <a:gd name="T26" fmla="*/ 7 w 244"/>
                  <a:gd name="T27" fmla="*/ 19 h 502"/>
                  <a:gd name="T28" fmla="*/ 7 w 244"/>
                  <a:gd name="T29" fmla="*/ 19 h 502"/>
                  <a:gd name="T30" fmla="*/ 7 w 244"/>
                  <a:gd name="T31" fmla="*/ 19 h 502"/>
                  <a:gd name="T32" fmla="*/ 7 w 244"/>
                  <a:gd name="T33" fmla="*/ 29 h 502"/>
                  <a:gd name="T34" fmla="*/ 7 w 244"/>
                  <a:gd name="T35" fmla="*/ 37 h 502"/>
                  <a:gd name="T36" fmla="*/ 7 w 244"/>
                  <a:gd name="T37" fmla="*/ 41 h 502"/>
                  <a:gd name="T38" fmla="*/ 7 w 244"/>
                  <a:gd name="T39" fmla="*/ 56 h 502"/>
                  <a:gd name="T40" fmla="*/ 7 w 244"/>
                  <a:gd name="T41" fmla="*/ 66 h 502"/>
                  <a:gd name="T42" fmla="*/ 7 w 244"/>
                  <a:gd name="T43" fmla="*/ 72 h 502"/>
                  <a:gd name="T44" fmla="*/ 7 w 244"/>
                  <a:gd name="T45" fmla="*/ 81 h 502"/>
                  <a:gd name="T46" fmla="*/ 7 w 244"/>
                  <a:gd name="T47" fmla="*/ 84 h 502"/>
                  <a:gd name="T48" fmla="*/ 7 w 244"/>
                  <a:gd name="T49" fmla="*/ 93 h 502"/>
                  <a:gd name="T50" fmla="*/ 7 w 244"/>
                  <a:gd name="T51" fmla="*/ 98 h 502"/>
                  <a:gd name="T52" fmla="*/ 7 w 244"/>
                  <a:gd name="T53" fmla="*/ 104 h 502"/>
                  <a:gd name="T54" fmla="*/ 7 w 244"/>
                  <a:gd name="T55" fmla="*/ 111 h 502"/>
                  <a:gd name="T56" fmla="*/ 7 w 244"/>
                  <a:gd name="T57" fmla="*/ 99 h 502"/>
                  <a:gd name="T58" fmla="*/ 7 w 244"/>
                  <a:gd name="T59" fmla="*/ 94 h 502"/>
                  <a:gd name="T60" fmla="*/ 2 w 244"/>
                  <a:gd name="T61" fmla="*/ 90 h 502"/>
                  <a:gd name="T62" fmla="*/ 0 w 244"/>
                  <a:gd name="T63" fmla="*/ 85 h 502"/>
                  <a:gd name="T64" fmla="*/ 2 w 244"/>
                  <a:gd name="T65" fmla="*/ 80 h 502"/>
                  <a:gd name="T66" fmla="*/ 7 w 244"/>
                  <a:gd name="T67" fmla="*/ 73 h 502"/>
                  <a:gd name="T68" fmla="*/ 7 w 244"/>
                  <a:gd name="T69" fmla="*/ 68 h 502"/>
                  <a:gd name="T70" fmla="*/ 7 w 244"/>
                  <a:gd name="T71" fmla="*/ 51 h 502"/>
                  <a:gd name="T72" fmla="*/ 7 w 244"/>
                  <a:gd name="T73" fmla="*/ 38 h 502"/>
                  <a:gd name="T74" fmla="*/ 7 w 244"/>
                  <a:gd name="T75" fmla="*/ 21 h 50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244"/>
                  <a:gd name="T115" fmla="*/ 0 h 502"/>
                  <a:gd name="T116" fmla="*/ 244 w 244"/>
                  <a:gd name="T117" fmla="*/ 502 h 502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244" h="502">
                    <a:moveTo>
                      <a:pt x="30" y="106"/>
                    </a:moveTo>
                    <a:cubicBezTo>
                      <a:pt x="34" y="103"/>
                      <a:pt x="38" y="101"/>
                      <a:pt x="42" y="98"/>
                    </a:cubicBezTo>
                    <a:cubicBezTo>
                      <a:pt x="54" y="90"/>
                      <a:pt x="38" y="79"/>
                      <a:pt x="60" y="72"/>
                    </a:cubicBezTo>
                    <a:cubicBezTo>
                      <a:pt x="76" y="75"/>
                      <a:pt x="68" y="72"/>
                      <a:pt x="82" y="86"/>
                    </a:cubicBezTo>
                    <a:cubicBezTo>
                      <a:pt x="85" y="89"/>
                      <a:pt x="94" y="94"/>
                      <a:pt x="94" y="94"/>
                    </a:cubicBezTo>
                    <a:cubicBezTo>
                      <a:pt x="121" y="90"/>
                      <a:pt x="100" y="97"/>
                      <a:pt x="112" y="86"/>
                    </a:cubicBezTo>
                    <a:cubicBezTo>
                      <a:pt x="117" y="81"/>
                      <a:pt x="130" y="74"/>
                      <a:pt x="130" y="74"/>
                    </a:cubicBezTo>
                    <a:cubicBezTo>
                      <a:pt x="138" y="62"/>
                      <a:pt x="127" y="54"/>
                      <a:pt x="120" y="44"/>
                    </a:cubicBezTo>
                    <a:cubicBezTo>
                      <a:pt x="116" y="39"/>
                      <a:pt x="112" y="26"/>
                      <a:pt x="112" y="26"/>
                    </a:cubicBezTo>
                    <a:cubicBezTo>
                      <a:pt x="115" y="9"/>
                      <a:pt x="123" y="9"/>
                      <a:pt x="136" y="0"/>
                    </a:cubicBezTo>
                    <a:cubicBezTo>
                      <a:pt x="151" y="10"/>
                      <a:pt x="158" y="26"/>
                      <a:pt x="174" y="36"/>
                    </a:cubicBezTo>
                    <a:cubicBezTo>
                      <a:pt x="180" y="40"/>
                      <a:pt x="187" y="38"/>
                      <a:pt x="194" y="40"/>
                    </a:cubicBezTo>
                    <a:cubicBezTo>
                      <a:pt x="196" y="42"/>
                      <a:pt x="198" y="44"/>
                      <a:pt x="200" y="46"/>
                    </a:cubicBezTo>
                    <a:cubicBezTo>
                      <a:pt x="202" y="47"/>
                      <a:pt x="204" y="47"/>
                      <a:pt x="206" y="48"/>
                    </a:cubicBezTo>
                    <a:cubicBezTo>
                      <a:pt x="212" y="53"/>
                      <a:pt x="210" y="61"/>
                      <a:pt x="216" y="66"/>
                    </a:cubicBezTo>
                    <a:cubicBezTo>
                      <a:pt x="220" y="69"/>
                      <a:pt x="228" y="74"/>
                      <a:pt x="228" y="74"/>
                    </a:cubicBezTo>
                    <a:cubicBezTo>
                      <a:pt x="240" y="93"/>
                      <a:pt x="233" y="101"/>
                      <a:pt x="232" y="130"/>
                    </a:cubicBezTo>
                    <a:cubicBezTo>
                      <a:pt x="234" y="152"/>
                      <a:pt x="232" y="142"/>
                      <a:pt x="238" y="160"/>
                    </a:cubicBezTo>
                    <a:cubicBezTo>
                      <a:pt x="240" y="166"/>
                      <a:pt x="244" y="178"/>
                      <a:pt x="244" y="178"/>
                    </a:cubicBezTo>
                    <a:cubicBezTo>
                      <a:pt x="242" y="234"/>
                      <a:pt x="239" y="224"/>
                      <a:pt x="230" y="262"/>
                    </a:cubicBezTo>
                    <a:cubicBezTo>
                      <a:pt x="231" y="275"/>
                      <a:pt x="231" y="287"/>
                      <a:pt x="232" y="300"/>
                    </a:cubicBezTo>
                    <a:cubicBezTo>
                      <a:pt x="233" y="308"/>
                      <a:pt x="236" y="324"/>
                      <a:pt x="236" y="324"/>
                    </a:cubicBezTo>
                    <a:cubicBezTo>
                      <a:pt x="234" y="341"/>
                      <a:pt x="228" y="348"/>
                      <a:pt x="224" y="364"/>
                    </a:cubicBezTo>
                    <a:cubicBezTo>
                      <a:pt x="226" y="370"/>
                      <a:pt x="230" y="382"/>
                      <a:pt x="230" y="382"/>
                    </a:cubicBezTo>
                    <a:cubicBezTo>
                      <a:pt x="227" y="397"/>
                      <a:pt x="217" y="413"/>
                      <a:pt x="212" y="428"/>
                    </a:cubicBezTo>
                    <a:cubicBezTo>
                      <a:pt x="210" y="435"/>
                      <a:pt x="211" y="445"/>
                      <a:pt x="206" y="450"/>
                    </a:cubicBezTo>
                    <a:cubicBezTo>
                      <a:pt x="185" y="471"/>
                      <a:pt x="155" y="472"/>
                      <a:pt x="128" y="474"/>
                    </a:cubicBezTo>
                    <a:cubicBezTo>
                      <a:pt x="101" y="479"/>
                      <a:pt x="103" y="496"/>
                      <a:pt x="84" y="502"/>
                    </a:cubicBezTo>
                    <a:cubicBezTo>
                      <a:pt x="61" y="494"/>
                      <a:pt x="58" y="466"/>
                      <a:pt x="40" y="454"/>
                    </a:cubicBezTo>
                    <a:cubicBezTo>
                      <a:pt x="34" y="445"/>
                      <a:pt x="24" y="439"/>
                      <a:pt x="18" y="430"/>
                    </a:cubicBezTo>
                    <a:cubicBezTo>
                      <a:pt x="13" y="423"/>
                      <a:pt x="9" y="413"/>
                      <a:pt x="2" y="408"/>
                    </a:cubicBezTo>
                    <a:cubicBezTo>
                      <a:pt x="1" y="400"/>
                      <a:pt x="0" y="392"/>
                      <a:pt x="0" y="384"/>
                    </a:cubicBezTo>
                    <a:cubicBezTo>
                      <a:pt x="0" y="375"/>
                      <a:pt x="0" y="366"/>
                      <a:pt x="2" y="358"/>
                    </a:cubicBezTo>
                    <a:cubicBezTo>
                      <a:pt x="8" y="337"/>
                      <a:pt x="58" y="337"/>
                      <a:pt x="76" y="328"/>
                    </a:cubicBezTo>
                    <a:cubicBezTo>
                      <a:pt x="80" y="321"/>
                      <a:pt x="81" y="314"/>
                      <a:pt x="84" y="306"/>
                    </a:cubicBezTo>
                    <a:cubicBezTo>
                      <a:pt x="81" y="278"/>
                      <a:pt x="73" y="255"/>
                      <a:pt x="58" y="232"/>
                    </a:cubicBezTo>
                    <a:cubicBezTo>
                      <a:pt x="52" y="207"/>
                      <a:pt x="33" y="188"/>
                      <a:pt x="28" y="162"/>
                    </a:cubicBezTo>
                    <a:cubicBezTo>
                      <a:pt x="30" y="117"/>
                      <a:pt x="30" y="135"/>
                      <a:pt x="30" y="106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05" name="Freeform 135"/>
              <p:cNvSpPr>
                <a:spLocks/>
              </p:cNvSpPr>
              <p:nvPr/>
            </p:nvSpPr>
            <p:spPr bwMode="auto">
              <a:xfrm>
                <a:off x="4996" y="2322"/>
                <a:ext cx="426" cy="454"/>
              </a:xfrm>
              <a:custGeom>
                <a:avLst/>
                <a:gdLst>
                  <a:gd name="T0" fmla="*/ 3 w 457"/>
                  <a:gd name="T1" fmla="*/ 0 h 465"/>
                  <a:gd name="T2" fmla="*/ 6 w 457"/>
                  <a:gd name="T3" fmla="*/ 21 h 465"/>
                  <a:gd name="T4" fmla="*/ 0 w 457"/>
                  <a:gd name="T5" fmla="*/ 21 h 465"/>
                  <a:gd name="T6" fmla="*/ 7 w 457"/>
                  <a:gd name="T7" fmla="*/ 21 h 465"/>
                  <a:gd name="T8" fmla="*/ 7 w 457"/>
                  <a:gd name="T9" fmla="*/ 28 h 465"/>
                  <a:gd name="T10" fmla="*/ 7 w 457"/>
                  <a:gd name="T11" fmla="*/ 40 h 465"/>
                  <a:gd name="T12" fmla="*/ 7 w 457"/>
                  <a:gd name="T13" fmla="*/ 44 h 465"/>
                  <a:gd name="T14" fmla="*/ 7 w 457"/>
                  <a:gd name="T15" fmla="*/ 49 h 465"/>
                  <a:gd name="T16" fmla="*/ 7 w 457"/>
                  <a:gd name="T17" fmla="*/ 58 h 465"/>
                  <a:gd name="T18" fmla="*/ 7 w 457"/>
                  <a:gd name="T19" fmla="*/ 61 h 465"/>
                  <a:gd name="T20" fmla="*/ 7 w 457"/>
                  <a:gd name="T21" fmla="*/ 63 h 465"/>
                  <a:gd name="T22" fmla="*/ 7 w 457"/>
                  <a:gd name="T23" fmla="*/ 77 h 465"/>
                  <a:gd name="T24" fmla="*/ 7 w 457"/>
                  <a:gd name="T25" fmla="*/ 80 h 465"/>
                  <a:gd name="T26" fmla="*/ 7 w 457"/>
                  <a:gd name="T27" fmla="*/ 85 h 465"/>
                  <a:gd name="T28" fmla="*/ 7 w 457"/>
                  <a:gd name="T29" fmla="*/ 96 h 465"/>
                  <a:gd name="T30" fmla="*/ 7 w 457"/>
                  <a:gd name="T31" fmla="*/ 105 h 465"/>
                  <a:gd name="T32" fmla="*/ 7 w 457"/>
                  <a:gd name="T33" fmla="*/ 117 h 465"/>
                  <a:gd name="T34" fmla="*/ 7 w 457"/>
                  <a:gd name="T35" fmla="*/ 103 h 465"/>
                  <a:gd name="T36" fmla="*/ 7 w 457"/>
                  <a:gd name="T37" fmla="*/ 101 h 465"/>
                  <a:gd name="T38" fmla="*/ 7 w 457"/>
                  <a:gd name="T39" fmla="*/ 91 h 465"/>
                  <a:gd name="T40" fmla="*/ 7 w 457"/>
                  <a:gd name="T41" fmla="*/ 95 h 465"/>
                  <a:gd name="T42" fmla="*/ 7 w 457"/>
                  <a:gd name="T43" fmla="*/ 89 h 465"/>
                  <a:gd name="T44" fmla="*/ 7 w 457"/>
                  <a:gd name="T45" fmla="*/ 90 h 465"/>
                  <a:gd name="T46" fmla="*/ 7 w 457"/>
                  <a:gd name="T47" fmla="*/ 80 h 465"/>
                  <a:gd name="T48" fmla="*/ 7 w 457"/>
                  <a:gd name="T49" fmla="*/ 62 h 465"/>
                  <a:gd name="T50" fmla="*/ 7 w 457"/>
                  <a:gd name="T51" fmla="*/ 57 h 465"/>
                  <a:gd name="T52" fmla="*/ 7 w 457"/>
                  <a:gd name="T53" fmla="*/ 54 h 465"/>
                  <a:gd name="T54" fmla="*/ 7 w 457"/>
                  <a:gd name="T55" fmla="*/ 48 h 465"/>
                  <a:gd name="T56" fmla="*/ 7 w 457"/>
                  <a:gd name="T57" fmla="*/ 44 h 465"/>
                  <a:gd name="T58" fmla="*/ 7 w 457"/>
                  <a:gd name="T59" fmla="*/ 27 h 465"/>
                  <a:gd name="T60" fmla="*/ 7 w 457"/>
                  <a:gd name="T61" fmla="*/ 21 h 465"/>
                  <a:gd name="T62" fmla="*/ 7 w 457"/>
                  <a:gd name="T63" fmla="*/ 21 h 465"/>
                  <a:gd name="T64" fmla="*/ 7 w 457"/>
                  <a:gd name="T65" fmla="*/ 21 h 465"/>
                  <a:gd name="T66" fmla="*/ 7 w 457"/>
                  <a:gd name="T67" fmla="*/ 21 h 465"/>
                  <a:gd name="T68" fmla="*/ 3 w 457"/>
                  <a:gd name="T69" fmla="*/ 0 h 46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457"/>
                  <a:gd name="T106" fmla="*/ 0 h 465"/>
                  <a:gd name="T107" fmla="*/ 457 w 457"/>
                  <a:gd name="T108" fmla="*/ 465 h 465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457" h="465">
                    <a:moveTo>
                      <a:pt x="3" y="0"/>
                    </a:moveTo>
                    <a:cubicBezTo>
                      <a:pt x="11" y="23"/>
                      <a:pt x="12" y="17"/>
                      <a:pt x="6" y="45"/>
                    </a:cubicBezTo>
                    <a:cubicBezTo>
                      <a:pt x="5" y="51"/>
                      <a:pt x="0" y="63"/>
                      <a:pt x="0" y="63"/>
                    </a:cubicBezTo>
                    <a:cubicBezTo>
                      <a:pt x="2" y="77"/>
                      <a:pt x="1" y="89"/>
                      <a:pt x="15" y="96"/>
                    </a:cubicBezTo>
                    <a:cubicBezTo>
                      <a:pt x="24" y="101"/>
                      <a:pt x="42" y="111"/>
                      <a:pt x="42" y="111"/>
                    </a:cubicBezTo>
                    <a:cubicBezTo>
                      <a:pt x="63" y="142"/>
                      <a:pt x="60" y="138"/>
                      <a:pt x="96" y="150"/>
                    </a:cubicBezTo>
                    <a:cubicBezTo>
                      <a:pt x="106" y="153"/>
                      <a:pt x="123" y="165"/>
                      <a:pt x="123" y="165"/>
                    </a:cubicBezTo>
                    <a:cubicBezTo>
                      <a:pt x="127" y="171"/>
                      <a:pt x="134" y="176"/>
                      <a:pt x="138" y="183"/>
                    </a:cubicBezTo>
                    <a:cubicBezTo>
                      <a:pt x="151" y="206"/>
                      <a:pt x="145" y="218"/>
                      <a:pt x="174" y="228"/>
                    </a:cubicBezTo>
                    <a:cubicBezTo>
                      <a:pt x="180" y="234"/>
                      <a:pt x="185" y="241"/>
                      <a:pt x="192" y="246"/>
                    </a:cubicBezTo>
                    <a:cubicBezTo>
                      <a:pt x="198" y="250"/>
                      <a:pt x="210" y="258"/>
                      <a:pt x="210" y="258"/>
                    </a:cubicBezTo>
                    <a:cubicBezTo>
                      <a:pt x="215" y="274"/>
                      <a:pt x="221" y="292"/>
                      <a:pt x="234" y="303"/>
                    </a:cubicBezTo>
                    <a:cubicBezTo>
                      <a:pt x="242" y="309"/>
                      <a:pt x="261" y="315"/>
                      <a:pt x="261" y="315"/>
                    </a:cubicBezTo>
                    <a:cubicBezTo>
                      <a:pt x="275" y="336"/>
                      <a:pt x="266" y="331"/>
                      <a:pt x="282" y="336"/>
                    </a:cubicBezTo>
                    <a:cubicBezTo>
                      <a:pt x="292" y="351"/>
                      <a:pt x="311" y="364"/>
                      <a:pt x="318" y="381"/>
                    </a:cubicBezTo>
                    <a:cubicBezTo>
                      <a:pt x="327" y="401"/>
                      <a:pt x="335" y="409"/>
                      <a:pt x="348" y="426"/>
                    </a:cubicBezTo>
                    <a:cubicBezTo>
                      <a:pt x="365" y="448"/>
                      <a:pt x="366" y="456"/>
                      <a:pt x="393" y="465"/>
                    </a:cubicBezTo>
                    <a:cubicBezTo>
                      <a:pt x="419" y="456"/>
                      <a:pt x="393" y="434"/>
                      <a:pt x="387" y="417"/>
                    </a:cubicBezTo>
                    <a:cubicBezTo>
                      <a:pt x="392" y="396"/>
                      <a:pt x="401" y="402"/>
                      <a:pt x="423" y="405"/>
                    </a:cubicBezTo>
                    <a:cubicBezTo>
                      <a:pt x="457" y="398"/>
                      <a:pt x="437" y="372"/>
                      <a:pt x="420" y="360"/>
                    </a:cubicBezTo>
                    <a:cubicBezTo>
                      <a:pt x="410" y="363"/>
                      <a:pt x="393" y="375"/>
                      <a:pt x="393" y="375"/>
                    </a:cubicBezTo>
                    <a:cubicBezTo>
                      <a:pt x="379" y="354"/>
                      <a:pt x="383" y="364"/>
                      <a:pt x="378" y="348"/>
                    </a:cubicBezTo>
                    <a:cubicBezTo>
                      <a:pt x="370" y="350"/>
                      <a:pt x="362" y="354"/>
                      <a:pt x="354" y="354"/>
                    </a:cubicBezTo>
                    <a:cubicBezTo>
                      <a:pt x="331" y="354"/>
                      <a:pt x="323" y="322"/>
                      <a:pt x="303" y="315"/>
                    </a:cubicBezTo>
                    <a:cubicBezTo>
                      <a:pt x="289" y="288"/>
                      <a:pt x="299" y="269"/>
                      <a:pt x="273" y="252"/>
                    </a:cubicBezTo>
                    <a:cubicBezTo>
                      <a:pt x="266" y="231"/>
                      <a:pt x="264" y="232"/>
                      <a:pt x="285" y="225"/>
                    </a:cubicBezTo>
                    <a:cubicBezTo>
                      <a:pt x="291" y="219"/>
                      <a:pt x="302" y="218"/>
                      <a:pt x="303" y="210"/>
                    </a:cubicBezTo>
                    <a:cubicBezTo>
                      <a:pt x="306" y="187"/>
                      <a:pt x="263" y="183"/>
                      <a:pt x="249" y="180"/>
                    </a:cubicBezTo>
                    <a:cubicBezTo>
                      <a:pt x="240" y="174"/>
                      <a:pt x="231" y="171"/>
                      <a:pt x="222" y="165"/>
                    </a:cubicBezTo>
                    <a:cubicBezTo>
                      <a:pt x="201" y="133"/>
                      <a:pt x="176" y="112"/>
                      <a:pt x="138" y="108"/>
                    </a:cubicBezTo>
                    <a:cubicBezTo>
                      <a:pt x="113" y="91"/>
                      <a:pt x="125" y="101"/>
                      <a:pt x="102" y="78"/>
                    </a:cubicBezTo>
                    <a:cubicBezTo>
                      <a:pt x="99" y="75"/>
                      <a:pt x="93" y="69"/>
                      <a:pt x="93" y="69"/>
                    </a:cubicBezTo>
                    <a:cubicBezTo>
                      <a:pt x="85" y="46"/>
                      <a:pt x="85" y="44"/>
                      <a:pt x="63" y="30"/>
                    </a:cubicBezTo>
                    <a:cubicBezTo>
                      <a:pt x="58" y="26"/>
                      <a:pt x="45" y="24"/>
                      <a:pt x="45" y="24"/>
                    </a:cubicBezTo>
                    <a:cubicBezTo>
                      <a:pt x="38" y="2"/>
                      <a:pt x="17" y="14"/>
                      <a:pt x="3" y="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06" name="Freeform 136"/>
              <p:cNvSpPr>
                <a:spLocks/>
              </p:cNvSpPr>
              <p:nvPr/>
            </p:nvSpPr>
            <p:spPr bwMode="auto">
              <a:xfrm>
                <a:off x="2072" y="1640"/>
                <a:ext cx="723" cy="880"/>
              </a:xfrm>
              <a:custGeom>
                <a:avLst/>
                <a:gdLst>
                  <a:gd name="T0" fmla="*/ 7 w 776"/>
                  <a:gd name="T1" fmla="*/ 104 h 903"/>
                  <a:gd name="T2" fmla="*/ 7 w 776"/>
                  <a:gd name="T3" fmla="*/ 96 h 903"/>
                  <a:gd name="T4" fmla="*/ 7 w 776"/>
                  <a:gd name="T5" fmla="*/ 90 h 903"/>
                  <a:gd name="T6" fmla="*/ 7 w 776"/>
                  <a:gd name="T7" fmla="*/ 75 h 903"/>
                  <a:gd name="T8" fmla="*/ 7 w 776"/>
                  <a:gd name="T9" fmla="*/ 65 h 903"/>
                  <a:gd name="T10" fmla="*/ 7 w 776"/>
                  <a:gd name="T11" fmla="*/ 78 h 903"/>
                  <a:gd name="T12" fmla="*/ 7 w 776"/>
                  <a:gd name="T13" fmla="*/ 73 h 903"/>
                  <a:gd name="T14" fmla="*/ 7 w 776"/>
                  <a:gd name="T15" fmla="*/ 54 h 903"/>
                  <a:gd name="T16" fmla="*/ 7 w 776"/>
                  <a:gd name="T17" fmla="*/ 41 h 903"/>
                  <a:gd name="T18" fmla="*/ 7 w 776"/>
                  <a:gd name="T19" fmla="*/ 19 h 903"/>
                  <a:gd name="T20" fmla="*/ 7 w 776"/>
                  <a:gd name="T21" fmla="*/ 19 h 903"/>
                  <a:gd name="T22" fmla="*/ 7 w 776"/>
                  <a:gd name="T23" fmla="*/ 3 h 903"/>
                  <a:gd name="T24" fmla="*/ 7 w 776"/>
                  <a:gd name="T25" fmla="*/ 19 h 903"/>
                  <a:gd name="T26" fmla="*/ 7 w 776"/>
                  <a:gd name="T27" fmla="*/ 31 h 903"/>
                  <a:gd name="T28" fmla="*/ 7 w 776"/>
                  <a:gd name="T29" fmla="*/ 51 h 903"/>
                  <a:gd name="T30" fmla="*/ 7 w 776"/>
                  <a:gd name="T31" fmla="*/ 68 h 903"/>
                  <a:gd name="T32" fmla="*/ 7 w 776"/>
                  <a:gd name="T33" fmla="*/ 100 h 903"/>
                  <a:gd name="T34" fmla="*/ 7 w 776"/>
                  <a:gd name="T35" fmla="*/ 111 h 903"/>
                  <a:gd name="T36" fmla="*/ 7 w 776"/>
                  <a:gd name="T37" fmla="*/ 114 h 903"/>
                  <a:gd name="T38" fmla="*/ 7 w 776"/>
                  <a:gd name="T39" fmla="*/ 117 h 903"/>
                  <a:gd name="T40" fmla="*/ 7 w 776"/>
                  <a:gd name="T41" fmla="*/ 99 h 903"/>
                  <a:gd name="T42" fmla="*/ 8 w 776"/>
                  <a:gd name="T43" fmla="*/ 86 h 903"/>
                  <a:gd name="T44" fmla="*/ 8 w 776"/>
                  <a:gd name="T45" fmla="*/ 102 h 903"/>
                  <a:gd name="T46" fmla="*/ 7 w 776"/>
                  <a:gd name="T47" fmla="*/ 78 h 903"/>
                  <a:gd name="T48" fmla="*/ 7 w 776"/>
                  <a:gd name="T49" fmla="*/ 54 h 903"/>
                  <a:gd name="T50" fmla="*/ 7 w 776"/>
                  <a:gd name="T51" fmla="*/ 41 h 903"/>
                  <a:gd name="T52" fmla="*/ 8 w 776"/>
                  <a:gd name="T53" fmla="*/ 35 h 903"/>
                  <a:gd name="T54" fmla="*/ 10 w 776"/>
                  <a:gd name="T55" fmla="*/ 51 h 903"/>
                  <a:gd name="T56" fmla="*/ 10 w 776"/>
                  <a:gd name="T57" fmla="*/ 41 h 903"/>
                  <a:gd name="T58" fmla="*/ 9 w 776"/>
                  <a:gd name="T59" fmla="*/ 28 h 903"/>
                  <a:gd name="T60" fmla="*/ 10 w 776"/>
                  <a:gd name="T61" fmla="*/ 32 h 903"/>
                  <a:gd name="T62" fmla="*/ 10 w 776"/>
                  <a:gd name="T63" fmla="*/ 49 h 903"/>
                  <a:gd name="T64" fmla="*/ 11 w 776"/>
                  <a:gd name="T65" fmla="*/ 58 h 903"/>
                  <a:gd name="T66" fmla="*/ 10 w 776"/>
                  <a:gd name="T67" fmla="*/ 78 h 903"/>
                  <a:gd name="T68" fmla="*/ 11 w 776"/>
                  <a:gd name="T69" fmla="*/ 84 h 903"/>
                  <a:gd name="T70" fmla="*/ 12 w 776"/>
                  <a:gd name="T71" fmla="*/ 105 h 903"/>
                  <a:gd name="T72" fmla="*/ 11 w 776"/>
                  <a:gd name="T73" fmla="*/ 120 h 903"/>
                  <a:gd name="T74" fmla="*/ 12 w 776"/>
                  <a:gd name="T75" fmla="*/ 129 h 903"/>
                  <a:gd name="T76" fmla="*/ 12 w 776"/>
                  <a:gd name="T77" fmla="*/ 134 h 903"/>
                  <a:gd name="T78" fmla="*/ 12 w 776"/>
                  <a:gd name="T79" fmla="*/ 155 h 903"/>
                  <a:gd name="T80" fmla="*/ 13 w 776"/>
                  <a:gd name="T81" fmla="*/ 175 h 903"/>
                  <a:gd name="T82" fmla="*/ 13 w 776"/>
                  <a:gd name="T83" fmla="*/ 195 h 903"/>
                  <a:gd name="T84" fmla="*/ 11 w 776"/>
                  <a:gd name="T85" fmla="*/ 198 h 903"/>
                  <a:gd name="T86" fmla="*/ 9 w 776"/>
                  <a:gd name="T87" fmla="*/ 185 h 903"/>
                  <a:gd name="T88" fmla="*/ 7 w 776"/>
                  <a:gd name="T89" fmla="*/ 183 h 903"/>
                  <a:gd name="T90" fmla="*/ 7 w 776"/>
                  <a:gd name="T91" fmla="*/ 175 h 903"/>
                  <a:gd name="T92" fmla="*/ 7 w 776"/>
                  <a:gd name="T93" fmla="*/ 175 h 903"/>
                  <a:gd name="T94" fmla="*/ 7 w 776"/>
                  <a:gd name="T95" fmla="*/ 163 h 903"/>
                  <a:gd name="T96" fmla="*/ 7 w 776"/>
                  <a:gd name="T97" fmla="*/ 150 h 903"/>
                  <a:gd name="T98" fmla="*/ 7 w 776"/>
                  <a:gd name="T99" fmla="*/ 147 h 903"/>
                  <a:gd name="T100" fmla="*/ 7 w 776"/>
                  <a:gd name="T101" fmla="*/ 141 h 903"/>
                  <a:gd name="T102" fmla="*/ 7 w 776"/>
                  <a:gd name="T103" fmla="*/ 132 h 903"/>
                  <a:gd name="T104" fmla="*/ 0 w 776"/>
                  <a:gd name="T105" fmla="*/ 108 h 903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776"/>
                  <a:gd name="T160" fmla="*/ 0 h 903"/>
                  <a:gd name="T161" fmla="*/ 776 w 776"/>
                  <a:gd name="T162" fmla="*/ 903 h 903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776" h="903">
                    <a:moveTo>
                      <a:pt x="0" y="483"/>
                    </a:moveTo>
                    <a:cubicBezTo>
                      <a:pt x="12" y="479"/>
                      <a:pt x="19" y="477"/>
                      <a:pt x="32" y="475"/>
                    </a:cubicBezTo>
                    <a:cubicBezTo>
                      <a:pt x="40" y="472"/>
                      <a:pt x="40" y="466"/>
                      <a:pt x="48" y="463"/>
                    </a:cubicBezTo>
                    <a:cubicBezTo>
                      <a:pt x="59" y="458"/>
                      <a:pt x="68" y="455"/>
                      <a:pt x="78" y="449"/>
                    </a:cubicBezTo>
                    <a:cubicBezTo>
                      <a:pt x="83" y="434"/>
                      <a:pt x="113" y="438"/>
                      <a:pt x="124" y="437"/>
                    </a:cubicBezTo>
                    <a:cubicBezTo>
                      <a:pt x="126" y="436"/>
                      <a:pt x="128" y="432"/>
                      <a:pt x="130" y="431"/>
                    </a:cubicBezTo>
                    <a:cubicBezTo>
                      <a:pt x="132" y="430"/>
                      <a:pt x="134" y="430"/>
                      <a:pt x="136" y="429"/>
                    </a:cubicBezTo>
                    <a:cubicBezTo>
                      <a:pt x="140" y="427"/>
                      <a:pt x="148" y="421"/>
                      <a:pt x="148" y="421"/>
                    </a:cubicBezTo>
                    <a:cubicBezTo>
                      <a:pt x="157" y="408"/>
                      <a:pt x="177" y="410"/>
                      <a:pt x="190" y="401"/>
                    </a:cubicBezTo>
                    <a:cubicBezTo>
                      <a:pt x="194" y="390"/>
                      <a:pt x="206" y="383"/>
                      <a:pt x="190" y="373"/>
                    </a:cubicBezTo>
                    <a:cubicBezTo>
                      <a:pt x="186" y="367"/>
                      <a:pt x="184" y="361"/>
                      <a:pt x="180" y="355"/>
                    </a:cubicBezTo>
                    <a:cubicBezTo>
                      <a:pt x="184" y="338"/>
                      <a:pt x="190" y="337"/>
                      <a:pt x="202" y="329"/>
                    </a:cubicBezTo>
                    <a:cubicBezTo>
                      <a:pt x="203" y="325"/>
                      <a:pt x="199" y="319"/>
                      <a:pt x="200" y="315"/>
                    </a:cubicBezTo>
                    <a:cubicBezTo>
                      <a:pt x="201" y="311"/>
                      <a:pt x="203" y="308"/>
                      <a:pt x="202" y="305"/>
                    </a:cubicBezTo>
                    <a:cubicBezTo>
                      <a:pt x="199" y="298"/>
                      <a:pt x="198" y="296"/>
                      <a:pt x="194" y="289"/>
                    </a:cubicBezTo>
                    <a:cubicBezTo>
                      <a:pt x="193" y="287"/>
                      <a:pt x="192" y="280"/>
                      <a:pt x="190" y="279"/>
                    </a:cubicBezTo>
                    <a:cubicBezTo>
                      <a:pt x="186" y="266"/>
                      <a:pt x="193" y="267"/>
                      <a:pt x="202" y="261"/>
                    </a:cubicBezTo>
                    <a:cubicBezTo>
                      <a:pt x="230" y="270"/>
                      <a:pt x="234" y="325"/>
                      <a:pt x="254" y="339"/>
                    </a:cubicBezTo>
                    <a:cubicBezTo>
                      <a:pt x="256" y="346"/>
                      <a:pt x="267" y="361"/>
                      <a:pt x="274" y="363"/>
                    </a:cubicBezTo>
                    <a:cubicBezTo>
                      <a:pt x="296" y="357"/>
                      <a:pt x="287" y="342"/>
                      <a:pt x="302" y="337"/>
                    </a:cubicBezTo>
                    <a:cubicBezTo>
                      <a:pt x="305" y="328"/>
                      <a:pt x="304" y="326"/>
                      <a:pt x="296" y="321"/>
                    </a:cubicBezTo>
                    <a:cubicBezTo>
                      <a:pt x="292" y="316"/>
                      <a:pt x="288" y="303"/>
                      <a:pt x="288" y="303"/>
                    </a:cubicBezTo>
                    <a:cubicBezTo>
                      <a:pt x="286" y="283"/>
                      <a:pt x="291" y="271"/>
                      <a:pt x="272" y="265"/>
                    </a:cubicBezTo>
                    <a:cubicBezTo>
                      <a:pt x="264" y="252"/>
                      <a:pt x="256" y="251"/>
                      <a:pt x="274" y="239"/>
                    </a:cubicBezTo>
                    <a:cubicBezTo>
                      <a:pt x="277" y="231"/>
                      <a:pt x="278" y="216"/>
                      <a:pt x="282" y="209"/>
                    </a:cubicBezTo>
                    <a:cubicBezTo>
                      <a:pt x="285" y="203"/>
                      <a:pt x="295" y="198"/>
                      <a:pt x="300" y="193"/>
                    </a:cubicBezTo>
                    <a:cubicBezTo>
                      <a:pt x="304" y="182"/>
                      <a:pt x="298" y="177"/>
                      <a:pt x="290" y="169"/>
                    </a:cubicBezTo>
                    <a:cubicBezTo>
                      <a:pt x="284" y="150"/>
                      <a:pt x="300" y="147"/>
                      <a:pt x="312" y="139"/>
                    </a:cubicBezTo>
                    <a:cubicBezTo>
                      <a:pt x="333" y="125"/>
                      <a:pt x="337" y="123"/>
                      <a:pt x="362" y="115"/>
                    </a:cubicBezTo>
                    <a:cubicBezTo>
                      <a:pt x="365" y="105"/>
                      <a:pt x="364" y="86"/>
                      <a:pt x="374" y="83"/>
                    </a:cubicBezTo>
                    <a:cubicBezTo>
                      <a:pt x="382" y="75"/>
                      <a:pt x="381" y="59"/>
                      <a:pt x="390" y="53"/>
                    </a:cubicBezTo>
                    <a:cubicBezTo>
                      <a:pt x="393" y="51"/>
                      <a:pt x="405" y="48"/>
                      <a:pt x="410" y="47"/>
                    </a:cubicBezTo>
                    <a:cubicBezTo>
                      <a:pt x="416" y="41"/>
                      <a:pt x="421" y="38"/>
                      <a:pt x="426" y="31"/>
                    </a:cubicBezTo>
                    <a:cubicBezTo>
                      <a:pt x="427" y="25"/>
                      <a:pt x="425" y="18"/>
                      <a:pt x="428" y="13"/>
                    </a:cubicBezTo>
                    <a:cubicBezTo>
                      <a:pt x="432" y="5"/>
                      <a:pt x="452" y="1"/>
                      <a:pt x="452" y="1"/>
                    </a:cubicBezTo>
                    <a:cubicBezTo>
                      <a:pt x="455" y="2"/>
                      <a:pt x="460" y="0"/>
                      <a:pt x="462" y="3"/>
                    </a:cubicBezTo>
                    <a:cubicBezTo>
                      <a:pt x="464" y="6"/>
                      <a:pt x="458" y="24"/>
                      <a:pt x="454" y="27"/>
                    </a:cubicBezTo>
                    <a:cubicBezTo>
                      <a:pt x="448" y="31"/>
                      <a:pt x="440" y="31"/>
                      <a:pt x="434" y="35"/>
                    </a:cubicBezTo>
                    <a:cubicBezTo>
                      <a:pt x="438" y="57"/>
                      <a:pt x="450" y="60"/>
                      <a:pt x="470" y="63"/>
                    </a:cubicBezTo>
                    <a:cubicBezTo>
                      <a:pt x="478" y="66"/>
                      <a:pt x="479" y="71"/>
                      <a:pt x="486" y="75"/>
                    </a:cubicBezTo>
                    <a:cubicBezTo>
                      <a:pt x="487" y="83"/>
                      <a:pt x="492" y="100"/>
                      <a:pt x="488" y="109"/>
                    </a:cubicBezTo>
                    <a:cubicBezTo>
                      <a:pt x="484" y="119"/>
                      <a:pt x="469" y="125"/>
                      <a:pt x="460" y="131"/>
                    </a:cubicBezTo>
                    <a:cubicBezTo>
                      <a:pt x="449" y="138"/>
                      <a:pt x="442" y="160"/>
                      <a:pt x="438" y="173"/>
                    </a:cubicBezTo>
                    <a:cubicBezTo>
                      <a:pt x="440" y="179"/>
                      <a:pt x="444" y="191"/>
                      <a:pt x="444" y="191"/>
                    </a:cubicBezTo>
                    <a:cubicBezTo>
                      <a:pt x="442" y="206"/>
                      <a:pt x="441" y="207"/>
                      <a:pt x="436" y="219"/>
                    </a:cubicBezTo>
                    <a:cubicBezTo>
                      <a:pt x="434" y="223"/>
                      <a:pt x="432" y="231"/>
                      <a:pt x="432" y="231"/>
                    </a:cubicBezTo>
                    <a:cubicBezTo>
                      <a:pt x="432" y="233"/>
                      <a:pt x="432" y="277"/>
                      <a:pt x="424" y="285"/>
                    </a:cubicBezTo>
                    <a:cubicBezTo>
                      <a:pt x="419" y="290"/>
                      <a:pt x="410" y="303"/>
                      <a:pt x="410" y="303"/>
                    </a:cubicBezTo>
                    <a:cubicBezTo>
                      <a:pt x="403" y="332"/>
                      <a:pt x="414" y="352"/>
                      <a:pt x="422" y="377"/>
                    </a:cubicBezTo>
                    <a:cubicBezTo>
                      <a:pt x="420" y="401"/>
                      <a:pt x="411" y="413"/>
                      <a:pt x="398" y="433"/>
                    </a:cubicBezTo>
                    <a:cubicBezTo>
                      <a:pt x="394" y="440"/>
                      <a:pt x="384" y="442"/>
                      <a:pt x="380" y="449"/>
                    </a:cubicBezTo>
                    <a:cubicBezTo>
                      <a:pt x="373" y="460"/>
                      <a:pt x="367" y="472"/>
                      <a:pt x="354" y="475"/>
                    </a:cubicBezTo>
                    <a:cubicBezTo>
                      <a:pt x="345" y="488"/>
                      <a:pt x="323" y="500"/>
                      <a:pt x="308" y="505"/>
                    </a:cubicBezTo>
                    <a:cubicBezTo>
                      <a:pt x="291" y="503"/>
                      <a:pt x="294" y="503"/>
                      <a:pt x="284" y="493"/>
                    </a:cubicBezTo>
                    <a:cubicBezTo>
                      <a:pt x="279" y="488"/>
                      <a:pt x="266" y="485"/>
                      <a:pt x="266" y="485"/>
                    </a:cubicBezTo>
                    <a:cubicBezTo>
                      <a:pt x="259" y="486"/>
                      <a:pt x="245" y="488"/>
                      <a:pt x="254" y="499"/>
                    </a:cubicBezTo>
                    <a:cubicBezTo>
                      <a:pt x="260" y="506"/>
                      <a:pt x="271" y="504"/>
                      <a:pt x="278" y="509"/>
                    </a:cubicBezTo>
                    <a:cubicBezTo>
                      <a:pt x="296" y="521"/>
                      <a:pt x="317" y="524"/>
                      <a:pt x="330" y="543"/>
                    </a:cubicBezTo>
                    <a:cubicBezTo>
                      <a:pt x="342" y="541"/>
                      <a:pt x="346" y="541"/>
                      <a:pt x="354" y="533"/>
                    </a:cubicBezTo>
                    <a:cubicBezTo>
                      <a:pt x="359" y="519"/>
                      <a:pt x="373" y="521"/>
                      <a:pt x="386" y="519"/>
                    </a:cubicBezTo>
                    <a:cubicBezTo>
                      <a:pt x="401" y="509"/>
                      <a:pt x="404" y="495"/>
                      <a:pt x="418" y="481"/>
                    </a:cubicBezTo>
                    <a:cubicBezTo>
                      <a:pt x="423" y="476"/>
                      <a:pt x="436" y="473"/>
                      <a:pt x="436" y="473"/>
                    </a:cubicBezTo>
                    <a:cubicBezTo>
                      <a:pt x="446" y="463"/>
                      <a:pt x="446" y="461"/>
                      <a:pt x="448" y="445"/>
                    </a:cubicBezTo>
                    <a:cubicBezTo>
                      <a:pt x="445" y="413"/>
                      <a:pt x="439" y="379"/>
                      <a:pt x="474" y="367"/>
                    </a:cubicBezTo>
                    <a:cubicBezTo>
                      <a:pt x="481" y="371"/>
                      <a:pt x="482" y="376"/>
                      <a:pt x="490" y="379"/>
                    </a:cubicBezTo>
                    <a:cubicBezTo>
                      <a:pt x="503" y="377"/>
                      <a:pt x="511" y="375"/>
                      <a:pt x="524" y="377"/>
                    </a:cubicBezTo>
                    <a:cubicBezTo>
                      <a:pt x="536" y="395"/>
                      <a:pt x="524" y="414"/>
                      <a:pt x="520" y="433"/>
                    </a:cubicBezTo>
                    <a:cubicBezTo>
                      <a:pt x="523" y="444"/>
                      <a:pt x="526" y="451"/>
                      <a:pt x="534" y="459"/>
                    </a:cubicBezTo>
                    <a:cubicBezTo>
                      <a:pt x="537" y="458"/>
                      <a:pt x="540" y="459"/>
                      <a:pt x="542" y="457"/>
                    </a:cubicBezTo>
                    <a:cubicBezTo>
                      <a:pt x="545" y="454"/>
                      <a:pt x="546" y="445"/>
                      <a:pt x="546" y="445"/>
                    </a:cubicBezTo>
                    <a:cubicBezTo>
                      <a:pt x="541" y="398"/>
                      <a:pt x="550" y="383"/>
                      <a:pt x="524" y="343"/>
                    </a:cubicBezTo>
                    <a:cubicBezTo>
                      <a:pt x="504" y="344"/>
                      <a:pt x="496" y="347"/>
                      <a:pt x="478" y="343"/>
                    </a:cubicBezTo>
                    <a:cubicBezTo>
                      <a:pt x="474" y="342"/>
                      <a:pt x="466" y="339"/>
                      <a:pt x="466" y="339"/>
                    </a:cubicBezTo>
                    <a:cubicBezTo>
                      <a:pt x="456" y="332"/>
                      <a:pt x="454" y="329"/>
                      <a:pt x="452" y="317"/>
                    </a:cubicBezTo>
                    <a:cubicBezTo>
                      <a:pt x="454" y="285"/>
                      <a:pt x="456" y="258"/>
                      <a:pt x="484" y="239"/>
                    </a:cubicBezTo>
                    <a:cubicBezTo>
                      <a:pt x="492" y="227"/>
                      <a:pt x="484" y="219"/>
                      <a:pt x="478" y="207"/>
                    </a:cubicBezTo>
                    <a:cubicBezTo>
                      <a:pt x="476" y="203"/>
                      <a:pt x="474" y="195"/>
                      <a:pt x="474" y="195"/>
                    </a:cubicBezTo>
                    <a:cubicBezTo>
                      <a:pt x="476" y="185"/>
                      <a:pt x="475" y="179"/>
                      <a:pt x="472" y="169"/>
                    </a:cubicBezTo>
                    <a:cubicBezTo>
                      <a:pt x="475" y="154"/>
                      <a:pt x="478" y="142"/>
                      <a:pt x="494" y="137"/>
                    </a:cubicBezTo>
                    <a:cubicBezTo>
                      <a:pt x="502" y="129"/>
                      <a:pt x="514" y="120"/>
                      <a:pt x="526" y="117"/>
                    </a:cubicBezTo>
                    <a:cubicBezTo>
                      <a:pt x="534" y="128"/>
                      <a:pt x="524" y="136"/>
                      <a:pt x="520" y="147"/>
                    </a:cubicBezTo>
                    <a:cubicBezTo>
                      <a:pt x="523" y="176"/>
                      <a:pt x="529" y="197"/>
                      <a:pt x="560" y="201"/>
                    </a:cubicBezTo>
                    <a:cubicBezTo>
                      <a:pt x="573" y="205"/>
                      <a:pt x="573" y="209"/>
                      <a:pt x="584" y="215"/>
                    </a:cubicBezTo>
                    <a:cubicBezTo>
                      <a:pt x="588" y="217"/>
                      <a:pt x="596" y="219"/>
                      <a:pt x="596" y="219"/>
                    </a:cubicBezTo>
                    <a:cubicBezTo>
                      <a:pt x="590" y="202"/>
                      <a:pt x="570" y="185"/>
                      <a:pt x="556" y="175"/>
                    </a:cubicBezTo>
                    <a:cubicBezTo>
                      <a:pt x="548" y="164"/>
                      <a:pt x="546" y="152"/>
                      <a:pt x="560" y="145"/>
                    </a:cubicBezTo>
                    <a:cubicBezTo>
                      <a:pt x="577" y="147"/>
                      <a:pt x="586" y="152"/>
                      <a:pt x="592" y="169"/>
                    </a:cubicBezTo>
                    <a:cubicBezTo>
                      <a:pt x="594" y="168"/>
                      <a:pt x="597" y="169"/>
                      <a:pt x="598" y="167"/>
                    </a:cubicBezTo>
                    <a:cubicBezTo>
                      <a:pt x="600" y="164"/>
                      <a:pt x="602" y="155"/>
                      <a:pt x="602" y="155"/>
                    </a:cubicBezTo>
                    <a:cubicBezTo>
                      <a:pt x="598" y="129"/>
                      <a:pt x="596" y="139"/>
                      <a:pt x="580" y="123"/>
                    </a:cubicBezTo>
                    <a:cubicBezTo>
                      <a:pt x="584" y="110"/>
                      <a:pt x="578" y="124"/>
                      <a:pt x="594" y="113"/>
                    </a:cubicBezTo>
                    <a:cubicBezTo>
                      <a:pt x="598" y="110"/>
                      <a:pt x="606" y="105"/>
                      <a:pt x="606" y="105"/>
                    </a:cubicBezTo>
                    <a:cubicBezTo>
                      <a:pt x="620" y="110"/>
                      <a:pt x="610" y="125"/>
                      <a:pt x="618" y="135"/>
                    </a:cubicBezTo>
                    <a:cubicBezTo>
                      <a:pt x="629" y="149"/>
                      <a:pt x="648" y="151"/>
                      <a:pt x="658" y="167"/>
                    </a:cubicBezTo>
                    <a:cubicBezTo>
                      <a:pt x="654" y="180"/>
                      <a:pt x="642" y="183"/>
                      <a:pt x="634" y="193"/>
                    </a:cubicBezTo>
                    <a:cubicBezTo>
                      <a:pt x="630" y="198"/>
                      <a:pt x="626" y="211"/>
                      <a:pt x="626" y="211"/>
                    </a:cubicBezTo>
                    <a:cubicBezTo>
                      <a:pt x="630" y="224"/>
                      <a:pt x="639" y="228"/>
                      <a:pt x="650" y="235"/>
                    </a:cubicBezTo>
                    <a:cubicBezTo>
                      <a:pt x="654" y="238"/>
                      <a:pt x="662" y="243"/>
                      <a:pt x="662" y="243"/>
                    </a:cubicBezTo>
                    <a:cubicBezTo>
                      <a:pt x="657" y="250"/>
                      <a:pt x="652" y="255"/>
                      <a:pt x="648" y="263"/>
                    </a:cubicBezTo>
                    <a:cubicBezTo>
                      <a:pt x="647" y="268"/>
                      <a:pt x="648" y="273"/>
                      <a:pt x="646" y="277"/>
                    </a:cubicBezTo>
                    <a:cubicBezTo>
                      <a:pt x="644" y="282"/>
                      <a:pt x="610" y="303"/>
                      <a:pt x="604" y="305"/>
                    </a:cubicBezTo>
                    <a:cubicBezTo>
                      <a:pt x="587" y="322"/>
                      <a:pt x="585" y="334"/>
                      <a:pt x="612" y="343"/>
                    </a:cubicBezTo>
                    <a:cubicBezTo>
                      <a:pt x="617" y="348"/>
                      <a:pt x="630" y="357"/>
                      <a:pt x="630" y="357"/>
                    </a:cubicBezTo>
                    <a:cubicBezTo>
                      <a:pt x="634" y="363"/>
                      <a:pt x="639" y="367"/>
                      <a:pt x="646" y="369"/>
                    </a:cubicBezTo>
                    <a:cubicBezTo>
                      <a:pt x="651" y="371"/>
                      <a:pt x="662" y="373"/>
                      <a:pt x="662" y="373"/>
                    </a:cubicBezTo>
                    <a:cubicBezTo>
                      <a:pt x="674" y="381"/>
                      <a:pt x="678" y="387"/>
                      <a:pt x="686" y="399"/>
                    </a:cubicBezTo>
                    <a:cubicBezTo>
                      <a:pt x="688" y="403"/>
                      <a:pt x="690" y="411"/>
                      <a:pt x="690" y="411"/>
                    </a:cubicBezTo>
                    <a:cubicBezTo>
                      <a:pt x="692" y="429"/>
                      <a:pt x="695" y="451"/>
                      <a:pt x="686" y="467"/>
                    </a:cubicBezTo>
                    <a:cubicBezTo>
                      <a:pt x="680" y="478"/>
                      <a:pt x="670" y="485"/>
                      <a:pt x="666" y="497"/>
                    </a:cubicBezTo>
                    <a:cubicBezTo>
                      <a:pt x="664" y="513"/>
                      <a:pt x="664" y="515"/>
                      <a:pt x="652" y="523"/>
                    </a:cubicBezTo>
                    <a:cubicBezTo>
                      <a:pt x="651" y="525"/>
                      <a:pt x="647" y="527"/>
                      <a:pt x="648" y="529"/>
                    </a:cubicBezTo>
                    <a:cubicBezTo>
                      <a:pt x="652" y="537"/>
                      <a:pt x="671" y="542"/>
                      <a:pt x="678" y="549"/>
                    </a:cubicBezTo>
                    <a:cubicBezTo>
                      <a:pt x="681" y="557"/>
                      <a:pt x="687" y="560"/>
                      <a:pt x="690" y="567"/>
                    </a:cubicBezTo>
                    <a:cubicBezTo>
                      <a:pt x="692" y="571"/>
                      <a:pt x="694" y="579"/>
                      <a:pt x="694" y="579"/>
                    </a:cubicBezTo>
                    <a:cubicBezTo>
                      <a:pt x="693" y="581"/>
                      <a:pt x="693" y="583"/>
                      <a:pt x="692" y="585"/>
                    </a:cubicBezTo>
                    <a:cubicBezTo>
                      <a:pt x="690" y="587"/>
                      <a:pt x="687" y="587"/>
                      <a:pt x="686" y="589"/>
                    </a:cubicBezTo>
                    <a:cubicBezTo>
                      <a:pt x="684" y="593"/>
                      <a:pt x="682" y="601"/>
                      <a:pt x="682" y="601"/>
                    </a:cubicBezTo>
                    <a:cubicBezTo>
                      <a:pt x="696" y="610"/>
                      <a:pt x="683" y="613"/>
                      <a:pt x="692" y="629"/>
                    </a:cubicBezTo>
                    <a:cubicBezTo>
                      <a:pt x="696" y="637"/>
                      <a:pt x="714" y="644"/>
                      <a:pt x="720" y="653"/>
                    </a:cubicBezTo>
                    <a:cubicBezTo>
                      <a:pt x="723" y="666"/>
                      <a:pt x="730" y="684"/>
                      <a:pt x="716" y="693"/>
                    </a:cubicBezTo>
                    <a:cubicBezTo>
                      <a:pt x="700" y="717"/>
                      <a:pt x="748" y="720"/>
                      <a:pt x="760" y="723"/>
                    </a:cubicBezTo>
                    <a:cubicBezTo>
                      <a:pt x="769" y="730"/>
                      <a:pt x="773" y="730"/>
                      <a:pt x="776" y="741"/>
                    </a:cubicBezTo>
                    <a:cubicBezTo>
                      <a:pt x="771" y="774"/>
                      <a:pt x="766" y="761"/>
                      <a:pt x="750" y="785"/>
                    </a:cubicBezTo>
                    <a:cubicBezTo>
                      <a:pt x="746" y="790"/>
                      <a:pt x="742" y="803"/>
                      <a:pt x="742" y="803"/>
                    </a:cubicBezTo>
                    <a:cubicBezTo>
                      <a:pt x="743" y="819"/>
                      <a:pt x="745" y="830"/>
                      <a:pt x="750" y="845"/>
                    </a:cubicBezTo>
                    <a:cubicBezTo>
                      <a:pt x="744" y="862"/>
                      <a:pt x="750" y="855"/>
                      <a:pt x="734" y="865"/>
                    </a:cubicBezTo>
                    <a:cubicBezTo>
                      <a:pt x="730" y="868"/>
                      <a:pt x="722" y="873"/>
                      <a:pt x="722" y="873"/>
                    </a:cubicBezTo>
                    <a:cubicBezTo>
                      <a:pt x="716" y="890"/>
                      <a:pt x="710" y="893"/>
                      <a:pt x="696" y="903"/>
                    </a:cubicBezTo>
                    <a:cubicBezTo>
                      <a:pt x="682" y="898"/>
                      <a:pt x="679" y="888"/>
                      <a:pt x="668" y="881"/>
                    </a:cubicBezTo>
                    <a:cubicBezTo>
                      <a:pt x="662" y="877"/>
                      <a:pt x="651" y="875"/>
                      <a:pt x="644" y="873"/>
                    </a:cubicBezTo>
                    <a:cubicBezTo>
                      <a:pt x="624" y="866"/>
                      <a:pt x="616" y="856"/>
                      <a:pt x="594" y="853"/>
                    </a:cubicBezTo>
                    <a:cubicBezTo>
                      <a:pt x="577" y="847"/>
                      <a:pt x="582" y="833"/>
                      <a:pt x="566" y="827"/>
                    </a:cubicBezTo>
                    <a:cubicBezTo>
                      <a:pt x="543" y="830"/>
                      <a:pt x="529" y="849"/>
                      <a:pt x="508" y="859"/>
                    </a:cubicBezTo>
                    <a:cubicBezTo>
                      <a:pt x="486" y="853"/>
                      <a:pt x="471" y="851"/>
                      <a:pt x="446" y="849"/>
                    </a:cubicBezTo>
                    <a:cubicBezTo>
                      <a:pt x="438" y="836"/>
                      <a:pt x="443" y="833"/>
                      <a:pt x="438" y="817"/>
                    </a:cubicBezTo>
                    <a:cubicBezTo>
                      <a:pt x="436" y="810"/>
                      <a:pt x="409" y="809"/>
                      <a:pt x="408" y="809"/>
                    </a:cubicBezTo>
                    <a:cubicBezTo>
                      <a:pt x="404" y="805"/>
                      <a:pt x="396" y="795"/>
                      <a:pt x="392" y="793"/>
                    </a:cubicBezTo>
                    <a:cubicBezTo>
                      <a:pt x="385" y="789"/>
                      <a:pt x="370" y="787"/>
                      <a:pt x="370" y="787"/>
                    </a:cubicBezTo>
                    <a:cubicBezTo>
                      <a:pt x="358" y="775"/>
                      <a:pt x="348" y="766"/>
                      <a:pt x="332" y="761"/>
                    </a:cubicBezTo>
                    <a:cubicBezTo>
                      <a:pt x="316" y="763"/>
                      <a:pt x="313" y="764"/>
                      <a:pt x="302" y="775"/>
                    </a:cubicBezTo>
                    <a:cubicBezTo>
                      <a:pt x="302" y="776"/>
                      <a:pt x="298" y="788"/>
                      <a:pt x="296" y="787"/>
                    </a:cubicBezTo>
                    <a:cubicBezTo>
                      <a:pt x="291" y="786"/>
                      <a:pt x="292" y="777"/>
                      <a:pt x="288" y="773"/>
                    </a:cubicBezTo>
                    <a:cubicBezTo>
                      <a:pt x="280" y="764"/>
                      <a:pt x="270" y="752"/>
                      <a:pt x="260" y="745"/>
                    </a:cubicBezTo>
                    <a:cubicBezTo>
                      <a:pt x="258" y="739"/>
                      <a:pt x="257" y="731"/>
                      <a:pt x="254" y="725"/>
                    </a:cubicBezTo>
                    <a:cubicBezTo>
                      <a:pt x="250" y="719"/>
                      <a:pt x="242" y="707"/>
                      <a:pt x="242" y="707"/>
                    </a:cubicBezTo>
                    <a:cubicBezTo>
                      <a:pt x="245" y="697"/>
                      <a:pt x="249" y="695"/>
                      <a:pt x="258" y="689"/>
                    </a:cubicBezTo>
                    <a:cubicBezTo>
                      <a:pt x="255" y="680"/>
                      <a:pt x="247" y="677"/>
                      <a:pt x="244" y="667"/>
                    </a:cubicBezTo>
                    <a:cubicBezTo>
                      <a:pt x="242" y="654"/>
                      <a:pt x="243" y="649"/>
                      <a:pt x="230" y="653"/>
                    </a:cubicBezTo>
                    <a:cubicBezTo>
                      <a:pt x="215" y="650"/>
                      <a:pt x="211" y="640"/>
                      <a:pt x="198" y="637"/>
                    </a:cubicBezTo>
                    <a:cubicBezTo>
                      <a:pt x="180" y="639"/>
                      <a:pt x="163" y="651"/>
                      <a:pt x="144" y="657"/>
                    </a:cubicBezTo>
                    <a:cubicBezTo>
                      <a:pt x="143" y="661"/>
                      <a:pt x="145" y="666"/>
                      <a:pt x="142" y="669"/>
                    </a:cubicBezTo>
                    <a:cubicBezTo>
                      <a:pt x="136" y="674"/>
                      <a:pt x="122" y="657"/>
                      <a:pt x="122" y="657"/>
                    </a:cubicBezTo>
                    <a:cubicBezTo>
                      <a:pt x="113" y="643"/>
                      <a:pt x="113" y="646"/>
                      <a:pt x="118" y="631"/>
                    </a:cubicBezTo>
                    <a:cubicBezTo>
                      <a:pt x="116" y="617"/>
                      <a:pt x="116" y="608"/>
                      <a:pt x="102" y="603"/>
                    </a:cubicBezTo>
                    <a:cubicBezTo>
                      <a:pt x="77" y="606"/>
                      <a:pt x="85" y="611"/>
                      <a:pt x="66" y="617"/>
                    </a:cubicBezTo>
                    <a:cubicBezTo>
                      <a:pt x="44" y="612"/>
                      <a:pt x="27" y="608"/>
                      <a:pt x="14" y="589"/>
                    </a:cubicBezTo>
                    <a:cubicBezTo>
                      <a:pt x="7" y="554"/>
                      <a:pt x="15" y="555"/>
                      <a:pt x="24" y="527"/>
                    </a:cubicBezTo>
                    <a:cubicBezTo>
                      <a:pt x="21" y="517"/>
                      <a:pt x="15" y="511"/>
                      <a:pt x="6" y="505"/>
                    </a:cubicBezTo>
                    <a:cubicBezTo>
                      <a:pt x="5" y="497"/>
                      <a:pt x="0" y="490"/>
                      <a:pt x="0" y="483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07" name="Freeform 137"/>
              <p:cNvSpPr>
                <a:spLocks/>
              </p:cNvSpPr>
              <p:nvPr/>
            </p:nvSpPr>
            <p:spPr bwMode="auto">
              <a:xfrm>
                <a:off x="2639" y="3206"/>
                <a:ext cx="259" cy="270"/>
              </a:xfrm>
              <a:custGeom>
                <a:avLst/>
                <a:gdLst>
                  <a:gd name="T0" fmla="*/ 7 w 278"/>
                  <a:gd name="T1" fmla="*/ 45 h 277"/>
                  <a:gd name="T2" fmla="*/ 7 w 278"/>
                  <a:gd name="T3" fmla="*/ 47 h 277"/>
                  <a:gd name="T4" fmla="*/ 7 w 278"/>
                  <a:gd name="T5" fmla="*/ 49 h 277"/>
                  <a:gd name="T6" fmla="*/ 7 w 278"/>
                  <a:gd name="T7" fmla="*/ 55 h 277"/>
                  <a:gd name="T8" fmla="*/ 7 w 278"/>
                  <a:gd name="T9" fmla="*/ 55 h 277"/>
                  <a:gd name="T10" fmla="*/ 7 w 278"/>
                  <a:gd name="T11" fmla="*/ 57 h 277"/>
                  <a:gd name="T12" fmla="*/ 7 w 278"/>
                  <a:gd name="T13" fmla="*/ 56 h 277"/>
                  <a:gd name="T14" fmla="*/ 7 w 278"/>
                  <a:gd name="T15" fmla="*/ 59 h 277"/>
                  <a:gd name="T16" fmla="*/ 7 w 278"/>
                  <a:gd name="T17" fmla="*/ 62 h 277"/>
                  <a:gd name="T18" fmla="*/ 7 w 278"/>
                  <a:gd name="T19" fmla="*/ 62 h 277"/>
                  <a:gd name="T20" fmla="*/ 7 w 278"/>
                  <a:gd name="T21" fmla="*/ 57 h 277"/>
                  <a:gd name="T22" fmla="*/ 7 w 278"/>
                  <a:gd name="T23" fmla="*/ 55 h 277"/>
                  <a:gd name="T24" fmla="*/ 7 w 278"/>
                  <a:gd name="T25" fmla="*/ 55 h 277"/>
                  <a:gd name="T26" fmla="*/ 7 w 278"/>
                  <a:gd name="T27" fmla="*/ 47 h 277"/>
                  <a:gd name="T28" fmla="*/ 7 w 278"/>
                  <a:gd name="T29" fmla="*/ 44 h 277"/>
                  <a:gd name="T30" fmla="*/ 7 w 278"/>
                  <a:gd name="T31" fmla="*/ 42 h 277"/>
                  <a:gd name="T32" fmla="*/ 7 w 278"/>
                  <a:gd name="T33" fmla="*/ 36 h 277"/>
                  <a:gd name="T34" fmla="*/ 7 w 278"/>
                  <a:gd name="T35" fmla="*/ 34 h 277"/>
                  <a:gd name="T36" fmla="*/ 7 w 278"/>
                  <a:gd name="T37" fmla="*/ 20 h 277"/>
                  <a:gd name="T38" fmla="*/ 7 w 278"/>
                  <a:gd name="T39" fmla="*/ 24 h 277"/>
                  <a:gd name="T40" fmla="*/ 7 w 278"/>
                  <a:gd name="T41" fmla="*/ 19 h 277"/>
                  <a:gd name="T42" fmla="*/ 7 w 278"/>
                  <a:gd name="T43" fmla="*/ 19 h 277"/>
                  <a:gd name="T44" fmla="*/ 7 w 278"/>
                  <a:gd name="T45" fmla="*/ 19 h 277"/>
                  <a:gd name="T46" fmla="*/ 7 w 278"/>
                  <a:gd name="T47" fmla="*/ 19 h 277"/>
                  <a:gd name="T48" fmla="*/ 7 w 278"/>
                  <a:gd name="T49" fmla="*/ 16 h 277"/>
                  <a:gd name="T50" fmla="*/ 7 w 278"/>
                  <a:gd name="T51" fmla="*/ 0 h 277"/>
                  <a:gd name="T52" fmla="*/ 7 w 278"/>
                  <a:gd name="T53" fmla="*/ 19 h 277"/>
                  <a:gd name="T54" fmla="*/ 7 w 278"/>
                  <a:gd name="T55" fmla="*/ 19 h 277"/>
                  <a:gd name="T56" fmla="*/ 7 w 278"/>
                  <a:gd name="T57" fmla="*/ 19 h 277"/>
                  <a:gd name="T58" fmla="*/ 7 w 278"/>
                  <a:gd name="T59" fmla="*/ 19 h 277"/>
                  <a:gd name="T60" fmla="*/ 6 w 278"/>
                  <a:gd name="T61" fmla="*/ 23 h 277"/>
                  <a:gd name="T62" fmla="*/ 7 w 278"/>
                  <a:gd name="T63" fmla="*/ 33 h 277"/>
                  <a:gd name="T64" fmla="*/ 4 w 278"/>
                  <a:gd name="T65" fmla="*/ 35 h 277"/>
                  <a:gd name="T66" fmla="*/ 7 w 278"/>
                  <a:gd name="T67" fmla="*/ 45 h 27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8"/>
                  <a:gd name="T103" fmla="*/ 0 h 277"/>
                  <a:gd name="T104" fmla="*/ 278 w 278"/>
                  <a:gd name="T105" fmla="*/ 277 h 277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8" h="277">
                    <a:moveTo>
                      <a:pt x="8" y="186"/>
                    </a:moveTo>
                    <a:cubicBezTo>
                      <a:pt x="13" y="191"/>
                      <a:pt x="20" y="194"/>
                      <a:pt x="26" y="198"/>
                    </a:cubicBezTo>
                    <a:cubicBezTo>
                      <a:pt x="30" y="201"/>
                      <a:pt x="38" y="206"/>
                      <a:pt x="38" y="206"/>
                    </a:cubicBezTo>
                    <a:cubicBezTo>
                      <a:pt x="46" y="218"/>
                      <a:pt x="43" y="231"/>
                      <a:pt x="56" y="240"/>
                    </a:cubicBezTo>
                    <a:cubicBezTo>
                      <a:pt x="71" y="238"/>
                      <a:pt x="80" y="236"/>
                      <a:pt x="96" y="240"/>
                    </a:cubicBezTo>
                    <a:cubicBezTo>
                      <a:pt x="101" y="241"/>
                      <a:pt x="108" y="250"/>
                      <a:pt x="114" y="252"/>
                    </a:cubicBezTo>
                    <a:cubicBezTo>
                      <a:pt x="120" y="251"/>
                      <a:pt x="142" y="245"/>
                      <a:pt x="146" y="246"/>
                    </a:cubicBezTo>
                    <a:cubicBezTo>
                      <a:pt x="148" y="252"/>
                      <a:pt x="147" y="260"/>
                      <a:pt x="150" y="266"/>
                    </a:cubicBezTo>
                    <a:cubicBezTo>
                      <a:pt x="153" y="272"/>
                      <a:pt x="168" y="276"/>
                      <a:pt x="168" y="276"/>
                    </a:cubicBezTo>
                    <a:cubicBezTo>
                      <a:pt x="175" y="275"/>
                      <a:pt x="183" y="277"/>
                      <a:pt x="190" y="274"/>
                    </a:cubicBezTo>
                    <a:cubicBezTo>
                      <a:pt x="197" y="271"/>
                      <a:pt x="198" y="260"/>
                      <a:pt x="204" y="256"/>
                    </a:cubicBezTo>
                    <a:cubicBezTo>
                      <a:pt x="214" y="250"/>
                      <a:pt x="229" y="246"/>
                      <a:pt x="240" y="242"/>
                    </a:cubicBezTo>
                    <a:cubicBezTo>
                      <a:pt x="251" y="243"/>
                      <a:pt x="278" y="252"/>
                      <a:pt x="274" y="240"/>
                    </a:cubicBezTo>
                    <a:cubicBezTo>
                      <a:pt x="278" y="227"/>
                      <a:pt x="272" y="206"/>
                      <a:pt x="260" y="198"/>
                    </a:cubicBezTo>
                    <a:cubicBezTo>
                      <a:pt x="258" y="193"/>
                      <a:pt x="255" y="188"/>
                      <a:pt x="260" y="182"/>
                    </a:cubicBezTo>
                    <a:cubicBezTo>
                      <a:pt x="263" y="178"/>
                      <a:pt x="272" y="174"/>
                      <a:pt x="272" y="174"/>
                    </a:cubicBezTo>
                    <a:cubicBezTo>
                      <a:pt x="278" y="165"/>
                      <a:pt x="274" y="156"/>
                      <a:pt x="266" y="150"/>
                    </a:cubicBezTo>
                    <a:cubicBezTo>
                      <a:pt x="262" y="147"/>
                      <a:pt x="254" y="142"/>
                      <a:pt x="254" y="142"/>
                    </a:cubicBezTo>
                    <a:cubicBezTo>
                      <a:pt x="245" y="129"/>
                      <a:pt x="243" y="102"/>
                      <a:pt x="232" y="98"/>
                    </a:cubicBezTo>
                    <a:cubicBezTo>
                      <a:pt x="225" y="102"/>
                      <a:pt x="224" y="107"/>
                      <a:pt x="216" y="110"/>
                    </a:cubicBezTo>
                    <a:cubicBezTo>
                      <a:pt x="210" y="106"/>
                      <a:pt x="202" y="94"/>
                      <a:pt x="202" y="94"/>
                    </a:cubicBezTo>
                    <a:cubicBezTo>
                      <a:pt x="200" y="78"/>
                      <a:pt x="200" y="76"/>
                      <a:pt x="188" y="68"/>
                    </a:cubicBezTo>
                    <a:cubicBezTo>
                      <a:pt x="187" y="66"/>
                      <a:pt x="185" y="63"/>
                      <a:pt x="186" y="62"/>
                    </a:cubicBezTo>
                    <a:cubicBezTo>
                      <a:pt x="189" y="59"/>
                      <a:pt x="200" y="52"/>
                      <a:pt x="208" y="48"/>
                    </a:cubicBezTo>
                    <a:cubicBezTo>
                      <a:pt x="206" y="30"/>
                      <a:pt x="188" y="21"/>
                      <a:pt x="172" y="16"/>
                    </a:cubicBezTo>
                    <a:cubicBezTo>
                      <a:pt x="167" y="9"/>
                      <a:pt x="162" y="6"/>
                      <a:pt x="156" y="0"/>
                    </a:cubicBezTo>
                    <a:cubicBezTo>
                      <a:pt x="134" y="4"/>
                      <a:pt x="142" y="23"/>
                      <a:pt x="134" y="38"/>
                    </a:cubicBezTo>
                    <a:cubicBezTo>
                      <a:pt x="130" y="47"/>
                      <a:pt x="106" y="39"/>
                      <a:pt x="96" y="42"/>
                    </a:cubicBezTo>
                    <a:cubicBezTo>
                      <a:pt x="92" y="54"/>
                      <a:pt x="93" y="71"/>
                      <a:pt x="82" y="78"/>
                    </a:cubicBezTo>
                    <a:cubicBezTo>
                      <a:pt x="72" y="92"/>
                      <a:pt x="57" y="90"/>
                      <a:pt x="40" y="92"/>
                    </a:cubicBezTo>
                    <a:cubicBezTo>
                      <a:pt x="29" y="96"/>
                      <a:pt x="15" y="102"/>
                      <a:pt x="6" y="108"/>
                    </a:cubicBezTo>
                    <a:cubicBezTo>
                      <a:pt x="0" y="117"/>
                      <a:pt x="26" y="129"/>
                      <a:pt x="32" y="138"/>
                    </a:cubicBezTo>
                    <a:cubicBezTo>
                      <a:pt x="31" y="145"/>
                      <a:pt x="6" y="138"/>
                      <a:pt x="4" y="146"/>
                    </a:cubicBezTo>
                    <a:cubicBezTo>
                      <a:pt x="4" y="153"/>
                      <a:pt x="4" y="177"/>
                      <a:pt x="8" y="186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08" name="Freeform 138"/>
              <p:cNvSpPr>
                <a:spLocks/>
              </p:cNvSpPr>
              <p:nvPr/>
            </p:nvSpPr>
            <p:spPr bwMode="auto">
              <a:xfrm>
                <a:off x="3158" y="2331"/>
                <a:ext cx="842" cy="929"/>
              </a:xfrm>
              <a:custGeom>
                <a:avLst/>
                <a:gdLst>
                  <a:gd name="T0" fmla="*/ 7 w 903"/>
                  <a:gd name="T1" fmla="*/ 105 h 953"/>
                  <a:gd name="T2" fmla="*/ 7 w 903"/>
                  <a:gd name="T3" fmla="*/ 114 h 953"/>
                  <a:gd name="T4" fmla="*/ 7 w 903"/>
                  <a:gd name="T5" fmla="*/ 116 h 953"/>
                  <a:gd name="T6" fmla="*/ 7 w 903"/>
                  <a:gd name="T7" fmla="*/ 117 h 953"/>
                  <a:gd name="T8" fmla="*/ 7 w 903"/>
                  <a:gd name="T9" fmla="*/ 148 h 953"/>
                  <a:gd name="T10" fmla="*/ 7 w 903"/>
                  <a:gd name="T11" fmla="*/ 170 h 953"/>
                  <a:gd name="T12" fmla="*/ 7 w 903"/>
                  <a:gd name="T13" fmla="*/ 188 h 953"/>
                  <a:gd name="T14" fmla="*/ 7 w 903"/>
                  <a:gd name="T15" fmla="*/ 197 h 953"/>
                  <a:gd name="T16" fmla="*/ 7 w 903"/>
                  <a:gd name="T17" fmla="*/ 190 h 953"/>
                  <a:gd name="T18" fmla="*/ 7 w 903"/>
                  <a:gd name="T19" fmla="*/ 203 h 953"/>
                  <a:gd name="T20" fmla="*/ 7 w 903"/>
                  <a:gd name="T21" fmla="*/ 216 h 953"/>
                  <a:gd name="T22" fmla="*/ 7 w 903"/>
                  <a:gd name="T23" fmla="*/ 208 h 953"/>
                  <a:gd name="T24" fmla="*/ 8 w 903"/>
                  <a:gd name="T25" fmla="*/ 197 h 953"/>
                  <a:gd name="T26" fmla="*/ 7 w 903"/>
                  <a:gd name="T27" fmla="*/ 186 h 953"/>
                  <a:gd name="T28" fmla="*/ 7 w 903"/>
                  <a:gd name="T29" fmla="*/ 186 h 953"/>
                  <a:gd name="T30" fmla="*/ 7 w 903"/>
                  <a:gd name="T31" fmla="*/ 174 h 953"/>
                  <a:gd name="T32" fmla="*/ 7 w 903"/>
                  <a:gd name="T33" fmla="*/ 162 h 953"/>
                  <a:gd name="T34" fmla="*/ 10 w 903"/>
                  <a:gd name="T35" fmla="*/ 158 h 953"/>
                  <a:gd name="T36" fmla="*/ 11 w 903"/>
                  <a:gd name="T37" fmla="*/ 142 h 953"/>
                  <a:gd name="T38" fmla="*/ 9 w 903"/>
                  <a:gd name="T39" fmla="*/ 123 h 953"/>
                  <a:gd name="T40" fmla="*/ 13 w 903"/>
                  <a:gd name="T41" fmla="*/ 105 h 953"/>
                  <a:gd name="T42" fmla="*/ 15 w 903"/>
                  <a:gd name="T43" fmla="*/ 96 h 953"/>
                  <a:gd name="T44" fmla="*/ 16 w 903"/>
                  <a:gd name="T45" fmla="*/ 93 h 953"/>
                  <a:gd name="T46" fmla="*/ 16 w 903"/>
                  <a:gd name="T47" fmla="*/ 81 h 953"/>
                  <a:gd name="T48" fmla="*/ 16 w 903"/>
                  <a:gd name="T49" fmla="*/ 63 h 953"/>
                  <a:gd name="T50" fmla="*/ 16 w 903"/>
                  <a:gd name="T51" fmla="*/ 52 h 953"/>
                  <a:gd name="T52" fmla="*/ 15 w 903"/>
                  <a:gd name="T53" fmla="*/ 51 h 953"/>
                  <a:gd name="T54" fmla="*/ 14 w 903"/>
                  <a:gd name="T55" fmla="*/ 41 h 953"/>
                  <a:gd name="T56" fmla="*/ 13 w 903"/>
                  <a:gd name="T57" fmla="*/ 47 h 953"/>
                  <a:gd name="T58" fmla="*/ 12 w 903"/>
                  <a:gd name="T59" fmla="*/ 58 h 953"/>
                  <a:gd name="T60" fmla="*/ 12 w 903"/>
                  <a:gd name="T61" fmla="*/ 71 h 953"/>
                  <a:gd name="T62" fmla="*/ 10 w 903"/>
                  <a:gd name="T63" fmla="*/ 77 h 953"/>
                  <a:gd name="T64" fmla="*/ 9 w 903"/>
                  <a:gd name="T65" fmla="*/ 71 h 953"/>
                  <a:gd name="T66" fmla="*/ 8 w 903"/>
                  <a:gd name="T67" fmla="*/ 39 h 953"/>
                  <a:gd name="T68" fmla="*/ 7 w 903"/>
                  <a:gd name="T69" fmla="*/ 22 h 953"/>
                  <a:gd name="T70" fmla="*/ 7 w 903"/>
                  <a:gd name="T71" fmla="*/ 19 h 953"/>
                  <a:gd name="T72" fmla="*/ 7 w 903"/>
                  <a:gd name="T73" fmla="*/ 12 h 953"/>
                  <a:gd name="T74" fmla="*/ 7 w 903"/>
                  <a:gd name="T75" fmla="*/ 24 h 953"/>
                  <a:gd name="T76" fmla="*/ 7 w 903"/>
                  <a:gd name="T77" fmla="*/ 44 h 953"/>
                  <a:gd name="T78" fmla="*/ 7 w 903"/>
                  <a:gd name="T79" fmla="*/ 58 h 953"/>
                  <a:gd name="T80" fmla="*/ 7 w 903"/>
                  <a:gd name="T81" fmla="*/ 65 h 953"/>
                  <a:gd name="T82" fmla="*/ 7 w 903"/>
                  <a:gd name="T83" fmla="*/ 77 h 953"/>
                  <a:gd name="T84" fmla="*/ 7 w 903"/>
                  <a:gd name="T85" fmla="*/ 95 h 953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03"/>
                  <a:gd name="T130" fmla="*/ 0 h 953"/>
                  <a:gd name="T131" fmla="*/ 903 w 903"/>
                  <a:gd name="T132" fmla="*/ 953 h 953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03" h="953">
                    <a:moveTo>
                      <a:pt x="255" y="380"/>
                    </a:moveTo>
                    <a:cubicBezTo>
                      <a:pt x="253" y="417"/>
                      <a:pt x="265" y="404"/>
                      <a:pt x="243" y="442"/>
                    </a:cubicBezTo>
                    <a:cubicBezTo>
                      <a:pt x="241" y="449"/>
                      <a:pt x="227" y="456"/>
                      <a:pt x="227" y="456"/>
                    </a:cubicBezTo>
                    <a:cubicBezTo>
                      <a:pt x="226" y="458"/>
                      <a:pt x="225" y="460"/>
                      <a:pt x="223" y="462"/>
                    </a:cubicBezTo>
                    <a:cubicBezTo>
                      <a:pt x="221" y="464"/>
                      <a:pt x="219" y="464"/>
                      <a:pt x="217" y="466"/>
                    </a:cubicBezTo>
                    <a:cubicBezTo>
                      <a:pt x="212" y="472"/>
                      <a:pt x="214" y="483"/>
                      <a:pt x="207" y="494"/>
                    </a:cubicBezTo>
                    <a:cubicBezTo>
                      <a:pt x="201" y="503"/>
                      <a:pt x="205" y="514"/>
                      <a:pt x="193" y="518"/>
                    </a:cubicBezTo>
                    <a:cubicBezTo>
                      <a:pt x="179" y="513"/>
                      <a:pt x="182" y="511"/>
                      <a:pt x="171" y="504"/>
                    </a:cubicBezTo>
                    <a:cubicBezTo>
                      <a:pt x="167" y="492"/>
                      <a:pt x="165" y="502"/>
                      <a:pt x="157" y="504"/>
                    </a:cubicBezTo>
                    <a:cubicBezTo>
                      <a:pt x="151" y="506"/>
                      <a:pt x="137" y="508"/>
                      <a:pt x="137" y="508"/>
                    </a:cubicBezTo>
                    <a:cubicBezTo>
                      <a:pt x="130" y="512"/>
                      <a:pt x="129" y="517"/>
                      <a:pt x="121" y="520"/>
                    </a:cubicBezTo>
                    <a:cubicBezTo>
                      <a:pt x="106" y="509"/>
                      <a:pt x="106" y="511"/>
                      <a:pt x="87" y="514"/>
                    </a:cubicBezTo>
                    <a:cubicBezTo>
                      <a:pt x="75" y="522"/>
                      <a:pt x="67" y="564"/>
                      <a:pt x="63" y="580"/>
                    </a:cubicBezTo>
                    <a:cubicBezTo>
                      <a:pt x="70" y="590"/>
                      <a:pt x="82" y="595"/>
                      <a:pt x="91" y="604"/>
                    </a:cubicBezTo>
                    <a:cubicBezTo>
                      <a:pt x="88" y="619"/>
                      <a:pt x="76" y="639"/>
                      <a:pt x="63" y="648"/>
                    </a:cubicBezTo>
                    <a:cubicBezTo>
                      <a:pt x="60" y="652"/>
                      <a:pt x="55" y="654"/>
                      <a:pt x="53" y="658"/>
                    </a:cubicBezTo>
                    <a:cubicBezTo>
                      <a:pt x="50" y="663"/>
                      <a:pt x="47" y="676"/>
                      <a:pt x="47" y="676"/>
                    </a:cubicBezTo>
                    <a:cubicBezTo>
                      <a:pt x="45" y="696"/>
                      <a:pt x="44" y="720"/>
                      <a:pt x="51" y="740"/>
                    </a:cubicBezTo>
                    <a:cubicBezTo>
                      <a:pt x="47" y="766"/>
                      <a:pt x="21" y="760"/>
                      <a:pt x="5" y="776"/>
                    </a:cubicBezTo>
                    <a:cubicBezTo>
                      <a:pt x="0" y="792"/>
                      <a:pt x="24" y="795"/>
                      <a:pt x="35" y="802"/>
                    </a:cubicBezTo>
                    <a:cubicBezTo>
                      <a:pt x="39" y="808"/>
                      <a:pt x="40" y="815"/>
                      <a:pt x="45" y="820"/>
                    </a:cubicBezTo>
                    <a:cubicBezTo>
                      <a:pt x="52" y="827"/>
                      <a:pt x="85" y="828"/>
                      <a:pt x="97" y="834"/>
                    </a:cubicBezTo>
                    <a:cubicBezTo>
                      <a:pt x="107" y="840"/>
                      <a:pt x="117" y="847"/>
                      <a:pt x="127" y="854"/>
                    </a:cubicBezTo>
                    <a:cubicBezTo>
                      <a:pt x="131" y="857"/>
                      <a:pt x="139" y="862"/>
                      <a:pt x="139" y="862"/>
                    </a:cubicBezTo>
                    <a:cubicBezTo>
                      <a:pt x="149" y="860"/>
                      <a:pt x="151" y="855"/>
                      <a:pt x="161" y="858"/>
                    </a:cubicBezTo>
                    <a:cubicBezTo>
                      <a:pt x="179" y="857"/>
                      <a:pt x="189" y="857"/>
                      <a:pt x="205" y="852"/>
                    </a:cubicBezTo>
                    <a:cubicBezTo>
                      <a:pt x="211" y="843"/>
                      <a:pt x="209" y="835"/>
                      <a:pt x="219" y="832"/>
                    </a:cubicBezTo>
                    <a:cubicBezTo>
                      <a:pt x="234" y="837"/>
                      <a:pt x="232" y="848"/>
                      <a:pt x="243" y="856"/>
                    </a:cubicBezTo>
                    <a:cubicBezTo>
                      <a:pt x="251" y="861"/>
                      <a:pt x="261" y="864"/>
                      <a:pt x="271" y="866"/>
                    </a:cubicBezTo>
                    <a:cubicBezTo>
                      <a:pt x="277" y="870"/>
                      <a:pt x="295" y="888"/>
                      <a:pt x="301" y="890"/>
                    </a:cubicBezTo>
                    <a:cubicBezTo>
                      <a:pt x="320" y="898"/>
                      <a:pt x="345" y="908"/>
                      <a:pt x="365" y="912"/>
                    </a:cubicBezTo>
                    <a:cubicBezTo>
                      <a:pt x="377" y="920"/>
                      <a:pt x="389" y="928"/>
                      <a:pt x="401" y="936"/>
                    </a:cubicBezTo>
                    <a:cubicBezTo>
                      <a:pt x="406" y="943"/>
                      <a:pt x="414" y="947"/>
                      <a:pt x="423" y="950"/>
                    </a:cubicBezTo>
                    <a:cubicBezTo>
                      <a:pt x="439" y="949"/>
                      <a:pt x="450" y="953"/>
                      <a:pt x="455" y="938"/>
                    </a:cubicBezTo>
                    <a:cubicBezTo>
                      <a:pt x="452" y="930"/>
                      <a:pt x="435" y="922"/>
                      <a:pt x="435" y="922"/>
                    </a:cubicBezTo>
                    <a:cubicBezTo>
                      <a:pt x="435" y="922"/>
                      <a:pt x="427" y="912"/>
                      <a:pt x="429" y="910"/>
                    </a:cubicBezTo>
                    <a:cubicBezTo>
                      <a:pt x="431" y="908"/>
                      <a:pt x="467" y="893"/>
                      <a:pt x="471" y="892"/>
                    </a:cubicBezTo>
                    <a:cubicBezTo>
                      <a:pt x="478" y="890"/>
                      <a:pt x="489" y="880"/>
                      <a:pt x="489" y="880"/>
                    </a:cubicBezTo>
                    <a:cubicBezTo>
                      <a:pt x="491" y="873"/>
                      <a:pt x="496" y="867"/>
                      <a:pt x="501" y="862"/>
                    </a:cubicBezTo>
                    <a:cubicBezTo>
                      <a:pt x="505" y="858"/>
                      <a:pt x="513" y="850"/>
                      <a:pt x="513" y="850"/>
                    </a:cubicBezTo>
                    <a:cubicBezTo>
                      <a:pt x="509" y="830"/>
                      <a:pt x="495" y="844"/>
                      <a:pt x="481" y="834"/>
                    </a:cubicBezTo>
                    <a:cubicBezTo>
                      <a:pt x="479" y="828"/>
                      <a:pt x="475" y="816"/>
                      <a:pt x="475" y="816"/>
                    </a:cubicBezTo>
                    <a:cubicBezTo>
                      <a:pt x="462" y="819"/>
                      <a:pt x="463" y="828"/>
                      <a:pt x="451" y="832"/>
                    </a:cubicBezTo>
                    <a:cubicBezTo>
                      <a:pt x="444" y="830"/>
                      <a:pt x="433" y="822"/>
                      <a:pt x="433" y="822"/>
                    </a:cubicBezTo>
                    <a:cubicBezTo>
                      <a:pt x="425" y="810"/>
                      <a:pt x="435" y="821"/>
                      <a:pt x="417" y="814"/>
                    </a:cubicBezTo>
                    <a:cubicBezTo>
                      <a:pt x="413" y="812"/>
                      <a:pt x="405" y="806"/>
                      <a:pt x="405" y="806"/>
                    </a:cubicBezTo>
                    <a:cubicBezTo>
                      <a:pt x="396" y="792"/>
                      <a:pt x="401" y="797"/>
                      <a:pt x="391" y="790"/>
                    </a:cubicBezTo>
                    <a:cubicBezTo>
                      <a:pt x="381" y="775"/>
                      <a:pt x="398" y="769"/>
                      <a:pt x="407" y="760"/>
                    </a:cubicBezTo>
                    <a:cubicBezTo>
                      <a:pt x="409" y="748"/>
                      <a:pt x="411" y="745"/>
                      <a:pt x="423" y="742"/>
                    </a:cubicBezTo>
                    <a:cubicBezTo>
                      <a:pt x="428" y="734"/>
                      <a:pt x="426" y="731"/>
                      <a:pt x="423" y="722"/>
                    </a:cubicBezTo>
                    <a:cubicBezTo>
                      <a:pt x="427" y="708"/>
                      <a:pt x="435" y="712"/>
                      <a:pt x="449" y="714"/>
                    </a:cubicBezTo>
                    <a:cubicBezTo>
                      <a:pt x="471" y="721"/>
                      <a:pt x="484" y="746"/>
                      <a:pt x="507" y="754"/>
                    </a:cubicBezTo>
                    <a:cubicBezTo>
                      <a:pt x="524" y="751"/>
                      <a:pt x="530" y="759"/>
                      <a:pt x="545" y="764"/>
                    </a:cubicBezTo>
                    <a:cubicBezTo>
                      <a:pt x="568" y="756"/>
                      <a:pt x="567" y="715"/>
                      <a:pt x="571" y="694"/>
                    </a:cubicBezTo>
                    <a:cubicBezTo>
                      <a:pt x="573" y="683"/>
                      <a:pt x="573" y="684"/>
                      <a:pt x="577" y="672"/>
                    </a:cubicBezTo>
                    <a:cubicBezTo>
                      <a:pt x="578" y="670"/>
                      <a:pt x="579" y="666"/>
                      <a:pt x="579" y="666"/>
                    </a:cubicBezTo>
                    <a:cubicBezTo>
                      <a:pt x="582" y="624"/>
                      <a:pt x="578" y="646"/>
                      <a:pt x="591" y="626"/>
                    </a:cubicBezTo>
                    <a:cubicBezTo>
                      <a:pt x="588" y="614"/>
                      <a:pt x="580" y="616"/>
                      <a:pt x="571" y="610"/>
                    </a:cubicBezTo>
                    <a:cubicBezTo>
                      <a:pt x="560" y="594"/>
                      <a:pt x="568" y="574"/>
                      <a:pt x="559" y="558"/>
                    </a:cubicBezTo>
                    <a:cubicBezTo>
                      <a:pt x="555" y="550"/>
                      <a:pt x="547" y="534"/>
                      <a:pt x="547" y="534"/>
                    </a:cubicBezTo>
                    <a:cubicBezTo>
                      <a:pt x="552" y="498"/>
                      <a:pt x="602" y="486"/>
                      <a:pt x="633" y="484"/>
                    </a:cubicBezTo>
                    <a:cubicBezTo>
                      <a:pt x="643" y="481"/>
                      <a:pt x="643" y="472"/>
                      <a:pt x="655" y="468"/>
                    </a:cubicBezTo>
                    <a:cubicBezTo>
                      <a:pt x="668" y="464"/>
                      <a:pt x="675" y="462"/>
                      <a:pt x="689" y="460"/>
                    </a:cubicBezTo>
                    <a:cubicBezTo>
                      <a:pt x="700" y="462"/>
                      <a:pt x="710" y="462"/>
                      <a:pt x="721" y="464"/>
                    </a:cubicBezTo>
                    <a:cubicBezTo>
                      <a:pt x="727" y="465"/>
                      <a:pt x="739" y="470"/>
                      <a:pt x="739" y="470"/>
                    </a:cubicBezTo>
                    <a:cubicBezTo>
                      <a:pt x="766" y="467"/>
                      <a:pt x="790" y="449"/>
                      <a:pt x="799" y="422"/>
                    </a:cubicBezTo>
                    <a:cubicBezTo>
                      <a:pt x="802" y="401"/>
                      <a:pt x="802" y="404"/>
                      <a:pt x="817" y="394"/>
                    </a:cubicBezTo>
                    <a:cubicBezTo>
                      <a:pt x="832" y="397"/>
                      <a:pt x="833" y="404"/>
                      <a:pt x="843" y="414"/>
                    </a:cubicBezTo>
                    <a:cubicBezTo>
                      <a:pt x="855" y="413"/>
                      <a:pt x="869" y="415"/>
                      <a:pt x="879" y="406"/>
                    </a:cubicBezTo>
                    <a:cubicBezTo>
                      <a:pt x="885" y="400"/>
                      <a:pt x="897" y="388"/>
                      <a:pt x="897" y="388"/>
                    </a:cubicBezTo>
                    <a:cubicBezTo>
                      <a:pt x="902" y="374"/>
                      <a:pt x="887" y="362"/>
                      <a:pt x="875" y="358"/>
                    </a:cubicBezTo>
                    <a:cubicBezTo>
                      <a:pt x="872" y="354"/>
                      <a:pt x="868" y="351"/>
                      <a:pt x="865" y="346"/>
                    </a:cubicBezTo>
                    <a:cubicBezTo>
                      <a:pt x="860" y="336"/>
                      <a:pt x="862" y="325"/>
                      <a:pt x="857" y="316"/>
                    </a:cubicBezTo>
                    <a:cubicBezTo>
                      <a:pt x="854" y="310"/>
                      <a:pt x="849" y="298"/>
                      <a:pt x="849" y="298"/>
                    </a:cubicBezTo>
                    <a:cubicBezTo>
                      <a:pt x="858" y="284"/>
                      <a:pt x="872" y="282"/>
                      <a:pt x="887" y="278"/>
                    </a:cubicBezTo>
                    <a:cubicBezTo>
                      <a:pt x="898" y="282"/>
                      <a:pt x="890" y="287"/>
                      <a:pt x="903" y="284"/>
                    </a:cubicBezTo>
                    <a:cubicBezTo>
                      <a:pt x="900" y="275"/>
                      <a:pt x="894" y="268"/>
                      <a:pt x="889" y="260"/>
                    </a:cubicBezTo>
                    <a:cubicBezTo>
                      <a:pt x="882" y="249"/>
                      <a:pt x="884" y="233"/>
                      <a:pt x="879" y="222"/>
                    </a:cubicBezTo>
                    <a:cubicBezTo>
                      <a:pt x="875" y="213"/>
                      <a:pt x="860" y="207"/>
                      <a:pt x="851" y="204"/>
                    </a:cubicBezTo>
                    <a:cubicBezTo>
                      <a:pt x="845" y="205"/>
                      <a:pt x="839" y="204"/>
                      <a:pt x="833" y="206"/>
                    </a:cubicBezTo>
                    <a:cubicBezTo>
                      <a:pt x="828" y="208"/>
                      <a:pt x="821" y="214"/>
                      <a:pt x="821" y="214"/>
                    </a:cubicBezTo>
                    <a:cubicBezTo>
                      <a:pt x="809" y="211"/>
                      <a:pt x="805" y="207"/>
                      <a:pt x="795" y="200"/>
                    </a:cubicBezTo>
                    <a:cubicBezTo>
                      <a:pt x="785" y="185"/>
                      <a:pt x="767" y="180"/>
                      <a:pt x="761" y="162"/>
                    </a:cubicBezTo>
                    <a:cubicBezTo>
                      <a:pt x="753" y="165"/>
                      <a:pt x="744" y="162"/>
                      <a:pt x="737" y="166"/>
                    </a:cubicBezTo>
                    <a:cubicBezTo>
                      <a:pt x="733" y="168"/>
                      <a:pt x="737" y="176"/>
                      <a:pt x="733" y="178"/>
                    </a:cubicBezTo>
                    <a:cubicBezTo>
                      <a:pt x="729" y="181"/>
                      <a:pt x="725" y="183"/>
                      <a:pt x="721" y="186"/>
                    </a:cubicBezTo>
                    <a:cubicBezTo>
                      <a:pt x="717" y="189"/>
                      <a:pt x="713" y="191"/>
                      <a:pt x="709" y="194"/>
                    </a:cubicBezTo>
                    <a:cubicBezTo>
                      <a:pt x="705" y="196"/>
                      <a:pt x="697" y="198"/>
                      <a:pt x="697" y="198"/>
                    </a:cubicBezTo>
                    <a:cubicBezTo>
                      <a:pt x="692" y="206"/>
                      <a:pt x="678" y="231"/>
                      <a:pt x="675" y="240"/>
                    </a:cubicBezTo>
                    <a:cubicBezTo>
                      <a:pt x="673" y="246"/>
                      <a:pt x="671" y="252"/>
                      <a:pt x="669" y="258"/>
                    </a:cubicBezTo>
                    <a:cubicBezTo>
                      <a:pt x="668" y="260"/>
                      <a:pt x="667" y="264"/>
                      <a:pt x="667" y="264"/>
                    </a:cubicBezTo>
                    <a:cubicBezTo>
                      <a:pt x="665" y="290"/>
                      <a:pt x="667" y="279"/>
                      <a:pt x="661" y="298"/>
                    </a:cubicBezTo>
                    <a:cubicBezTo>
                      <a:pt x="659" y="303"/>
                      <a:pt x="653" y="310"/>
                      <a:pt x="653" y="310"/>
                    </a:cubicBezTo>
                    <a:cubicBezTo>
                      <a:pt x="645" y="307"/>
                      <a:pt x="636" y="303"/>
                      <a:pt x="629" y="298"/>
                    </a:cubicBezTo>
                    <a:cubicBezTo>
                      <a:pt x="605" y="302"/>
                      <a:pt x="614" y="310"/>
                      <a:pt x="599" y="320"/>
                    </a:cubicBezTo>
                    <a:cubicBezTo>
                      <a:pt x="595" y="326"/>
                      <a:pt x="590" y="330"/>
                      <a:pt x="585" y="334"/>
                    </a:cubicBezTo>
                    <a:cubicBezTo>
                      <a:pt x="581" y="337"/>
                      <a:pt x="573" y="342"/>
                      <a:pt x="573" y="342"/>
                    </a:cubicBezTo>
                    <a:cubicBezTo>
                      <a:pt x="559" y="340"/>
                      <a:pt x="541" y="344"/>
                      <a:pt x="529" y="336"/>
                    </a:cubicBezTo>
                    <a:cubicBezTo>
                      <a:pt x="522" y="329"/>
                      <a:pt x="520" y="320"/>
                      <a:pt x="517" y="310"/>
                    </a:cubicBezTo>
                    <a:cubicBezTo>
                      <a:pt x="516" y="300"/>
                      <a:pt x="515" y="290"/>
                      <a:pt x="515" y="280"/>
                    </a:cubicBezTo>
                    <a:cubicBezTo>
                      <a:pt x="515" y="239"/>
                      <a:pt x="517" y="202"/>
                      <a:pt x="501" y="186"/>
                    </a:cubicBezTo>
                    <a:cubicBezTo>
                      <a:pt x="496" y="175"/>
                      <a:pt x="494" y="164"/>
                      <a:pt x="481" y="160"/>
                    </a:cubicBezTo>
                    <a:cubicBezTo>
                      <a:pt x="478" y="156"/>
                      <a:pt x="473" y="154"/>
                      <a:pt x="471" y="150"/>
                    </a:cubicBezTo>
                    <a:cubicBezTo>
                      <a:pt x="469" y="146"/>
                      <a:pt x="467" y="138"/>
                      <a:pt x="467" y="138"/>
                    </a:cubicBezTo>
                    <a:cubicBezTo>
                      <a:pt x="481" y="86"/>
                      <a:pt x="476" y="130"/>
                      <a:pt x="457" y="102"/>
                    </a:cubicBezTo>
                    <a:cubicBezTo>
                      <a:pt x="453" y="97"/>
                      <a:pt x="449" y="84"/>
                      <a:pt x="449" y="84"/>
                    </a:cubicBezTo>
                    <a:cubicBezTo>
                      <a:pt x="448" y="75"/>
                      <a:pt x="450" y="65"/>
                      <a:pt x="447" y="56"/>
                    </a:cubicBezTo>
                    <a:cubicBezTo>
                      <a:pt x="446" y="53"/>
                      <a:pt x="427" y="42"/>
                      <a:pt x="423" y="40"/>
                    </a:cubicBezTo>
                    <a:cubicBezTo>
                      <a:pt x="419" y="38"/>
                      <a:pt x="411" y="32"/>
                      <a:pt x="411" y="32"/>
                    </a:cubicBezTo>
                    <a:cubicBezTo>
                      <a:pt x="404" y="18"/>
                      <a:pt x="398" y="5"/>
                      <a:pt x="383" y="0"/>
                    </a:cubicBezTo>
                    <a:cubicBezTo>
                      <a:pt x="366" y="2"/>
                      <a:pt x="357" y="3"/>
                      <a:pt x="343" y="12"/>
                    </a:cubicBezTo>
                    <a:cubicBezTo>
                      <a:pt x="331" y="30"/>
                      <a:pt x="326" y="52"/>
                      <a:pt x="319" y="72"/>
                    </a:cubicBezTo>
                    <a:cubicBezTo>
                      <a:pt x="322" y="80"/>
                      <a:pt x="323" y="83"/>
                      <a:pt x="331" y="86"/>
                    </a:cubicBezTo>
                    <a:cubicBezTo>
                      <a:pt x="337" y="95"/>
                      <a:pt x="344" y="100"/>
                      <a:pt x="347" y="110"/>
                    </a:cubicBezTo>
                    <a:cubicBezTo>
                      <a:pt x="346" y="131"/>
                      <a:pt x="343" y="140"/>
                      <a:pt x="349" y="158"/>
                    </a:cubicBezTo>
                    <a:cubicBezTo>
                      <a:pt x="346" y="170"/>
                      <a:pt x="342" y="173"/>
                      <a:pt x="331" y="178"/>
                    </a:cubicBezTo>
                    <a:cubicBezTo>
                      <a:pt x="327" y="180"/>
                      <a:pt x="319" y="182"/>
                      <a:pt x="319" y="182"/>
                    </a:cubicBezTo>
                    <a:cubicBezTo>
                      <a:pt x="317" y="188"/>
                      <a:pt x="315" y="194"/>
                      <a:pt x="313" y="200"/>
                    </a:cubicBezTo>
                    <a:cubicBezTo>
                      <a:pt x="312" y="204"/>
                      <a:pt x="309" y="212"/>
                      <a:pt x="309" y="212"/>
                    </a:cubicBezTo>
                    <a:cubicBezTo>
                      <a:pt x="307" y="226"/>
                      <a:pt x="303" y="241"/>
                      <a:pt x="299" y="254"/>
                    </a:cubicBezTo>
                    <a:cubicBezTo>
                      <a:pt x="300" y="260"/>
                      <a:pt x="298" y="267"/>
                      <a:pt x="301" y="272"/>
                    </a:cubicBezTo>
                    <a:cubicBezTo>
                      <a:pt x="302" y="274"/>
                      <a:pt x="318" y="277"/>
                      <a:pt x="321" y="278"/>
                    </a:cubicBezTo>
                    <a:cubicBezTo>
                      <a:pt x="325" y="279"/>
                      <a:pt x="333" y="282"/>
                      <a:pt x="333" y="282"/>
                    </a:cubicBezTo>
                    <a:cubicBezTo>
                      <a:pt x="337" y="287"/>
                      <a:pt x="340" y="294"/>
                      <a:pt x="343" y="300"/>
                    </a:cubicBezTo>
                    <a:cubicBezTo>
                      <a:pt x="345" y="304"/>
                      <a:pt x="347" y="312"/>
                      <a:pt x="347" y="312"/>
                    </a:cubicBezTo>
                    <a:cubicBezTo>
                      <a:pt x="346" y="319"/>
                      <a:pt x="341" y="334"/>
                      <a:pt x="341" y="334"/>
                    </a:cubicBezTo>
                    <a:cubicBezTo>
                      <a:pt x="345" y="346"/>
                      <a:pt x="350" y="353"/>
                      <a:pt x="357" y="364"/>
                    </a:cubicBezTo>
                    <a:cubicBezTo>
                      <a:pt x="359" y="368"/>
                      <a:pt x="361" y="376"/>
                      <a:pt x="361" y="376"/>
                    </a:cubicBezTo>
                    <a:cubicBezTo>
                      <a:pt x="360" y="391"/>
                      <a:pt x="361" y="407"/>
                      <a:pt x="345" y="412"/>
                    </a:cubicBezTo>
                    <a:cubicBezTo>
                      <a:pt x="328" y="410"/>
                      <a:pt x="306" y="406"/>
                      <a:pt x="291" y="396"/>
                    </a:cubicBezTo>
                    <a:cubicBezTo>
                      <a:pt x="282" y="382"/>
                      <a:pt x="266" y="391"/>
                      <a:pt x="255" y="38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rgbClr val="58595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09" name="Freeform 139"/>
              <p:cNvSpPr>
                <a:spLocks/>
              </p:cNvSpPr>
              <p:nvPr/>
            </p:nvSpPr>
            <p:spPr bwMode="auto">
              <a:xfrm>
                <a:off x="3516" y="3026"/>
                <a:ext cx="153" cy="130"/>
              </a:xfrm>
              <a:custGeom>
                <a:avLst/>
                <a:gdLst>
                  <a:gd name="T0" fmla="*/ 7 w 164"/>
                  <a:gd name="T1" fmla="*/ 8 h 132"/>
                  <a:gd name="T2" fmla="*/ 7 w 164"/>
                  <a:gd name="T3" fmla="*/ 33 h 132"/>
                  <a:gd name="T4" fmla="*/ 7 w 164"/>
                  <a:gd name="T5" fmla="*/ 33 h 132"/>
                  <a:gd name="T6" fmla="*/ 7 w 164"/>
                  <a:gd name="T7" fmla="*/ 38 h 132"/>
                  <a:gd name="T8" fmla="*/ 7 w 164"/>
                  <a:gd name="T9" fmla="*/ 47 h 132"/>
                  <a:gd name="T10" fmla="*/ 7 w 164"/>
                  <a:gd name="T11" fmla="*/ 50 h 132"/>
                  <a:gd name="T12" fmla="*/ 7 w 164"/>
                  <a:gd name="T13" fmla="*/ 46 h 132"/>
                  <a:gd name="T14" fmla="*/ 7 w 164"/>
                  <a:gd name="T15" fmla="*/ 54 h 132"/>
                  <a:gd name="T16" fmla="*/ 7 w 164"/>
                  <a:gd name="T17" fmla="*/ 45 h 132"/>
                  <a:gd name="T18" fmla="*/ 7 w 164"/>
                  <a:gd name="T19" fmla="*/ 33 h 132"/>
                  <a:gd name="T20" fmla="*/ 7 w 164"/>
                  <a:gd name="T21" fmla="*/ 33 h 132"/>
                  <a:gd name="T22" fmla="*/ 7 w 164"/>
                  <a:gd name="T23" fmla="*/ 33 h 132"/>
                  <a:gd name="T24" fmla="*/ 7 w 164"/>
                  <a:gd name="T25" fmla="*/ 33 h 132"/>
                  <a:gd name="T26" fmla="*/ 7 w 164"/>
                  <a:gd name="T27" fmla="*/ 28 h 132"/>
                  <a:gd name="T28" fmla="*/ 7 w 164"/>
                  <a:gd name="T29" fmla="*/ 24 h 132"/>
                  <a:gd name="T30" fmla="*/ 7 w 164"/>
                  <a:gd name="T31" fmla="*/ 10 h 132"/>
                  <a:gd name="T32" fmla="*/ 7 w 164"/>
                  <a:gd name="T33" fmla="*/ 0 h 132"/>
                  <a:gd name="T34" fmla="*/ 7 w 164"/>
                  <a:gd name="T35" fmla="*/ 2 h 132"/>
                  <a:gd name="T36" fmla="*/ 7 w 164"/>
                  <a:gd name="T37" fmla="*/ 8 h 13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64"/>
                  <a:gd name="T58" fmla="*/ 0 h 132"/>
                  <a:gd name="T59" fmla="*/ 164 w 164"/>
                  <a:gd name="T60" fmla="*/ 132 h 13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64" h="132">
                    <a:moveTo>
                      <a:pt x="38" y="8"/>
                    </a:moveTo>
                    <a:cubicBezTo>
                      <a:pt x="41" y="23"/>
                      <a:pt x="46" y="30"/>
                      <a:pt x="28" y="34"/>
                    </a:cubicBezTo>
                    <a:cubicBezTo>
                      <a:pt x="25" y="44"/>
                      <a:pt x="20" y="50"/>
                      <a:pt x="12" y="56"/>
                    </a:cubicBezTo>
                    <a:cubicBezTo>
                      <a:pt x="7" y="63"/>
                      <a:pt x="0" y="76"/>
                      <a:pt x="22" y="96"/>
                    </a:cubicBezTo>
                    <a:cubicBezTo>
                      <a:pt x="32" y="99"/>
                      <a:pt x="45" y="106"/>
                      <a:pt x="54" y="112"/>
                    </a:cubicBezTo>
                    <a:cubicBezTo>
                      <a:pt x="68" y="121"/>
                      <a:pt x="65" y="114"/>
                      <a:pt x="76" y="118"/>
                    </a:cubicBezTo>
                    <a:cubicBezTo>
                      <a:pt x="79" y="105"/>
                      <a:pt x="83" y="108"/>
                      <a:pt x="96" y="110"/>
                    </a:cubicBezTo>
                    <a:cubicBezTo>
                      <a:pt x="100" y="124"/>
                      <a:pt x="100" y="124"/>
                      <a:pt x="116" y="126"/>
                    </a:cubicBezTo>
                    <a:cubicBezTo>
                      <a:pt x="134" y="132"/>
                      <a:pt x="124" y="116"/>
                      <a:pt x="136" y="108"/>
                    </a:cubicBezTo>
                    <a:cubicBezTo>
                      <a:pt x="141" y="101"/>
                      <a:pt x="149" y="93"/>
                      <a:pt x="156" y="88"/>
                    </a:cubicBezTo>
                    <a:cubicBezTo>
                      <a:pt x="160" y="83"/>
                      <a:pt x="164" y="70"/>
                      <a:pt x="164" y="70"/>
                    </a:cubicBezTo>
                    <a:cubicBezTo>
                      <a:pt x="160" y="41"/>
                      <a:pt x="144" y="40"/>
                      <a:pt x="116" y="38"/>
                    </a:cubicBezTo>
                    <a:cubicBezTo>
                      <a:pt x="114" y="37"/>
                      <a:pt x="112" y="36"/>
                      <a:pt x="110" y="34"/>
                    </a:cubicBezTo>
                    <a:cubicBezTo>
                      <a:pt x="109" y="32"/>
                      <a:pt x="110" y="29"/>
                      <a:pt x="108" y="28"/>
                    </a:cubicBezTo>
                    <a:cubicBezTo>
                      <a:pt x="105" y="26"/>
                      <a:pt x="100" y="26"/>
                      <a:pt x="96" y="24"/>
                    </a:cubicBezTo>
                    <a:cubicBezTo>
                      <a:pt x="90" y="20"/>
                      <a:pt x="84" y="14"/>
                      <a:pt x="78" y="10"/>
                    </a:cubicBezTo>
                    <a:cubicBezTo>
                      <a:pt x="75" y="5"/>
                      <a:pt x="62" y="0"/>
                      <a:pt x="62" y="0"/>
                    </a:cubicBezTo>
                    <a:cubicBezTo>
                      <a:pt x="55" y="1"/>
                      <a:pt x="47" y="0"/>
                      <a:pt x="40" y="2"/>
                    </a:cubicBezTo>
                    <a:cubicBezTo>
                      <a:pt x="38" y="3"/>
                      <a:pt x="36" y="8"/>
                      <a:pt x="38" y="8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510" name="Freeform 140"/>
              <p:cNvSpPr>
                <a:spLocks/>
              </p:cNvSpPr>
              <p:nvPr/>
            </p:nvSpPr>
            <p:spPr bwMode="auto">
              <a:xfrm>
                <a:off x="1627" y="2327"/>
                <a:ext cx="392" cy="427"/>
              </a:xfrm>
              <a:custGeom>
                <a:avLst/>
                <a:gdLst>
                  <a:gd name="T0" fmla="*/ 7 w 420"/>
                  <a:gd name="T1" fmla="*/ 19 h 438"/>
                  <a:gd name="T2" fmla="*/ 7 w 420"/>
                  <a:gd name="T3" fmla="*/ 19 h 438"/>
                  <a:gd name="T4" fmla="*/ 7 w 420"/>
                  <a:gd name="T5" fmla="*/ 21 h 438"/>
                  <a:gd name="T6" fmla="*/ 7 w 420"/>
                  <a:gd name="T7" fmla="*/ 24 h 438"/>
                  <a:gd name="T8" fmla="*/ 7 w 420"/>
                  <a:gd name="T9" fmla="*/ 29 h 438"/>
                  <a:gd name="T10" fmla="*/ 7 w 420"/>
                  <a:gd name="T11" fmla="*/ 30 h 438"/>
                  <a:gd name="T12" fmla="*/ 7 w 420"/>
                  <a:gd name="T13" fmla="*/ 35 h 438"/>
                  <a:gd name="T14" fmla="*/ 7 w 420"/>
                  <a:gd name="T15" fmla="*/ 44 h 438"/>
                  <a:gd name="T16" fmla="*/ 7 w 420"/>
                  <a:gd name="T17" fmla="*/ 46 h 438"/>
                  <a:gd name="T18" fmla="*/ 7 w 420"/>
                  <a:gd name="T19" fmla="*/ 53 h 438"/>
                  <a:gd name="T20" fmla="*/ 7 w 420"/>
                  <a:gd name="T21" fmla="*/ 54 h 438"/>
                  <a:gd name="T22" fmla="*/ 7 w 420"/>
                  <a:gd name="T23" fmla="*/ 57 h 438"/>
                  <a:gd name="T24" fmla="*/ 7 w 420"/>
                  <a:gd name="T25" fmla="*/ 58 h 438"/>
                  <a:gd name="T26" fmla="*/ 7 w 420"/>
                  <a:gd name="T27" fmla="*/ 59 h 438"/>
                  <a:gd name="T28" fmla="*/ 7 w 420"/>
                  <a:gd name="T29" fmla="*/ 63 h 438"/>
                  <a:gd name="T30" fmla="*/ 7 w 420"/>
                  <a:gd name="T31" fmla="*/ 65 h 438"/>
                  <a:gd name="T32" fmla="*/ 7 w 420"/>
                  <a:gd name="T33" fmla="*/ 65 h 438"/>
                  <a:gd name="T34" fmla="*/ 7 w 420"/>
                  <a:gd name="T35" fmla="*/ 69 h 438"/>
                  <a:gd name="T36" fmla="*/ 7 w 420"/>
                  <a:gd name="T37" fmla="*/ 69 h 438"/>
                  <a:gd name="T38" fmla="*/ 7 w 420"/>
                  <a:gd name="T39" fmla="*/ 75 h 438"/>
                  <a:gd name="T40" fmla="*/ 7 w 420"/>
                  <a:gd name="T41" fmla="*/ 83 h 438"/>
                  <a:gd name="T42" fmla="*/ 7 w 420"/>
                  <a:gd name="T43" fmla="*/ 84 h 438"/>
                  <a:gd name="T44" fmla="*/ 7 w 420"/>
                  <a:gd name="T45" fmla="*/ 87 h 438"/>
                  <a:gd name="T46" fmla="*/ 7 w 420"/>
                  <a:gd name="T47" fmla="*/ 87 h 438"/>
                  <a:gd name="T48" fmla="*/ 7 w 420"/>
                  <a:gd name="T49" fmla="*/ 87 h 438"/>
                  <a:gd name="T50" fmla="*/ 7 w 420"/>
                  <a:gd name="T51" fmla="*/ 88 h 438"/>
                  <a:gd name="T52" fmla="*/ 7 w 420"/>
                  <a:gd name="T53" fmla="*/ 89 h 438"/>
                  <a:gd name="T54" fmla="*/ 7 w 420"/>
                  <a:gd name="T55" fmla="*/ 91 h 438"/>
                  <a:gd name="T56" fmla="*/ 7 w 420"/>
                  <a:gd name="T57" fmla="*/ 93 h 438"/>
                  <a:gd name="T58" fmla="*/ 7 w 420"/>
                  <a:gd name="T59" fmla="*/ 95 h 438"/>
                  <a:gd name="T60" fmla="*/ 7 w 420"/>
                  <a:gd name="T61" fmla="*/ 97 h 438"/>
                  <a:gd name="T62" fmla="*/ 7 w 420"/>
                  <a:gd name="T63" fmla="*/ 95 h 438"/>
                  <a:gd name="T64" fmla="*/ 7 w 420"/>
                  <a:gd name="T65" fmla="*/ 93 h 438"/>
                  <a:gd name="T66" fmla="*/ 7 w 420"/>
                  <a:gd name="T67" fmla="*/ 95 h 438"/>
                  <a:gd name="T68" fmla="*/ 7 w 420"/>
                  <a:gd name="T69" fmla="*/ 97 h 438"/>
                  <a:gd name="T70" fmla="*/ 7 w 420"/>
                  <a:gd name="T71" fmla="*/ 100 h 438"/>
                  <a:gd name="T72" fmla="*/ 7 w 420"/>
                  <a:gd name="T73" fmla="*/ 97 h 438"/>
                  <a:gd name="T74" fmla="*/ 7 w 420"/>
                  <a:gd name="T75" fmla="*/ 100 h 438"/>
                  <a:gd name="T76" fmla="*/ 7 w 420"/>
                  <a:gd name="T77" fmla="*/ 85 h 438"/>
                  <a:gd name="T78" fmla="*/ 7 w 420"/>
                  <a:gd name="T79" fmla="*/ 84 h 438"/>
                  <a:gd name="T80" fmla="*/ 7 w 420"/>
                  <a:gd name="T81" fmla="*/ 83 h 438"/>
                  <a:gd name="T82" fmla="*/ 7 w 420"/>
                  <a:gd name="T83" fmla="*/ 79 h 438"/>
                  <a:gd name="T84" fmla="*/ 7 w 420"/>
                  <a:gd name="T85" fmla="*/ 75 h 438"/>
                  <a:gd name="T86" fmla="*/ 7 w 420"/>
                  <a:gd name="T87" fmla="*/ 59 h 438"/>
                  <a:gd name="T88" fmla="*/ 7 w 420"/>
                  <a:gd name="T89" fmla="*/ 54 h 438"/>
                  <a:gd name="T90" fmla="*/ 7 w 420"/>
                  <a:gd name="T91" fmla="*/ 47 h 438"/>
                  <a:gd name="T92" fmla="*/ 7 w 420"/>
                  <a:gd name="T93" fmla="*/ 36 h 438"/>
                  <a:gd name="T94" fmla="*/ 7 w 420"/>
                  <a:gd name="T95" fmla="*/ 25 h 438"/>
                  <a:gd name="T96" fmla="*/ 7 w 420"/>
                  <a:gd name="T97" fmla="*/ 19 h 438"/>
                  <a:gd name="T98" fmla="*/ 7 w 420"/>
                  <a:gd name="T99" fmla="*/ 19 h 438"/>
                  <a:gd name="T100" fmla="*/ 7 w 420"/>
                  <a:gd name="T101" fmla="*/ 15 h 438"/>
                  <a:gd name="T102" fmla="*/ 7 w 420"/>
                  <a:gd name="T103" fmla="*/ 0 h 438"/>
                  <a:gd name="T104" fmla="*/ 7 w 420"/>
                  <a:gd name="T105" fmla="*/ 9 h 438"/>
                  <a:gd name="T106" fmla="*/ 7 w 420"/>
                  <a:gd name="T107" fmla="*/ 19 h 438"/>
                  <a:gd name="T108" fmla="*/ 7 w 420"/>
                  <a:gd name="T109" fmla="*/ 19 h 43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420"/>
                  <a:gd name="T166" fmla="*/ 0 h 438"/>
                  <a:gd name="T167" fmla="*/ 420 w 420"/>
                  <a:gd name="T168" fmla="*/ 438 h 43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420" h="438">
                    <a:moveTo>
                      <a:pt x="248" y="63"/>
                    </a:moveTo>
                    <a:cubicBezTo>
                      <a:pt x="241" y="70"/>
                      <a:pt x="236" y="79"/>
                      <a:pt x="228" y="84"/>
                    </a:cubicBezTo>
                    <a:cubicBezTo>
                      <a:pt x="224" y="90"/>
                      <a:pt x="218" y="96"/>
                      <a:pt x="213" y="101"/>
                    </a:cubicBezTo>
                    <a:cubicBezTo>
                      <a:pt x="210" y="104"/>
                      <a:pt x="204" y="108"/>
                      <a:pt x="204" y="108"/>
                    </a:cubicBezTo>
                    <a:cubicBezTo>
                      <a:pt x="200" y="115"/>
                      <a:pt x="196" y="119"/>
                      <a:pt x="189" y="123"/>
                    </a:cubicBezTo>
                    <a:cubicBezTo>
                      <a:pt x="180" y="122"/>
                      <a:pt x="173" y="121"/>
                      <a:pt x="165" y="126"/>
                    </a:cubicBezTo>
                    <a:cubicBezTo>
                      <a:pt x="164" y="132"/>
                      <a:pt x="160" y="139"/>
                      <a:pt x="156" y="144"/>
                    </a:cubicBezTo>
                    <a:cubicBezTo>
                      <a:pt x="154" y="156"/>
                      <a:pt x="168" y="169"/>
                      <a:pt x="173" y="180"/>
                    </a:cubicBezTo>
                    <a:cubicBezTo>
                      <a:pt x="174" y="187"/>
                      <a:pt x="176" y="190"/>
                      <a:pt x="168" y="192"/>
                    </a:cubicBezTo>
                    <a:cubicBezTo>
                      <a:pt x="165" y="208"/>
                      <a:pt x="173" y="225"/>
                      <a:pt x="155" y="228"/>
                    </a:cubicBezTo>
                    <a:cubicBezTo>
                      <a:pt x="147" y="231"/>
                      <a:pt x="138" y="232"/>
                      <a:pt x="129" y="233"/>
                    </a:cubicBezTo>
                    <a:cubicBezTo>
                      <a:pt x="121" y="237"/>
                      <a:pt x="118" y="243"/>
                      <a:pt x="114" y="251"/>
                    </a:cubicBezTo>
                    <a:cubicBezTo>
                      <a:pt x="112" y="262"/>
                      <a:pt x="115" y="257"/>
                      <a:pt x="98" y="260"/>
                    </a:cubicBezTo>
                    <a:cubicBezTo>
                      <a:pt x="96" y="260"/>
                      <a:pt x="93" y="261"/>
                      <a:pt x="93" y="261"/>
                    </a:cubicBezTo>
                    <a:cubicBezTo>
                      <a:pt x="90" y="266"/>
                      <a:pt x="87" y="270"/>
                      <a:pt x="84" y="275"/>
                    </a:cubicBezTo>
                    <a:cubicBezTo>
                      <a:pt x="82" y="289"/>
                      <a:pt x="73" y="283"/>
                      <a:pt x="60" y="282"/>
                    </a:cubicBezTo>
                    <a:cubicBezTo>
                      <a:pt x="56" y="283"/>
                      <a:pt x="51" y="282"/>
                      <a:pt x="47" y="284"/>
                    </a:cubicBezTo>
                    <a:cubicBezTo>
                      <a:pt x="43" y="286"/>
                      <a:pt x="48" y="294"/>
                      <a:pt x="44" y="296"/>
                    </a:cubicBezTo>
                    <a:cubicBezTo>
                      <a:pt x="38" y="299"/>
                      <a:pt x="30" y="297"/>
                      <a:pt x="23" y="297"/>
                    </a:cubicBezTo>
                    <a:cubicBezTo>
                      <a:pt x="17" y="308"/>
                      <a:pt x="21" y="321"/>
                      <a:pt x="9" y="326"/>
                    </a:cubicBezTo>
                    <a:cubicBezTo>
                      <a:pt x="0" y="338"/>
                      <a:pt x="6" y="352"/>
                      <a:pt x="20" y="354"/>
                    </a:cubicBezTo>
                    <a:cubicBezTo>
                      <a:pt x="32" y="360"/>
                      <a:pt x="45" y="361"/>
                      <a:pt x="59" y="362"/>
                    </a:cubicBezTo>
                    <a:cubicBezTo>
                      <a:pt x="64" y="365"/>
                      <a:pt x="68" y="367"/>
                      <a:pt x="71" y="372"/>
                    </a:cubicBezTo>
                    <a:cubicBezTo>
                      <a:pt x="73" y="380"/>
                      <a:pt x="76" y="378"/>
                      <a:pt x="83" y="377"/>
                    </a:cubicBezTo>
                    <a:cubicBezTo>
                      <a:pt x="85" y="367"/>
                      <a:pt x="83" y="368"/>
                      <a:pt x="102" y="374"/>
                    </a:cubicBezTo>
                    <a:cubicBezTo>
                      <a:pt x="106" y="375"/>
                      <a:pt x="111" y="381"/>
                      <a:pt x="111" y="381"/>
                    </a:cubicBezTo>
                    <a:cubicBezTo>
                      <a:pt x="115" y="388"/>
                      <a:pt x="118" y="389"/>
                      <a:pt x="126" y="390"/>
                    </a:cubicBezTo>
                    <a:cubicBezTo>
                      <a:pt x="140" y="396"/>
                      <a:pt x="134" y="394"/>
                      <a:pt x="143" y="396"/>
                    </a:cubicBezTo>
                    <a:cubicBezTo>
                      <a:pt x="152" y="401"/>
                      <a:pt x="160" y="406"/>
                      <a:pt x="171" y="408"/>
                    </a:cubicBezTo>
                    <a:cubicBezTo>
                      <a:pt x="179" y="411"/>
                      <a:pt x="182" y="408"/>
                      <a:pt x="191" y="414"/>
                    </a:cubicBezTo>
                    <a:cubicBezTo>
                      <a:pt x="193" y="422"/>
                      <a:pt x="196" y="422"/>
                      <a:pt x="203" y="423"/>
                    </a:cubicBezTo>
                    <a:cubicBezTo>
                      <a:pt x="208" y="420"/>
                      <a:pt x="210" y="416"/>
                      <a:pt x="215" y="413"/>
                    </a:cubicBezTo>
                    <a:cubicBezTo>
                      <a:pt x="220" y="407"/>
                      <a:pt x="222" y="408"/>
                      <a:pt x="228" y="405"/>
                    </a:cubicBezTo>
                    <a:cubicBezTo>
                      <a:pt x="240" y="406"/>
                      <a:pt x="247" y="405"/>
                      <a:pt x="254" y="414"/>
                    </a:cubicBezTo>
                    <a:cubicBezTo>
                      <a:pt x="256" y="423"/>
                      <a:pt x="260" y="423"/>
                      <a:pt x="269" y="425"/>
                    </a:cubicBezTo>
                    <a:cubicBezTo>
                      <a:pt x="276" y="432"/>
                      <a:pt x="278" y="436"/>
                      <a:pt x="287" y="438"/>
                    </a:cubicBezTo>
                    <a:cubicBezTo>
                      <a:pt x="296" y="436"/>
                      <a:pt x="293" y="430"/>
                      <a:pt x="302" y="426"/>
                    </a:cubicBezTo>
                    <a:cubicBezTo>
                      <a:pt x="317" y="428"/>
                      <a:pt x="320" y="425"/>
                      <a:pt x="327" y="435"/>
                    </a:cubicBezTo>
                    <a:cubicBezTo>
                      <a:pt x="358" y="432"/>
                      <a:pt x="328" y="390"/>
                      <a:pt x="344" y="369"/>
                    </a:cubicBezTo>
                    <a:cubicBezTo>
                      <a:pt x="348" y="364"/>
                      <a:pt x="359" y="363"/>
                      <a:pt x="365" y="362"/>
                    </a:cubicBezTo>
                    <a:cubicBezTo>
                      <a:pt x="378" y="363"/>
                      <a:pt x="389" y="361"/>
                      <a:pt x="401" y="359"/>
                    </a:cubicBezTo>
                    <a:cubicBezTo>
                      <a:pt x="409" y="353"/>
                      <a:pt x="415" y="348"/>
                      <a:pt x="419" y="339"/>
                    </a:cubicBezTo>
                    <a:cubicBezTo>
                      <a:pt x="420" y="332"/>
                      <a:pt x="420" y="327"/>
                      <a:pt x="417" y="321"/>
                    </a:cubicBezTo>
                    <a:cubicBezTo>
                      <a:pt x="415" y="309"/>
                      <a:pt x="390" y="279"/>
                      <a:pt x="378" y="264"/>
                    </a:cubicBezTo>
                    <a:cubicBezTo>
                      <a:pt x="370" y="253"/>
                      <a:pt x="362" y="241"/>
                      <a:pt x="354" y="230"/>
                    </a:cubicBezTo>
                    <a:cubicBezTo>
                      <a:pt x="355" y="214"/>
                      <a:pt x="356" y="207"/>
                      <a:pt x="362" y="194"/>
                    </a:cubicBezTo>
                    <a:cubicBezTo>
                      <a:pt x="365" y="179"/>
                      <a:pt x="367" y="163"/>
                      <a:pt x="360" y="149"/>
                    </a:cubicBezTo>
                    <a:cubicBezTo>
                      <a:pt x="357" y="136"/>
                      <a:pt x="357" y="123"/>
                      <a:pt x="365" y="113"/>
                    </a:cubicBezTo>
                    <a:cubicBezTo>
                      <a:pt x="368" y="98"/>
                      <a:pt x="369" y="81"/>
                      <a:pt x="354" y="72"/>
                    </a:cubicBezTo>
                    <a:cubicBezTo>
                      <a:pt x="343" y="58"/>
                      <a:pt x="331" y="42"/>
                      <a:pt x="312" y="38"/>
                    </a:cubicBezTo>
                    <a:cubicBezTo>
                      <a:pt x="308" y="23"/>
                      <a:pt x="299" y="24"/>
                      <a:pt x="294" y="15"/>
                    </a:cubicBezTo>
                    <a:cubicBezTo>
                      <a:pt x="293" y="8"/>
                      <a:pt x="290" y="6"/>
                      <a:pt x="287" y="0"/>
                    </a:cubicBezTo>
                    <a:cubicBezTo>
                      <a:pt x="280" y="1"/>
                      <a:pt x="276" y="6"/>
                      <a:pt x="264" y="9"/>
                    </a:cubicBezTo>
                    <a:cubicBezTo>
                      <a:pt x="269" y="19"/>
                      <a:pt x="270" y="32"/>
                      <a:pt x="261" y="39"/>
                    </a:cubicBezTo>
                    <a:cubicBezTo>
                      <a:pt x="259" y="42"/>
                      <a:pt x="250" y="68"/>
                      <a:pt x="248" y="63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>
                      <a:alpha val="28998"/>
                    </a:srgbClr>
                  </a:gs>
                  <a:gs pos="100000">
                    <a:srgbClr val="C3D4E1"/>
                  </a:gs>
                </a:gsLst>
                <a:path path="rect">
                  <a:fillToRect l="50000" t="50000" r="50000" b="50000"/>
                </a:path>
              </a:gradFill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559245" name="Text Box 141"/>
              <p:cNvSpPr txBox="1">
                <a:spLocks noChangeArrowheads="1"/>
              </p:cNvSpPr>
              <p:nvPr/>
            </p:nvSpPr>
            <p:spPr bwMode="auto">
              <a:xfrm>
                <a:off x="1749" y="2567"/>
                <a:ext cx="22" cy="76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altLang="ru-RU" sz="800" b="1">
                  <a:solidFill>
                    <a:srgbClr val="003874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</p:grpSp>
        <p:sp>
          <p:nvSpPr>
            <p:cNvPr id="14462" name="Freeform 142"/>
            <p:cNvSpPr>
              <a:spLocks/>
            </p:cNvSpPr>
            <p:nvPr/>
          </p:nvSpPr>
          <p:spPr bwMode="auto">
            <a:xfrm>
              <a:off x="3158" y="2331"/>
              <a:ext cx="842" cy="929"/>
            </a:xfrm>
            <a:custGeom>
              <a:avLst/>
              <a:gdLst>
                <a:gd name="T0" fmla="*/ 7 w 903"/>
                <a:gd name="T1" fmla="*/ 105 h 953"/>
                <a:gd name="T2" fmla="*/ 7 w 903"/>
                <a:gd name="T3" fmla="*/ 114 h 953"/>
                <a:gd name="T4" fmla="*/ 7 w 903"/>
                <a:gd name="T5" fmla="*/ 116 h 953"/>
                <a:gd name="T6" fmla="*/ 7 w 903"/>
                <a:gd name="T7" fmla="*/ 117 h 953"/>
                <a:gd name="T8" fmla="*/ 7 w 903"/>
                <a:gd name="T9" fmla="*/ 148 h 953"/>
                <a:gd name="T10" fmla="*/ 7 w 903"/>
                <a:gd name="T11" fmla="*/ 170 h 953"/>
                <a:gd name="T12" fmla="*/ 7 w 903"/>
                <a:gd name="T13" fmla="*/ 188 h 953"/>
                <a:gd name="T14" fmla="*/ 7 w 903"/>
                <a:gd name="T15" fmla="*/ 197 h 953"/>
                <a:gd name="T16" fmla="*/ 7 w 903"/>
                <a:gd name="T17" fmla="*/ 190 h 953"/>
                <a:gd name="T18" fmla="*/ 7 w 903"/>
                <a:gd name="T19" fmla="*/ 203 h 953"/>
                <a:gd name="T20" fmla="*/ 7 w 903"/>
                <a:gd name="T21" fmla="*/ 216 h 953"/>
                <a:gd name="T22" fmla="*/ 7 w 903"/>
                <a:gd name="T23" fmla="*/ 208 h 953"/>
                <a:gd name="T24" fmla="*/ 8 w 903"/>
                <a:gd name="T25" fmla="*/ 197 h 953"/>
                <a:gd name="T26" fmla="*/ 7 w 903"/>
                <a:gd name="T27" fmla="*/ 186 h 953"/>
                <a:gd name="T28" fmla="*/ 7 w 903"/>
                <a:gd name="T29" fmla="*/ 186 h 953"/>
                <a:gd name="T30" fmla="*/ 7 w 903"/>
                <a:gd name="T31" fmla="*/ 174 h 953"/>
                <a:gd name="T32" fmla="*/ 7 w 903"/>
                <a:gd name="T33" fmla="*/ 162 h 953"/>
                <a:gd name="T34" fmla="*/ 10 w 903"/>
                <a:gd name="T35" fmla="*/ 158 h 953"/>
                <a:gd name="T36" fmla="*/ 11 w 903"/>
                <a:gd name="T37" fmla="*/ 142 h 953"/>
                <a:gd name="T38" fmla="*/ 9 w 903"/>
                <a:gd name="T39" fmla="*/ 123 h 953"/>
                <a:gd name="T40" fmla="*/ 13 w 903"/>
                <a:gd name="T41" fmla="*/ 105 h 953"/>
                <a:gd name="T42" fmla="*/ 15 w 903"/>
                <a:gd name="T43" fmla="*/ 96 h 953"/>
                <a:gd name="T44" fmla="*/ 16 w 903"/>
                <a:gd name="T45" fmla="*/ 93 h 953"/>
                <a:gd name="T46" fmla="*/ 16 w 903"/>
                <a:gd name="T47" fmla="*/ 81 h 953"/>
                <a:gd name="T48" fmla="*/ 16 w 903"/>
                <a:gd name="T49" fmla="*/ 63 h 953"/>
                <a:gd name="T50" fmla="*/ 16 w 903"/>
                <a:gd name="T51" fmla="*/ 52 h 953"/>
                <a:gd name="T52" fmla="*/ 15 w 903"/>
                <a:gd name="T53" fmla="*/ 51 h 953"/>
                <a:gd name="T54" fmla="*/ 14 w 903"/>
                <a:gd name="T55" fmla="*/ 41 h 953"/>
                <a:gd name="T56" fmla="*/ 13 w 903"/>
                <a:gd name="T57" fmla="*/ 47 h 953"/>
                <a:gd name="T58" fmla="*/ 12 w 903"/>
                <a:gd name="T59" fmla="*/ 58 h 953"/>
                <a:gd name="T60" fmla="*/ 12 w 903"/>
                <a:gd name="T61" fmla="*/ 71 h 953"/>
                <a:gd name="T62" fmla="*/ 10 w 903"/>
                <a:gd name="T63" fmla="*/ 77 h 953"/>
                <a:gd name="T64" fmla="*/ 9 w 903"/>
                <a:gd name="T65" fmla="*/ 71 h 953"/>
                <a:gd name="T66" fmla="*/ 8 w 903"/>
                <a:gd name="T67" fmla="*/ 39 h 953"/>
                <a:gd name="T68" fmla="*/ 7 w 903"/>
                <a:gd name="T69" fmla="*/ 22 h 953"/>
                <a:gd name="T70" fmla="*/ 7 w 903"/>
                <a:gd name="T71" fmla="*/ 19 h 953"/>
                <a:gd name="T72" fmla="*/ 7 w 903"/>
                <a:gd name="T73" fmla="*/ 12 h 953"/>
                <a:gd name="T74" fmla="*/ 7 w 903"/>
                <a:gd name="T75" fmla="*/ 24 h 953"/>
                <a:gd name="T76" fmla="*/ 7 w 903"/>
                <a:gd name="T77" fmla="*/ 44 h 953"/>
                <a:gd name="T78" fmla="*/ 7 w 903"/>
                <a:gd name="T79" fmla="*/ 58 h 953"/>
                <a:gd name="T80" fmla="*/ 7 w 903"/>
                <a:gd name="T81" fmla="*/ 65 h 953"/>
                <a:gd name="T82" fmla="*/ 7 w 903"/>
                <a:gd name="T83" fmla="*/ 77 h 953"/>
                <a:gd name="T84" fmla="*/ 7 w 903"/>
                <a:gd name="T85" fmla="*/ 95 h 95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903"/>
                <a:gd name="T130" fmla="*/ 0 h 953"/>
                <a:gd name="T131" fmla="*/ 903 w 903"/>
                <a:gd name="T132" fmla="*/ 953 h 95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903" h="953">
                  <a:moveTo>
                    <a:pt x="255" y="380"/>
                  </a:moveTo>
                  <a:cubicBezTo>
                    <a:pt x="253" y="417"/>
                    <a:pt x="265" y="404"/>
                    <a:pt x="243" y="442"/>
                  </a:cubicBezTo>
                  <a:cubicBezTo>
                    <a:pt x="241" y="449"/>
                    <a:pt x="227" y="456"/>
                    <a:pt x="227" y="456"/>
                  </a:cubicBezTo>
                  <a:cubicBezTo>
                    <a:pt x="226" y="458"/>
                    <a:pt x="225" y="460"/>
                    <a:pt x="223" y="462"/>
                  </a:cubicBezTo>
                  <a:cubicBezTo>
                    <a:pt x="221" y="464"/>
                    <a:pt x="219" y="464"/>
                    <a:pt x="217" y="466"/>
                  </a:cubicBezTo>
                  <a:cubicBezTo>
                    <a:pt x="212" y="472"/>
                    <a:pt x="214" y="483"/>
                    <a:pt x="207" y="494"/>
                  </a:cubicBezTo>
                  <a:cubicBezTo>
                    <a:pt x="201" y="503"/>
                    <a:pt x="205" y="514"/>
                    <a:pt x="193" y="518"/>
                  </a:cubicBezTo>
                  <a:cubicBezTo>
                    <a:pt x="179" y="513"/>
                    <a:pt x="182" y="511"/>
                    <a:pt x="171" y="504"/>
                  </a:cubicBezTo>
                  <a:cubicBezTo>
                    <a:pt x="167" y="492"/>
                    <a:pt x="165" y="502"/>
                    <a:pt x="157" y="504"/>
                  </a:cubicBezTo>
                  <a:cubicBezTo>
                    <a:pt x="151" y="506"/>
                    <a:pt x="137" y="508"/>
                    <a:pt x="137" y="508"/>
                  </a:cubicBezTo>
                  <a:cubicBezTo>
                    <a:pt x="130" y="512"/>
                    <a:pt x="129" y="517"/>
                    <a:pt x="121" y="520"/>
                  </a:cubicBezTo>
                  <a:cubicBezTo>
                    <a:pt x="106" y="509"/>
                    <a:pt x="106" y="511"/>
                    <a:pt x="87" y="514"/>
                  </a:cubicBezTo>
                  <a:cubicBezTo>
                    <a:pt x="75" y="522"/>
                    <a:pt x="67" y="564"/>
                    <a:pt x="63" y="580"/>
                  </a:cubicBezTo>
                  <a:cubicBezTo>
                    <a:pt x="70" y="590"/>
                    <a:pt x="82" y="595"/>
                    <a:pt x="91" y="604"/>
                  </a:cubicBezTo>
                  <a:cubicBezTo>
                    <a:pt x="88" y="619"/>
                    <a:pt x="76" y="639"/>
                    <a:pt x="63" y="648"/>
                  </a:cubicBezTo>
                  <a:cubicBezTo>
                    <a:pt x="60" y="652"/>
                    <a:pt x="55" y="654"/>
                    <a:pt x="53" y="658"/>
                  </a:cubicBezTo>
                  <a:cubicBezTo>
                    <a:pt x="50" y="663"/>
                    <a:pt x="47" y="676"/>
                    <a:pt x="47" y="676"/>
                  </a:cubicBezTo>
                  <a:cubicBezTo>
                    <a:pt x="45" y="696"/>
                    <a:pt x="44" y="720"/>
                    <a:pt x="51" y="740"/>
                  </a:cubicBezTo>
                  <a:cubicBezTo>
                    <a:pt x="47" y="766"/>
                    <a:pt x="21" y="760"/>
                    <a:pt x="5" y="776"/>
                  </a:cubicBezTo>
                  <a:cubicBezTo>
                    <a:pt x="0" y="792"/>
                    <a:pt x="24" y="795"/>
                    <a:pt x="35" y="802"/>
                  </a:cubicBezTo>
                  <a:cubicBezTo>
                    <a:pt x="39" y="808"/>
                    <a:pt x="40" y="815"/>
                    <a:pt x="45" y="820"/>
                  </a:cubicBezTo>
                  <a:cubicBezTo>
                    <a:pt x="52" y="827"/>
                    <a:pt x="85" y="828"/>
                    <a:pt x="97" y="834"/>
                  </a:cubicBezTo>
                  <a:cubicBezTo>
                    <a:pt x="107" y="840"/>
                    <a:pt x="117" y="847"/>
                    <a:pt x="127" y="854"/>
                  </a:cubicBezTo>
                  <a:cubicBezTo>
                    <a:pt x="131" y="857"/>
                    <a:pt x="139" y="862"/>
                    <a:pt x="139" y="862"/>
                  </a:cubicBezTo>
                  <a:cubicBezTo>
                    <a:pt x="149" y="860"/>
                    <a:pt x="151" y="855"/>
                    <a:pt x="161" y="858"/>
                  </a:cubicBezTo>
                  <a:cubicBezTo>
                    <a:pt x="179" y="857"/>
                    <a:pt x="189" y="857"/>
                    <a:pt x="205" y="852"/>
                  </a:cubicBezTo>
                  <a:cubicBezTo>
                    <a:pt x="211" y="843"/>
                    <a:pt x="209" y="835"/>
                    <a:pt x="219" y="832"/>
                  </a:cubicBezTo>
                  <a:cubicBezTo>
                    <a:pt x="234" y="837"/>
                    <a:pt x="232" y="848"/>
                    <a:pt x="243" y="856"/>
                  </a:cubicBezTo>
                  <a:cubicBezTo>
                    <a:pt x="251" y="861"/>
                    <a:pt x="261" y="864"/>
                    <a:pt x="271" y="866"/>
                  </a:cubicBezTo>
                  <a:cubicBezTo>
                    <a:pt x="277" y="870"/>
                    <a:pt x="295" y="888"/>
                    <a:pt x="301" y="890"/>
                  </a:cubicBezTo>
                  <a:cubicBezTo>
                    <a:pt x="320" y="898"/>
                    <a:pt x="345" y="908"/>
                    <a:pt x="365" y="912"/>
                  </a:cubicBezTo>
                  <a:cubicBezTo>
                    <a:pt x="377" y="920"/>
                    <a:pt x="389" y="928"/>
                    <a:pt x="401" y="936"/>
                  </a:cubicBezTo>
                  <a:cubicBezTo>
                    <a:pt x="406" y="943"/>
                    <a:pt x="414" y="947"/>
                    <a:pt x="423" y="950"/>
                  </a:cubicBezTo>
                  <a:cubicBezTo>
                    <a:pt x="439" y="949"/>
                    <a:pt x="450" y="953"/>
                    <a:pt x="455" y="938"/>
                  </a:cubicBezTo>
                  <a:cubicBezTo>
                    <a:pt x="452" y="930"/>
                    <a:pt x="435" y="922"/>
                    <a:pt x="435" y="922"/>
                  </a:cubicBezTo>
                  <a:cubicBezTo>
                    <a:pt x="435" y="922"/>
                    <a:pt x="427" y="912"/>
                    <a:pt x="429" y="910"/>
                  </a:cubicBezTo>
                  <a:cubicBezTo>
                    <a:pt x="431" y="908"/>
                    <a:pt x="467" y="893"/>
                    <a:pt x="471" y="892"/>
                  </a:cubicBezTo>
                  <a:cubicBezTo>
                    <a:pt x="478" y="890"/>
                    <a:pt x="489" y="880"/>
                    <a:pt x="489" y="880"/>
                  </a:cubicBezTo>
                  <a:cubicBezTo>
                    <a:pt x="491" y="873"/>
                    <a:pt x="496" y="867"/>
                    <a:pt x="501" y="862"/>
                  </a:cubicBezTo>
                  <a:cubicBezTo>
                    <a:pt x="505" y="858"/>
                    <a:pt x="513" y="850"/>
                    <a:pt x="513" y="850"/>
                  </a:cubicBezTo>
                  <a:cubicBezTo>
                    <a:pt x="509" y="830"/>
                    <a:pt x="495" y="844"/>
                    <a:pt x="481" y="834"/>
                  </a:cubicBezTo>
                  <a:cubicBezTo>
                    <a:pt x="479" y="828"/>
                    <a:pt x="475" y="816"/>
                    <a:pt x="475" y="816"/>
                  </a:cubicBezTo>
                  <a:cubicBezTo>
                    <a:pt x="462" y="819"/>
                    <a:pt x="463" y="828"/>
                    <a:pt x="451" y="832"/>
                  </a:cubicBezTo>
                  <a:cubicBezTo>
                    <a:pt x="444" y="830"/>
                    <a:pt x="433" y="822"/>
                    <a:pt x="433" y="822"/>
                  </a:cubicBezTo>
                  <a:cubicBezTo>
                    <a:pt x="425" y="810"/>
                    <a:pt x="435" y="821"/>
                    <a:pt x="417" y="814"/>
                  </a:cubicBezTo>
                  <a:cubicBezTo>
                    <a:pt x="413" y="812"/>
                    <a:pt x="405" y="806"/>
                    <a:pt x="405" y="806"/>
                  </a:cubicBezTo>
                  <a:cubicBezTo>
                    <a:pt x="396" y="792"/>
                    <a:pt x="401" y="797"/>
                    <a:pt x="391" y="790"/>
                  </a:cubicBezTo>
                  <a:cubicBezTo>
                    <a:pt x="381" y="775"/>
                    <a:pt x="398" y="769"/>
                    <a:pt x="407" y="760"/>
                  </a:cubicBezTo>
                  <a:cubicBezTo>
                    <a:pt x="409" y="748"/>
                    <a:pt x="411" y="745"/>
                    <a:pt x="423" y="742"/>
                  </a:cubicBezTo>
                  <a:cubicBezTo>
                    <a:pt x="428" y="734"/>
                    <a:pt x="426" y="731"/>
                    <a:pt x="423" y="722"/>
                  </a:cubicBezTo>
                  <a:cubicBezTo>
                    <a:pt x="427" y="708"/>
                    <a:pt x="435" y="712"/>
                    <a:pt x="449" y="714"/>
                  </a:cubicBezTo>
                  <a:cubicBezTo>
                    <a:pt x="471" y="721"/>
                    <a:pt x="484" y="746"/>
                    <a:pt x="507" y="754"/>
                  </a:cubicBezTo>
                  <a:cubicBezTo>
                    <a:pt x="524" y="751"/>
                    <a:pt x="530" y="759"/>
                    <a:pt x="545" y="764"/>
                  </a:cubicBezTo>
                  <a:cubicBezTo>
                    <a:pt x="568" y="756"/>
                    <a:pt x="567" y="715"/>
                    <a:pt x="571" y="694"/>
                  </a:cubicBezTo>
                  <a:cubicBezTo>
                    <a:pt x="573" y="683"/>
                    <a:pt x="573" y="684"/>
                    <a:pt x="577" y="672"/>
                  </a:cubicBezTo>
                  <a:cubicBezTo>
                    <a:pt x="578" y="670"/>
                    <a:pt x="579" y="666"/>
                    <a:pt x="579" y="666"/>
                  </a:cubicBezTo>
                  <a:cubicBezTo>
                    <a:pt x="582" y="624"/>
                    <a:pt x="578" y="646"/>
                    <a:pt x="591" y="626"/>
                  </a:cubicBezTo>
                  <a:cubicBezTo>
                    <a:pt x="588" y="614"/>
                    <a:pt x="580" y="616"/>
                    <a:pt x="571" y="610"/>
                  </a:cubicBezTo>
                  <a:cubicBezTo>
                    <a:pt x="560" y="594"/>
                    <a:pt x="568" y="574"/>
                    <a:pt x="559" y="558"/>
                  </a:cubicBezTo>
                  <a:cubicBezTo>
                    <a:pt x="555" y="550"/>
                    <a:pt x="547" y="534"/>
                    <a:pt x="547" y="534"/>
                  </a:cubicBezTo>
                  <a:cubicBezTo>
                    <a:pt x="552" y="498"/>
                    <a:pt x="602" y="486"/>
                    <a:pt x="633" y="484"/>
                  </a:cubicBezTo>
                  <a:cubicBezTo>
                    <a:pt x="643" y="481"/>
                    <a:pt x="643" y="472"/>
                    <a:pt x="655" y="468"/>
                  </a:cubicBezTo>
                  <a:cubicBezTo>
                    <a:pt x="668" y="464"/>
                    <a:pt x="675" y="462"/>
                    <a:pt x="689" y="460"/>
                  </a:cubicBezTo>
                  <a:cubicBezTo>
                    <a:pt x="700" y="462"/>
                    <a:pt x="710" y="462"/>
                    <a:pt x="721" y="464"/>
                  </a:cubicBezTo>
                  <a:cubicBezTo>
                    <a:pt x="727" y="465"/>
                    <a:pt x="739" y="470"/>
                    <a:pt x="739" y="470"/>
                  </a:cubicBezTo>
                  <a:cubicBezTo>
                    <a:pt x="766" y="467"/>
                    <a:pt x="790" y="449"/>
                    <a:pt x="799" y="422"/>
                  </a:cubicBezTo>
                  <a:cubicBezTo>
                    <a:pt x="802" y="401"/>
                    <a:pt x="802" y="404"/>
                    <a:pt x="817" y="394"/>
                  </a:cubicBezTo>
                  <a:cubicBezTo>
                    <a:pt x="832" y="397"/>
                    <a:pt x="833" y="404"/>
                    <a:pt x="843" y="414"/>
                  </a:cubicBezTo>
                  <a:cubicBezTo>
                    <a:pt x="855" y="413"/>
                    <a:pt x="869" y="415"/>
                    <a:pt x="879" y="406"/>
                  </a:cubicBezTo>
                  <a:cubicBezTo>
                    <a:pt x="885" y="400"/>
                    <a:pt x="897" y="388"/>
                    <a:pt x="897" y="388"/>
                  </a:cubicBezTo>
                  <a:cubicBezTo>
                    <a:pt x="902" y="374"/>
                    <a:pt x="887" y="362"/>
                    <a:pt x="875" y="358"/>
                  </a:cubicBezTo>
                  <a:cubicBezTo>
                    <a:pt x="872" y="354"/>
                    <a:pt x="868" y="351"/>
                    <a:pt x="865" y="346"/>
                  </a:cubicBezTo>
                  <a:cubicBezTo>
                    <a:pt x="860" y="336"/>
                    <a:pt x="862" y="325"/>
                    <a:pt x="857" y="316"/>
                  </a:cubicBezTo>
                  <a:cubicBezTo>
                    <a:pt x="854" y="310"/>
                    <a:pt x="849" y="298"/>
                    <a:pt x="849" y="298"/>
                  </a:cubicBezTo>
                  <a:cubicBezTo>
                    <a:pt x="858" y="284"/>
                    <a:pt x="872" y="282"/>
                    <a:pt x="887" y="278"/>
                  </a:cubicBezTo>
                  <a:cubicBezTo>
                    <a:pt x="898" y="282"/>
                    <a:pt x="890" y="287"/>
                    <a:pt x="903" y="284"/>
                  </a:cubicBezTo>
                  <a:cubicBezTo>
                    <a:pt x="900" y="275"/>
                    <a:pt x="894" y="268"/>
                    <a:pt x="889" y="260"/>
                  </a:cubicBezTo>
                  <a:cubicBezTo>
                    <a:pt x="882" y="249"/>
                    <a:pt x="884" y="233"/>
                    <a:pt x="879" y="222"/>
                  </a:cubicBezTo>
                  <a:cubicBezTo>
                    <a:pt x="875" y="213"/>
                    <a:pt x="860" y="207"/>
                    <a:pt x="851" y="204"/>
                  </a:cubicBezTo>
                  <a:cubicBezTo>
                    <a:pt x="845" y="205"/>
                    <a:pt x="839" y="204"/>
                    <a:pt x="833" y="206"/>
                  </a:cubicBezTo>
                  <a:cubicBezTo>
                    <a:pt x="828" y="208"/>
                    <a:pt x="821" y="214"/>
                    <a:pt x="821" y="214"/>
                  </a:cubicBezTo>
                  <a:cubicBezTo>
                    <a:pt x="809" y="211"/>
                    <a:pt x="805" y="207"/>
                    <a:pt x="795" y="200"/>
                  </a:cubicBezTo>
                  <a:cubicBezTo>
                    <a:pt x="785" y="185"/>
                    <a:pt x="767" y="180"/>
                    <a:pt x="761" y="162"/>
                  </a:cubicBezTo>
                  <a:cubicBezTo>
                    <a:pt x="753" y="165"/>
                    <a:pt x="744" y="162"/>
                    <a:pt x="737" y="166"/>
                  </a:cubicBezTo>
                  <a:cubicBezTo>
                    <a:pt x="733" y="168"/>
                    <a:pt x="737" y="176"/>
                    <a:pt x="733" y="178"/>
                  </a:cubicBezTo>
                  <a:cubicBezTo>
                    <a:pt x="729" y="181"/>
                    <a:pt x="725" y="183"/>
                    <a:pt x="721" y="186"/>
                  </a:cubicBezTo>
                  <a:cubicBezTo>
                    <a:pt x="717" y="189"/>
                    <a:pt x="713" y="191"/>
                    <a:pt x="709" y="194"/>
                  </a:cubicBezTo>
                  <a:cubicBezTo>
                    <a:pt x="705" y="196"/>
                    <a:pt x="697" y="198"/>
                    <a:pt x="697" y="198"/>
                  </a:cubicBezTo>
                  <a:cubicBezTo>
                    <a:pt x="692" y="206"/>
                    <a:pt x="678" y="231"/>
                    <a:pt x="675" y="240"/>
                  </a:cubicBezTo>
                  <a:cubicBezTo>
                    <a:pt x="673" y="246"/>
                    <a:pt x="671" y="252"/>
                    <a:pt x="669" y="258"/>
                  </a:cubicBezTo>
                  <a:cubicBezTo>
                    <a:pt x="668" y="260"/>
                    <a:pt x="667" y="264"/>
                    <a:pt x="667" y="264"/>
                  </a:cubicBezTo>
                  <a:cubicBezTo>
                    <a:pt x="665" y="290"/>
                    <a:pt x="667" y="279"/>
                    <a:pt x="661" y="298"/>
                  </a:cubicBezTo>
                  <a:cubicBezTo>
                    <a:pt x="659" y="303"/>
                    <a:pt x="653" y="310"/>
                    <a:pt x="653" y="310"/>
                  </a:cubicBezTo>
                  <a:cubicBezTo>
                    <a:pt x="645" y="307"/>
                    <a:pt x="636" y="303"/>
                    <a:pt x="629" y="298"/>
                  </a:cubicBezTo>
                  <a:cubicBezTo>
                    <a:pt x="605" y="302"/>
                    <a:pt x="614" y="310"/>
                    <a:pt x="599" y="320"/>
                  </a:cubicBezTo>
                  <a:cubicBezTo>
                    <a:pt x="595" y="326"/>
                    <a:pt x="590" y="330"/>
                    <a:pt x="585" y="334"/>
                  </a:cubicBezTo>
                  <a:cubicBezTo>
                    <a:pt x="581" y="337"/>
                    <a:pt x="573" y="342"/>
                    <a:pt x="573" y="342"/>
                  </a:cubicBezTo>
                  <a:cubicBezTo>
                    <a:pt x="559" y="340"/>
                    <a:pt x="541" y="344"/>
                    <a:pt x="529" y="336"/>
                  </a:cubicBezTo>
                  <a:cubicBezTo>
                    <a:pt x="522" y="329"/>
                    <a:pt x="520" y="320"/>
                    <a:pt x="517" y="310"/>
                  </a:cubicBezTo>
                  <a:cubicBezTo>
                    <a:pt x="516" y="300"/>
                    <a:pt x="515" y="290"/>
                    <a:pt x="515" y="280"/>
                  </a:cubicBezTo>
                  <a:cubicBezTo>
                    <a:pt x="515" y="239"/>
                    <a:pt x="517" y="202"/>
                    <a:pt x="501" y="186"/>
                  </a:cubicBezTo>
                  <a:cubicBezTo>
                    <a:pt x="496" y="175"/>
                    <a:pt x="494" y="164"/>
                    <a:pt x="481" y="160"/>
                  </a:cubicBezTo>
                  <a:cubicBezTo>
                    <a:pt x="478" y="156"/>
                    <a:pt x="473" y="154"/>
                    <a:pt x="471" y="150"/>
                  </a:cubicBezTo>
                  <a:cubicBezTo>
                    <a:pt x="469" y="146"/>
                    <a:pt x="467" y="138"/>
                    <a:pt x="467" y="138"/>
                  </a:cubicBezTo>
                  <a:cubicBezTo>
                    <a:pt x="481" y="86"/>
                    <a:pt x="476" y="130"/>
                    <a:pt x="457" y="102"/>
                  </a:cubicBezTo>
                  <a:cubicBezTo>
                    <a:pt x="453" y="97"/>
                    <a:pt x="449" y="84"/>
                    <a:pt x="449" y="84"/>
                  </a:cubicBezTo>
                  <a:cubicBezTo>
                    <a:pt x="448" y="75"/>
                    <a:pt x="450" y="65"/>
                    <a:pt x="447" y="56"/>
                  </a:cubicBezTo>
                  <a:cubicBezTo>
                    <a:pt x="446" y="53"/>
                    <a:pt x="427" y="42"/>
                    <a:pt x="423" y="40"/>
                  </a:cubicBezTo>
                  <a:cubicBezTo>
                    <a:pt x="419" y="38"/>
                    <a:pt x="411" y="32"/>
                    <a:pt x="411" y="32"/>
                  </a:cubicBezTo>
                  <a:cubicBezTo>
                    <a:pt x="404" y="18"/>
                    <a:pt x="398" y="5"/>
                    <a:pt x="383" y="0"/>
                  </a:cubicBezTo>
                  <a:cubicBezTo>
                    <a:pt x="366" y="2"/>
                    <a:pt x="357" y="3"/>
                    <a:pt x="343" y="12"/>
                  </a:cubicBezTo>
                  <a:cubicBezTo>
                    <a:pt x="331" y="30"/>
                    <a:pt x="326" y="52"/>
                    <a:pt x="319" y="72"/>
                  </a:cubicBezTo>
                  <a:cubicBezTo>
                    <a:pt x="322" y="80"/>
                    <a:pt x="323" y="83"/>
                    <a:pt x="331" y="86"/>
                  </a:cubicBezTo>
                  <a:cubicBezTo>
                    <a:pt x="337" y="95"/>
                    <a:pt x="344" y="100"/>
                    <a:pt x="347" y="110"/>
                  </a:cubicBezTo>
                  <a:cubicBezTo>
                    <a:pt x="346" y="131"/>
                    <a:pt x="343" y="140"/>
                    <a:pt x="349" y="158"/>
                  </a:cubicBezTo>
                  <a:cubicBezTo>
                    <a:pt x="346" y="170"/>
                    <a:pt x="342" y="173"/>
                    <a:pt x="331" y="178"/>
                  </a:cubicBezTo>
                  <a:cubicBezTo>
                    <a:pt x="327" y="180"/>
                    <a:pt x="319" y="182"/>
                    <a:pt x="319" y="182"/>
                  </a:cubicBezTo>
                  <a:cubicBezTo>
                    <a:pt x="317" y="188"/>
                    <a:pt x="315" y="194"/>
                    <a:pt x="313" y="200"/>
                  </a:cubicBezTo>
                  <a:cubicBezTo>
                    <a:pt x="312" y="204"/>
                    <a:pt x="309" y="212"/>
                    <a:pt x="309" y="212"/>
                  </a:cubicBezTo>
                  <a:cubicBezTo>
                    <a:pt x="307" y="226"/>
                    <a:pt x="303" y="241"/>
                    <a:pt x="299" y="254"/>
                  </a:cubicBezTo>
                  <a:cubicBezTo>
                    <a:pt x="300" y="260"/>
                    <a:pt x="298" y="267"/>
                    <a:pt x="301" y="272"/>
                  </a:cubicBezTo>
                  <a:cubicBezTo>
                    <a:pt x="302" y="274"/>
                    <a:pt x="318" y="277"/>
                    <a:pt x="321" y="278"/>
                  </a:cubicBezTo>
                  <a:cubicBezTo>
                    <a:pt x="325" y="279"/>
                    <a:pt x="333" y="282"/>
                    <a:pt x="333" y="282"/>
                  </a:cubicBezTo>
                  <a:cubicBezTo>
                    <a:pt x="337" y="287"/>
                    <a:pt x="340" y="294"/>
                    <a:pt x="343" y="300"/>
                  </a:cubicBezTo>
                  <a:cubicBezTo>
                    <a:pt x="345" y="304"/>
                    <a:pt x="347" y="312"/>
                    <a:pt x="347" y="312"/>
                  </a:cubicBezTo>
                  <a:cubicBezTo>
                    <a:pt x="346" y="319"/>
                    <a:pt x="341" y="334"/>
                    <a:pt x="341" y="334"/>
                  </a:cubicBezTo>
                  <a:cubicBezTo>
                    <a:pt x="345" y="346"/>
                    <a:pt x="350" y="353"/>
                    <a:pt x="357" y="364"/>
                  </a:cubicBezTo>
                  <a:cubicBezTo>
                    <a:pt x="359" y="368"/>
                    <a:pt x="361" y="376"/>
                    <a:pt x="361" y="376"/>
                  </a:cubicBezTo>
                  <a:cubicBezTo>
                    <a:pt x="360" y="391"/>
                    <a:pt x="361" y="407"/>
                    <a:pt x="345" y="412"/>
                  </a:cubicBezTo>
                  <a:cubicBezTo>
                    <a:pt x="328" y="410"/>
                    <a:pt x="306" y="406"/>
                    <a:pt x="291" y="396"/>
                  </a:cubicBezTo>
                  <a:cubicBezTo>
                    <a:pt x="282" y="382"/>
                    <a:pt x="266" y="391"/>
                    <a:pt x="255" y="380"/>
                  </a:cubicBezTo>
                  <a:close/>
                </a:path>
              </a:pathLst>
            </a:custGeom>
            <a:gradFill rotWithShape="0">
              <a:gsLst>
                <a:gs pos="0">
                  <a:srgbClr val="83A6C1">
                    <a:alpha val="28998"/>
                  </a:srgbClr>
                </a:gs>
                <a:gs pos="100000">
                  <a:srgbClr val="C3D4E1"/>
                </a:gs>
              </a:gsLst>
              <a:path path="rect">
                <a:fillToRect l="50000" t="50000" r="50000" b="50000"/>
              </a:path>
            </a:gradFill>
            <a:ln w="127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4340" name="Group 143"/>
          <p:cNvGrpSpPr>
            <a:grpSpLocks/>
          </p:cNvGrpSpPr>
          <p:nvPr/>
        </p:nvGrpSpPr>
        <p:grpSpPr bwMode="auto">
          <a:xfrm>
            <a:off x="465138" y="2398713"/>
            <a:ext cx="7475537" cy="2874962"/>
            <a:chOff x="144" y="1791"/>
            <a:chExt cx="5025" cy="1794"/>
          </a:xfrm>
        </p:grpSpPr>
        <p:sp>
          <p:nvSpPr>
            <p:cNvPr id="14441" name="Oval 144"/>
            <p:cNvSpPr>
              <a:spLocks noChangeArrowheads="1"/>
            </p:cNvSpPr>
            <p:nvPr/>
          </p:nvSpPr>
          <p:spPr bwMode="auto">
            <a:xfrm>
              <a:off x="2632" y="3464"/>
              <a:ext cx="45" cy="45"/>
            </a:xfrm>
            <a:prstGeom prst="ellipse">
              <a:avLst/>
            </a:prstGeom>
            <a:solidFill>
              <a:schemeClr val="tx2">
                <a:alpha val="14117"/>
              </a:schemeClr>
            </a:solidFill>
            <a:ln w="12700" algn="ctr">
              <a:solidFill>
                <a:srgbClr val="83A6C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42" name="Oval 145"/>
            <p:cNvSpPr>
              <a:spLocks noChangeArrowheads="1"/>
            </p:cNvSpPr>
            <p:nvPr/>
          </p:nvSpPr>
          <p:spPr bwMode="auto">
            <a:xfrm>
              <a:off x="985" y="2795"/>
              <a:ext cx="45" cy="45"/>
            </a:xfrm>
            <a:prstGeom prst="ellipse">
              <a:avLst/>
            </a:prstGeom>
            <a:solidFill>
              <a:schemeClr val="tx2">
                <a:alpha val="14117"/>
              </a:schemeClr>
            </a:solidFill>
            <a:ln w="12700" algn="ctr">
              <a:solidFill>
                <a:srgbClr val="83A6C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43" name="Oval 146"/>
            <p:cNvSpPr>
              <a:spLocks noChangeArrowheads="1"/>
            </p:cNvSpPr>
            <p:nvPr/>
          </p:nvSpPr>
          <p:spPr bwMode="auto">
            <a:xfrm>
              <a:off x="1012" y="2480"/>
              <a:ext cx="45" cy="45"/>
            </a:xfrm>
            <a:prstGeom prst="ellipse">
              <a:avLst/>
            </a:prstGeom>
            <a:solidFill>
              <a:schemeClr val="tx2">
                <a:alpha val="14117"/>
              </a:schemeClr>
            </a:solidFill>
            <a:ln w="12700" algn="ctr">
              <a:solidFill>
                <a:srgbClr val="83A6C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44" name="Oval 147"/>
            <p:cNvSpPr>
              <a:spLocks noChangeArrowheads="1"/>
            </p:cNvSpPr>
            <p:nvPr/>
          </p:nvSpPr>
          <p:spPr bwMode="auto">
            <a:xfrm>
              <a:off x="1478" y="1791"/>
              <a:ext cx="45" cy="45"/>
            </a:xfrm>
            <a:prstGeom prst="ellipse">
              <a:avLst/>
            </a:prstGeom>
            <a:solidFill>
              <a:schemeClr val="tx2">
                <a:alpha val="14117"/>
              </a:schemeClr>
            </a:solidFill>
            <a:ln w="12700" algn="ctr">
              <a:solidFill>
                <a:srgbClr val="83A6C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45" name="Oval 148"/>
            <p:cNvSpPr>
              <a:spLocks noChangeArrowheads="1"/>
            </p:cNvSpPr>
            <p:nvPr/>
          </p:nvSpPr>
          <p:spPr bwMode="auto">
            <a:xfrm>
              <a:off x="5036" y="2106"/>
              <a:ext cx="45" cy="45"/>
            </a:xfrm>
            <a:prstGeom prst="ellipse">
              <a:avLst/>
            </a:prstGeom>
            <a:solidFill>
              <a:schemeClr val="tx2">
                <a:alpha val="14117"/>
              </a:schemeClr>
            </a:solidFill>
            <a:ln w="12700" algn="ctr">
              <a:solidFill>
                <a:srgbClr val="83A6C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46" name="Oval 149"/>
            <p:cNvSpPr>
              <a:spLocks noChangeArrowheads="1"/>
            </p:cNvSpPr>
            <p:nvPr/>
          </p:nvSpPr>
          <p:spPr bwMode="auto">
            <a:xfrm>
              <a:off x="809" y="2115"/>
              <a:ext cx="45" cy="45"/>
            </a:xfrm>
            <a:prstGeom prst="ellipse">
              <a:avLst/>
            </a:prstGeom>
            <a:solidFill>
              <a:schemeClr val="tx2">
                <a:alpha val="14117"/>
              </a:schemeClr>
            </a:solidFill>
            <a:ln w="12700" algn="ctr">
              <a:solidFill>
                <a:srgbClr val="83A6C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47" name="Oval 150"/>
            <p:cNvSpPr>
              <a:spLocks noChangeArrowheads="1"/>
            </p:cNvSpPr>
            <p:nvPr/>
          </p:nvSpPr>
          <p:spPr bwMode="auto">
            <a:xfrm>
              <a:off x="1075" y="2659"/>
              <a:ext cx="45" cy="45"/>
            </a:xfrm>
            <a:prstGeom prst="ellipse">
              <a:avLst/>
            </a:prstGeom>
            <a:solidFill>
              <a:schemeClr val="tx2">
                <a:alpha val="14117"/>
              </a:schemeClr>
            </a:solidFill>
            <a:ln w="12700" algn="ctr">
              <a:solidFill>
                <a:srgbClr val="83A6C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48" name="Oval 151"/>
            <p:cNvSpPr>
              <a:spLocks noChangeArrowheads="1"/>
            </p:cNvSpPr>
            <p:nvPr/>
          </p:nvSpPr>
          <p:spPr bwMode="auto">
            <a:xfrm>
              <a:off x="5124" y="3146"/>
              <a:ext cx="45" cy="45"/>
            </a:xfrm>
            <a:prstGeom prst="ellipse">
              <a:avLst/>
            </a:prstGeom>
            <a:solidFill>
              <a:schemeClr val="tx2">
                <a:alpha val="14117"/>
              </a:schemeClr>
            </a:solidFill>
            <a:ln w="12700" algn="ctr">
              <a:solidFill>
                <a:srgbClr val="83A6C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49" name="Oval 152"/>
            <p:cNvSpPr>
              <a:spLocks noChangeArrowheads="1"/>
            </p:cNvSpPr>
            <p:nvPr/>
          </p:nvSpPr>
          <p:spPr bwMode="auto">
            <a:xfrm>
              <a:off x="1701" y="2964"/>
              <a:ext cx="45" cy="45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50" name="Oval 153"/>
            <p:cNvSpPr>
              <a:spLocks noChangeArrowheads="1"/>
            </p:cNvSpPr>
            <p:nvPr/>
          </p:nvSpPr>
          <p:spPr bwMode="auto">
            <a:xfrm>
              <a:off x="1111" y="2090"/>
              <a:ext cx="45" cy="45"/>
            </a:xfrm>
            <a:prstGeom prst="ellipse">
              <a:avLst/>
            </a:prstGeom>
            <a:solidFill>
              <a:schemeClr val="tx2">
                <a:alpha val="14117"/>
              </a:schemeClr>
            </a:solidFill>
            <a:ln w="12700" algn="ctr">
              <a:solidFill>
                <a:srgbClr val="83A6C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51" name="Oval 154"/>
            <p:cNvSpPr>
              <a:spLocks noChangeArrowheads="1"/>
            </p:cNvSpPr>
            <p:nvPr/>
          </p:nvSpPr>
          <p:spPr bwMode="auto">
            <a:xfrm>
              <a:off x="754" y="3119"/>
              <a:ext cx="45" cy="45"/>
            </a:xfrm>
            <a:prstGeom prst="ellipse">
              <a:avLst/>
            </a:prstGeom>
            <a:solidFill>
              <a:schemeClr val="tx2">
                <a:alpha val="14117"/>
              </a:schemeClr>
            </a:solidFill>
            <a:ln w="12700" algn="ctr">
              <a:solidFill>
                <a:srgbClr val="83A6C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52" name="Oval 155"/>
            <p:cNvSpPr>
              <a:spLocks noChangeArrowheads="1"/>
            </p:cNvSpPr>
            <p:nvPr/>
          </p:nvSpPr>
          <p:spPr bwMode="auto">
            <a:xfrm>
              <a:off x="827" y="2523"/>
              <a:ext cx="45" cy="45"/>
            </a:xfrm>
            <a:prstGeom prst="ellipse">
              <a:avLst/>
            </a:prstGeom>
            <a:solidFill>
              <a:schemeClr val="tx2">
                <a:alpha val="14117"/>
              </a:schemeClr>
            </a:solidFill>
            <a:ln w="12700" algn="ctr">
              <a:solidFill>
                <a:srgbClr val="83A6C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53" name="Oval 156"/>
            <p:cNvSpPr>
              <a:spLocks noChangeArrowheads="1"/>
            </p:cNvSpPr>
            <p:nvPr/>
          </p:nvSpPr>
          <p:spPr bwMode="auto">
            <a:xfrm>
              <a:off x="733" y="2644"/>
              <a:ext cx="45" cy="45"/>
            </a:xfrm>
            <a:prstGeom prst="ellipse">
              <a:avLst/>
            </a:prstGeom>
            <a:solidFill>
              <a:schemeClr val="tx2">
                <a:alpha val="14117"/>
              </a:schemeClr>
            </a:solidFill>
            <a:ln w="12700" algn="ctr">
              <a:solidFill>
                <a:srgbClr val="83A6C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54" name="Oval 157"/>
            <p:cNvSpPr>
              <a:spLocks noChangeArrowheads="1"/>
            </p:cNvSpPr>
            <p:nvPr/>
          </p:nvSpPr>
          <p:spPr bwMode="auto">
            <a:xfrm>
              <a:off x="144" y="2454"/>
              <a:ext cx="45" cy="45"/>
            </a:xfrm>
            <a:prstGeom prst="ellipse">
              <a:avLst/>
            </a:prstGeom>
            <a:solidFill>
              <a:schemeClr val="tx2">
                <a:alpha val="14117"/>
              </a:schemeClr>
            </a:solidFill>
            <a:ln w="12700" algn="ctr">
              <a:solidFill>
                <a:srgbClr val="83A6C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55" name="Oval 158"/>
            <p:cNvSpPr>
              <a:spLocks noChangeArrowheads="1"/>
            </p:cNvSpPr>
            <p:nvPr/>
          </p:nvSpPr>
          <p:spPr bwMode="auto">
            <a:xfrm>
              <a:off x="639" y="3088"/>
              <a:ext cx="45" cy="45"/>
            </a:xfrm>
            <a:prstGeom prst="ellipse">
              <a:avLst/>
            </a:prstGeom>
            <a:solidFill>
              <a:schemeClr val="tx2">
                <a:alpha val="14117"/>
              </a:schemeClr>
            </a:solidFill>
            <a:ln w="12700" algn="ctr">
              <a:solidFill>
                <a:srgbClr val="83A6C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56" name="Oval 159"/>
            <p:cNvSpPr>
              <a:spLocks noChangeArrowheads="1"/>
            </p:cNvSpPr>
            <p:nvPr/>
          </p:nvSpPr>
          <p:spPr bwMode="auto">
            <a:xfrm>
              <a:off x="533" y="3004"/>
              <a:ext cx="45" cy="45"/>
            </a:xfrm>
            <a:prstGeom prst="ellipse">
              <a:avLst/>
            </a:prstGeom>
            <a:solidFill>
              <a:schemeClr val="tx2">
                <a:alpha val="14117"/>
              </a:schemeClr>
            </a:solidFill>
            <a:ln w="12700" algn="ctr">
              <a:solidFill>
                <a:srgbClr val="83A6C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57" name="Oval 160"/>
            <p:cNvSpPr>
              <a:spLocks noChangeArrowheads="1"/>
            </p:cNvSpPr>
            <p:nvPr/>
          </p:nvSpPr>
          <p:spPr bwMode="auto">
            <a:xfrm>
              <a:off x="262" y="3103"/>
              <a:ext cx="45" cy="45"/>
            </a:xfrm>
            <a:prstGeom prst="ellipse">
              <a:avLst/>
            </a:prstGeom>
            <a:solidFill>
              <a:schemeClr val="tx2">
                <a:alpha val="14117"/>
              </a:schemeClr>
            </a:solidFill>
            <a:ln w="12700" algn="ctr">
              <a:solidFill>
                <a:srgbClr val="83A6C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58" name="Oval 161"/>
            <p:cNvSpPr>
              <a:spLocks noChangeArrowheads="1"/>
            </p:cNvSpPr>
            <p:nvPr/>
          </p:nvSpPr>
          <p:spPr bwMode="auto">
            <a:xfrm>
              <a:off x="298" y="3164"/>
              <a:ext cx="45" cy="45"/>
            </a:xfrm>
            <a:prstGeom prst="ellipse">
              <a:avLst/>
            </a:prstGeom>
            <a:solidFill>
              <a:schemeClr val="tx2">
                <a:alpha val="14117"/>
              </a:schemeClr>
            </a:solidFill>
            <a:ln w="12700" algn="ctr">
              <a:solidFill>
                <a:srgbClr val="83A6C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59" name="Oval 162"/>
            <p:cNvSpPr>
              <a:spLocks noChangeArrowheads="1"/>
            </p:cNvSpPr>
            <p:nvPr/>
          </p:nvSpPr>
          <p:spPr bwMode="auto">
            <a:xfrm>
              <a:off x="465" y="3258"/>
              <a:ext cx="45" cy="45"/>
            </a:xfrm>
            <a:prstGeom prst="ellipse">
              <a:avLst/>
            </a:prstGeom>
            <a:solidFill>
              <a:schemeClr val="tx2">
                <a:alpha val="14117"/>
              </a:schemeClr>
            </a:solidFill>
            <a:ln w="12700" algn="ctr">
              <a:solidFill>
                <a:srgbClr val="83A6C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60" name="Oval 163"/>
            <p:cNvSpPr>
              <a:spLocks noChangeArrowheads="1"/>
            </p:cNvSpPr>
            <p:nvPr/>
          </p:nvSpPr>
          <p:spPr bwMode="auto">
            <a:xfrm>
              <a:off x="582" y="3540"/>
              <a:ext cx="45" cy="45"/>
            </a:xfrm>
            <a:prstGeom prst="ellipse">
              <a:avLst/>
            </a:prstGeom>
            <a:solidFill>
              <a:schemeClr val="tx2">
                <a:alpha val="14117"/>
              </a:schemeClr>
            </a:solidFill>
            <a:ln w="12700" algn="ctr">
              <a:solidFill>
                <a:srgbClr val="83A6C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4341" name="Group 164"/>
          <p:cNvGrpSpPr>
            <a:grpSpLocks/>
          </p:cNvGrpSpPr>
          <p:nvPr/>
        </p:nvGrpSpPr>
        <p:grpSpPr bwMode="auto">
          <a:xfrm>
            <a:off x="388938" y="2095500"/>
            <a:ext cx="7843837" cy="3317875"/>
            <a:chOff x="93" y="1602"/>
            <a:chExt cx="5272" cy="2069"/>
          </a:xfrm>
        </p:grpSpPr>
        <p:sp>
          <p:nvSpPr>
            <p:cNvPr id="14423" name="Freeform 165"/>
            <p:cNvSpPr>
              <a:spLocks/>
            </p:cNvSpPr>
            <p:nvPr/>
          </p:nvSpPr>
          <p:spPr bwMode="auto">
            <a:xfrm>
              <a:off x="955" y="2618"/>
              <a:ext cx="343" cy="197"/>
            </a:xfrm>
            <a:custGeom>
              <a:avLst/>
              <a:gdLst>
                <a:gd name="T0" fmla="*/ 86 w 345"/>
                <a:gd name="T1" fmla="*/ 14 h 204"/>
                <a:gd name="T2" fmla="*/ 64 w 345"/>
                <a:gd name="T3" fmla="*/ 14 h 204"/>
                <a:gd name="T4" fmla="*/ 46 w 345"/>
                <a:gd name="T5" fmla="*/ 14 h 204"/>
                <a:gd name="T6" fmla="*/ 19 w 345"/>
                <a:gd name="T7" fmla="*/ 14 h 204"/>
                <a:gd name="T8" fmla="*/ 6 w 345"/>
                <a:gd name="T9" fmla="*/ 14 h 204"/>
                <a:gd name="T10" fmla="*/ 22 w 345"/>
                <a:gd name="T11" fmla="*/ 14 h 204"/>
                <a:gd name="T12" fmla="*/ 42 w 345"/>
                <a:gd name="T13" fmla="*/ 15 h 204"/>
                <a:gd name="T14" fmla="*/ 54 w 345"/>
                <a:gd name="T15" fmla="*/ 18 h 204"/>
                <a:gd name="T16" fmla="*/ 66 w 345"/>
                <a:gd name="T17" fmla="*/ 22 h 204"/>
                <a:gd name="T18" fmla="*/ 75 w 345"/>
                <a:gd name="T19" fmla="*/ 26 h 204"/>
                <a:gd name="T20" fmla="*/ 82 w 345"/>
                <a:gd name="T21" fmla="*/ 27 h 204"/>
                <a:gd name="T22" fmla="*/ 86 w 345"/>
                <a:gd name="T23" fmla="*/ 28 h 204"/>
                <a:gd name="T24" fmla="*/ 86 w 345"/>
                <a:gd name="T25" fmla="*/ 27 h 204"/>
                <a:gd name="T26" fmla="*/ 86 w 345"/>
                <a:gd name="T27" fmla="*/ 27 h 204"/>
                <a:gd name="T28" fmla="*/ 86 w 345"/>
                <a:gd name="T29" fmla="*/ 25 h 204"/>
                <a:gd name="T30" fmla="*/ 95 w 345"/>
                <a:gd name="T31" fmla="*/ 27 h 204"/>
                <a:gd name="T32" fmla="*/ 122 w 345"/>
                <a:gd name="T33" fmla="*/ 25 h 204"/>
                <a:gd name="T34" fmla="*/ 126 w 345"/>
                <a:gd name="T35" fmla="*/ 22 h 204"/>
                <a:gd name="T36" fmla="*/ 144 w 345"/>
                <a:gd name="T37" fmla="*/ 19 h 204"/>
                <a:gd name="T38" fmla="*/ 144 w 345"/>
                <a:gd name="T39" fmla="*/ 15 h 204"/>
                <a:gd name="T40" fmla="*/ 182 w 345"/>
                <a:gd name="T41" fmla="*/ 14 h 204"/>
                <a:gd name="T42" fmla="*/ 206 w 345"/>
                <a:gd name="T43" fmla="*/ 14 h 204"/>
                <a:gd name="T44" fmla="*/ 222 w 345"/>
                <a:gd name="T45" fmla="*/ 14 h 204"/>
                <a:gd name="T46" fmla="*/ 224 w 345"/>
                <a:gd name="T47" fmla="*/ 14 h 204"/>
                <a:gd name="T48" fmla="*/ 236 w 345"/>
                <a:gd name="T49" fmla="*/ 14 h 204"/>
                <a:gd name="T50" fmla="*/ 224 w 345"/>
                <a:gd name="T51" fmla="*/ 14 h 204"/>
                <a:gd name="T52" fmla="*/ 214 w 345"/>
                <a:gd name="T53" fmla="*/ 14 h 204"/>
                <a:gd name="T54" fmla="*/ 203 w 345"/>
                <a:gd name="T55" fmla="*/ 5 h 204"/>
                <a:gd name="T56" fmla="*/ 191 w 345"/>
                <a:gd name="T57" fmla="*/ 12 h 204"/>
                <a:gd name="T58" fmla="*/ 180 w 345"/>
                <a:gd name="T59" fmla="*/ 14 h 204"/>
                <a:gd name="T60" fmla="*/ 131 w 345"/>
                <a:gd name="T61" fmla="*/ 11 h 204"/>
                <a:gd name="T62" fmla="*/ 119 w 345"/>
                <a:gd name="T63" fmla="*/ 2 h 204"/>
                <a:gd name="T64" fmla="*/ 107 w 345"/>
                <a:gd name="T65" fmla="*/ 14 h 204"/>
                <a:gd name="T66" fmla="*/ 92 w 345"/>
                <a:gd name="T67" fmla="*/ 14 h 204"/>
                <a:gd name="T68" fmla="*/ 86 w 345"/>
                <a:gd name="T69" fmla="*/ 14 h 204"/>
                <a:gd name="T70" fmla="*/ 86 w 345"/>
                <a:gd name="T71" fmla="*/ 14 h 20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45"/>
                <a:gd name="T109" fmla="*/ 0 h 204"/>
                <a:gd name="T110" fmla="*/ 345 w 345"/>
                <a:gd name="T111" fmla="*/ 204 h 20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45" h="204">
                  <a:moveTo>
                    <a:pt x="94" y="35"/>
                  </a:moveTo>
                  <a:cubicBezTo>
                    <a:pt x="91" y="52"/>
                    <a:pt x="80" y="56"/>
                    <a:pt x="64" y="57"/>
                  </a:cubicBezTo>
                  <a:cubicBezTo>
                    <a:pt x="59" y="61"/>
                    <a:pt x="52" y="65"/>
                    <a:pt x="46" y="66"/>
                  </a:cubicBezTo>
                  <a:cubicBezTo>
                    <a:pt x="38" y="70"/>
                    <a:pt x="28" y="73"/>
                    <a:pt x="19" y="75"/>
                  </a:cubicBezTo>
                  <a:cubicBezTo>
                    <a:pt x="15" y="78"/>
                    <a:pt x="10" y="80"/>
                    <a:pt x="6" y="83"/>
                  </a:cubicBezTo>
                  <a:cubicBezTo>
                    <a:pt x="0" y="94"/>
                    <a:pt x="12" y="105"/>
                    <a:pt x="22" y="110"/>
                  </a:cubicBezTo>
                  <a:cubicBezTo>
                    <a:pt x="27" y="117"/>
                    <a:pt x="34" y="123"/>
                    <a:pt x="42" y="128"/>
                  </a:cubicBezTo>
                  <a:cubicBezTo>
                    <a:pt x="45" y="133"/>
                    <a:pt x="51" y="135"/>
                    <a:pt x="54" y="140"/>
                  </a:cubicBezTo>
                  <a:cubicBezTo>
                    <a:pt x="59" y="147"/>
                    <a:pt x="61" y="155"/>
                    <a:pt x="66" y="162"/>
                  </a:cubicBezTo>
                  <a:cubicBezTo>
                    <a:pt x="67" y="170"/>
                    <a:pt x="69" y="178"/>
                    <a:pt x="75" y="183"/>
                  </a:cubicBezTo>
                  <a:cubicBezTo>
                    <a:pt x="76" y="189"/>
                    <a:pt x="77" y="191"/>
                    <a:pt x="82" y="195"/>
                  </a:cubicBezTo>
                  <a:cubicBezTo>
                    <a:pt x="86" y="202"/>
                    <a:pt x="88" y="204"/>
                    <a:pt x="96" y="201"/>
                  </a:cubicBezTo>
                  <a:cubicBezTo>
                    <a:pt x="100" y="196"/>
                    <a:pt x="102" y="195"/>
                    <a:pt x="108" y="194"/>
                  </a:cubicBezTo>
                  <a:cubicBezTo>
                    <a:pt x="114" y="191"/>
                    <a:pt x="117" y="191"/>
                    <a:pt x="124" y="192"/>
                  </a:cubicBezTo>
                  <a:cubicBezTo>
                    <a:pt x="133" y="190"/>
                    <a:pt x="130" y="185"/>
                    <a:pt x="136" y="179"/>
                  </a:cubicBezTo>
                  <a:cubicBezTo>
                    <a:pt x="148" y="180"/>
                    <a:pt x="147" y="183"/>
                    <a:pt x="153" y="192"/>
                  </a:cubicBezTo>
                  <a:cubicBezTo>
                    <a:pt x="178" y="191"/>
                    <a:pt x="170" y="195"/>
                    <a:pt x="180" y="182"/>
                  </a:cubicBezTo>
                  <a:cubicBezTo>
                    <a:pt x="182" y="170"/>
                    <a:pt x="187" y="178"/>
                    <a:pt x="184" y="162"/>
                  </a:cubicBezTo>
                  <a:cubicBezTo>
                    <a:pt x="186" y="151"/>
                    <a:pt x="192" y="149"/>
                    <a:pt x="202" y="144"/>
                  </a:cubicBezTo>
                  <a:cubicBezTo>
                    <a:pt x="206" y="138"/>
                    <a:pt x="205" y="134"/>
                    <a:pt x="202" y="128"/>
                  </a:cubicBezTo>
                  <a:cubicBezTo>
                    <a:pt x="199" y="111"/>
                    <a:pt x="225" y="95"/>
                    <a:pt x="240" y="92"/>
                  </a:cubicBezTo>
                  <a:cubicBezTo>
                    <a:pt x="254" y="93"/>
                    <a:pt x="258" y="97"/>
                    <a:pt x="270" y="99"/>
                  </a:cubicBezTo>
                  <a:cubicBezTo>
                    <a:pt x="278" y="98"/>
                    <a:pt x="288" y="72"/>
                    <a:pt x="303" y="72"/>
                  </a:cubicBezTo>
                  <a:cubicBezTo>
                    <a:pt x="307" y="79"/>
                    <a:pt x="298" y="88"/>
                    <a:pt x="306" y="87"/>
                  </a:cubicBezTo>
                  <a:cubicBezTo>
                    <a:pt x="310" y="80"/>
                    <a:pt x="322" y="70"/>
                    <a:pt x="330" y="68"/>
                  </a:cubicBezTo>
                  <a:cubicBezTo>
                    <a:pt x="345" y="42"/>
                    <a:pt x="307" y="41"/>
                    <a:pt x="307" y="23"/>
                  </a:cubicBezTo>
                  <a:cubicBezTo>
                    <a:pt x="305" y="12"/>
                    <a:pt x="294" y="19"/>
                    <a:pt x="286" y="14"/>
                  </a:cubicBezTo>
                  <a:cubicBezTo>
                    <a:pt x="282" y="7"/>
                    <a:pt x="273" y="6"/>
                    <a:pt x="265" y="5"/>
                  </a:cubicBezTo>
                  <a:cubicBezTo>
                    <a:pt x="257" y="1"/>
                    <a:pt x="255" y="8"/>
                    <a:pt x="249" y="12"/>
                  </a:cubicBezTo>
                  <a:cubicBezTo>
                    <a:pt x="246" y="18"/>
                    <a:pt x="244" y="20"/>
                    <a:pt x="238" y="23"/>
                  </a:cubicBezTo>
                  <a:cubicBezTo>
                    <a:pt x="211" y="14"/>
                    <a:pt x="231" y="12"/>
                    <a:pt x="189" y="11"/>
                  </a:cubicBezTo>
                  <a:cubicBezTo>
                    <a:pt x="183" y="9"/>
                    <a:pt x="181" y="7"/>
                    <a:pt x="177" y="2"/>
                  </a:cubicBezTo>
                  <a:cubicBezTo>
                    <a:pt x="169" y="4"/>
                    <a:pt x="171" y="10"/>
                    <a:pt x="165" y="15"/>
                  </a:cubicBezTo>
                  <a:cubicBezTo>
                    <a:pt x="161" y="22"/>
                    <a:pt x="158" y="23"/>
                    <a:pt x="150" y="24"/>
                  </a:cubicBezTo>
                  <a:cubicBezTo>
                    <a:pt x="140" y="23"/>
                    <a:pt x="142" y="19"/>
                    <a:pt x="133" y="17"/>
                  </a:cubicBezTo>
                  <a:cubicBezTo>
                    <a:pt x="109" y="0"/>
                    <a:pt x="126" y="39"/>
                    <a:pt x="94" y="35"/>
                  </a:cubicBezTo>
                  <a:close/>
                </a:path>
              </a:pathLst>
            </a:custGeom>
            <a:solidFill>
              <a:schemeClr val="tx2">
                <a:alpha val="10196"/>
              </a:schemeClr>
            </a:solidFill>
            <a:ln w="19050" cap="flat" cmpd="sng">
              <a:solidFill>
                <a:srgbClr val="83A6C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24" name="Freeform 166"/>
            <p:cNvSpPr>
              <a:spLocks/>
            </p:cNvSpPr>
            <p:nvPr/>
          </p:nvSpPr>
          <p:spPr bwMode="auto">
            <a:xfrm>
              <a:off x="902" y="2733"/>
              <a:ext cx="220" cy="141"/>
            </a:xfrm>
            <a:custGeom>
              <a:avLst/>
              <a:gdLst>
                <a:gd name="T0" fmla="*/ 0 w 221"/>
                <a:gd name="T1" fmla="*/ 12 h 147"/>
                <a:gd name="T2" fmla="*/ 29 w 221"/>
                <a:gd name="T3" fmla="*/ 12 h 147"/>
                <a:gd name="T4" fmla="*/ 75 w 221"/>
                <a:gd name="T5" fmla="*/ 12 h 147"/>
                <a:gd name="T6" fmla="*/ 83 w 221"/>
                <a:gd name="T7" fmla="*/ 12 h 147"/>
                <a:gd name="T8" fmla="*/ 92 w 221"/>
                <a:gd name="T9" fmla="*/ 12 h 147"/>
                <a:gd name="T10" fmla="*/ 110 w 221"/>
                <a:gd name="T11" fmla="*/ 12 h 147"/>
                <a:gd name="T12" fmla="*/ 110 w 221"/>
                <a:gd name="T13" fmla="*/ 12 h 147"/>
                <a:gd name="T14" fmla="*/ 110 w 221"/>
                <a:gd name="T15" fmla="*/ 12 h 147"/>
                <a:gd name="T16" fmla="*/ 110 w 221"/>
                <a:gd name="T17" fmla="*/ 12 h 147"/>
                <a:gd name="T18" fmla="*/ 133 w 221"/>
                <a:gd name="T19" fmla="*/ 12 h 147"/>
                <a:gd name="T20" fmla="*/ 145 w 221"/>
                <a:gd name="T21" fmla="*/ 12 h 147"/>
                <a:gd name="T22" fmla="*/ 157 w 221"/>
                <a:gd name="T23" fmla="*/ 12 h 147"/>
                <a:gd name="T24" fmla="*/ 146 w 221"/>
                <a:gd name="T25" fmla="*/ 12 h 147"/>
                <a:gd name="T26" fmla="*/ 133 w 221"/>
                <a:gd name="T27" fmla="*/ 12 h 147"/>
                <a:gd name="T28" fmla="*/ 119 w 221"/>
                <a:gd name="T29" fmla="*/ 12 h 147"/>
                <a:gd name="T30" fmla="*/ 110 w 221"/>
                <a:gd name="T31" fmla="*/ 12 h 147"/>
                <a:gd name="T32" fmla="*/ 110 w 221"/>
                <a:gd name="T33" fmla="*/ 12 h 147"/>
                <a:gd name="T34" fmla="*/ 110 w 221"/>
                <a:gd name="T35" fmla="*/ 12 h 147"/>
                <a:gd name="T36" fmla="*/ 110 w 221"/>
                <a:gd name="T37" fmla="*/ 12 h 147"/>
                <a:gd name="T38" fmla="*/ 87 w 221"/>
                <a:gd name="T39" fmla="*/ 3 h 147"/>
                <a:gd name="T40" fmla="*/ 72 w 221"/>
                <a:gd name="T41" fmla="*/ 10 h 147"/>
                <a:gd name="T42" fmla="*/ 48 w 221"/>
                <a:gd name="T43" fmla="*/ 12 h 147"/>
                <a:gd name="T44" fmla="*/ 30 w 221"/>
                <a:gd name="T45" fmla="*/ 12 h 147"/>
                <a:gd name="T46" fmla="*/ 14 w 221"/>
                <a:gd name="T47" fmla="*/ 12 h 147"/>
                <a:gd name="T48" fmla="*/ 0 w 221"/>
                <a:gd name="T49" fmla="*/ 12 h 14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21"/>
                <a:gd name="T76" fmla="*/ 0 h 147"/>
                <a:gd name="T77" fmla="*/ 221 w 221"/>
                <a:gd name="T78" fmla="*/ 147 h 14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21" h="147">
                  <a:moveTo>
                    <a:pt x="0" y="48"/>
                  </a:moveTo>
                  <a:cubicBezTo>
                    <a:pt x="6" y="56"/>
                    <a:pt x="19" y="68"/>
                    <a:pt x="29" y="72"/>
                  </a:cubicBezTo>
                  <a:cubicBezTo>
                    <a:pt x="42" y="85"/>
                    <a:pt x="62" y="90"/>
                    <a:pt x="75" y="103"/>
                  </a:cubicBezTo>
                  <a:cubicBezTo>
                    <a:pt x="77" y="107"/>
                    <a:pt x="80" y="114"/>
                    <a:pt x="83" y="117"/>
                  </a:cubicBezTo>
                  <a:cubicBezTo>
                    <a:pt x="86" y="120"/>
                    <a:pt x="92" y="124"/>
                    <a:pt x="92" y="124"/>
                  </a:cubicBezTo>
                  <a:cubicBezTo>
                    <a:pt x="100" y="114"/>
                    <a:pt x="101" y="117"/>
                    <a:pt x="116" y="118"/>
                  </a:cubicBezTo>
                  <a:cubicBezTo>
                    <a:pt x="119" y="119"/>
                    <a:pt x="122" y="119"/>
                    <a:pt x="125" y="121"/>
                  </a:cubicBezTo>
                  <a:cubicBezTo>
                    <a:pt x="136" y="129"/>
                    <a:pt x="140" y="140"/>
                    <a:pt x="153" y="147"/>
                  </a:cubicBezTo>
                  <a:cubicBezTo>
                    <a:pt x="161" y="144"/>
                    <a:pt x="160" y="136"/>
                    <a:pt x="167" y="132"/>
                  </a:cubicBezTo>
                  <a:cubicBezTo>
                    <a:pt x="172" y="128"/>
                    <a:pt x="189" y="129"/>
                    <a:pt x="191" y="129"/>
                  </a:cubicBezTo>
                  <a:cubicBezTo>
                    <a:pt x="196" y="125"/>
                    <a:pt x="198" y="121"/>
                    <a:pt x="203" y="117"/>
                  </a:cubicBezTo>
                  <a:cubicBezTo>
                    <a:pt x="206" y="111"/>
                    <a:pt x="209" y="109"/>
                    <a:pt x="215" y="106"/>
                  </a:cubicBezTo>
                  <a:cubicBezTo>
                    <a:pt x="221" y="98"/>
                    <a:pt x="207" y="87"/>
                    <a:pt x="204" y="79"/>
                  </a:cubicBezTo>
                  <a:cubicBezTo>
                    <a:pt x="202" y="69"/>
                    <a:pt x="202" y="63"/>
                    <a:pt x="191" y="61"/>
                  </a:cubicBezTo>
                  <a:cubicBezTo>
                    <a:pt x="182" y="62"/>
                    <a:pt x="186" y="71"/>
                    <a:pt x="177" y="72"/>
                  </a:cubicBezTo>
                  <a:cubicBezTo>
                    <a:pt x="171" y="73"/>
                    <a:pt x="165" y="76"/>
                    <a:pt x="159" y="76"/>
                  </a:cubicBezTo>
                  <a:cubicBezTo>
                    <a:pt x="151" y="82"/>
                    <a:pt x="151" y="82"/>
                    <a:pt x="140" y="81"/>
                  </a:cubicBezTo>
                  <a:cubicBezTo>
                    <a:pt x="128" y="76"/>
                    <a:pt x="131" y="70"/>
                    <a:pt x="126" y="60"/>
                  </a:cubicBezTo>
                  <a:cubicBezTo>
                    <a:pt x="125" y="52"/>
                    <a:pt x="121" y="49"/>
                    <a:pt x="117" y="42"/>
                  </a:cubicBezTo>
                  <a:cubicBezTo>
                    <a:pt x="114" y="24"/>
                    <a:pt x="99" y="18"/>
                    <a:pt x="87" y="3"/>
                  </a:cubicBezTo>
                  <a:cubicBezTo>
                    <a:pt x="81" y="0"/>
                    <a:pt x="79" y="9"/>
                    <a:pt x="72" y="10"/>
                  </a:cubicBezTo>
                  <a:cubicBezTo>
                    <a:pt x="65" y="14"/>
                    <a:pt x="54" y="15"/>
                    <a:pt x="48" y="21"/>
                  </a:cubicBezTo>
                  <a:cubicBezTo>
                    <a:pt x="40" y="29"/>
                    <a:pt x="42" y="44"/>
                    <a:pt x="30" y="46"/>
                  </a:cubicBezTo>
                  <a:cubicBezTo>
                    <a:pt x="21" y="51"/>
                    <a:pt x="32" y="46"/>
                    <a:pt x="14" y="46"/>
                  </a:cubicBezTo>
                  <a:cubicBezTo>
                    <a:pt x="9" y="46"/>
                    <a:pt x="0" y="48"/>
                    <a:pt x="0" y="48"/>
                  </a:cubicBezTo>
                  <a:close/>
                </a:path>
              </a:pathLst>
            </a:custGeom>
            <a:solidFill>
              <a:schemeClr val="tx2">
                <a:alpha val="10196"/>
              </a:schemeClr>
            </a:solidFill>
            <a:ln w="19050" cap="flat" cmpd="sng">
              <a:solidFill>
                <a:srgbClr val="83A6C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25" name="Freeform 167"/>
            <p:cNvSpPr>
              <a:spLocks/>
            </p:cNvSpPr>
            <p:nvPr/>
          </p:nvSpPr>
          <p:spPr bwMode="auto">
            <a:xfrm>
              <a:off x="760" y="2460"/>
              <a:ext cx="178" cy="197"/>
            </a:xfrm>
            <a:custGeom>
              <a:avLst/>
              <a:gdLst>
                <a:gd name="T0" fmla="*/ 0 w 179"/>
                <a:gd name="T1" fmla="*/ 12 h 205"/>
                <a:gd name="T2" fmla="*/ 14 w 179"/>
                <a:gd name="T3" fmla="*/ 12 h 205"/>
                <a:gd name="T4" fmla="*/ 36 w 179"/>
                <a:gd name="T5" fmla="*/ 12 h 205"/>
                <a:gd name="T6" fmla="*/ 41 w 179"/>
                <a:gd name="T7" fmla="*/ 12 h 205"/>
                <a:gd name="T8" fmla="*/ 36 w 179"/>
                <a:gd name="T9" fmla="*/ 12 h 205"/>
                <a:gd name="T10" fmla="*/ 33 w 179"/>
                <a:gd name="T11" fmla="*/ 13 h 205"/>
                <a:gd name="T12" fmla="*/ 42 w 179"/>
                <a:gd name="T13" fmla="*/ 14 h 205"/>
                <a:gd name="T14" fmla="*/ 50 w 179"/>
                <a:gd name="T15" fmla="*/ 16 h 205"/>
                <a:gd name="T16" fmla="*/ 62 w 179"/>
                <a:gd name="T17" fmla="*/ 21 h 205"/>
                <a:gd name="T18" fmla="*/ 78 w 179"/>
                <a:gd name="T19" fmla="*/ 20 h 205"/>
                <a:gd name="T20" fmla="*/ 89 w 179"/>
                <a:gd name="T21" fmla="*/ 22 h 205"/>
                <a:gd name="T22" fmla="*/ 98 w 179"/>
                <a:gd name="T23" fmla="*/ 21 h 205"/>
                <a:gd name="T24" fmla="*/ 103 w 179"/>
                <a:gd name="T25" fmla="*/ 19 h 205"/>
                <a:gd name="T26" fmla="*/ 110 w 179"/>
                <a:gd name="T27" fmla="*/ 16 h 205"/>
                <a:gd name="T28" fmla="*/ 89 w 179"/>
                <a:gd name="T29" fmla="*/ 12 h 205"/>
                <a:gd name="T30" fmla="*/ 89 w 179"/>
                <a:gd name="T31" fmla="*/ 12 h 205"/>
                <a:gd name="T32" fmla="*/ 98 w 179"/>
                <a:gd name="T33" fmla="*/ 12 h 205"/>
                <a:gd name="T34" fmla="*/ 118 w 179"/>
                <a:gd name="T35" fmla="*/ 12 h 205"/>
                <a:gd name="T36" fmla="*/ 94 w 179"/>
                <a:gd name="T37" fmla="*/ 12 h 205"/>
                <a:gd name="T38" fmla="*/ 89 w 179"/>
                <a:gd name="T39" fmla="*/ 12 h 205"/>
                <a:gd name="T40" fmla="*/ 89 w 179"/>
                <a:gd name="T41" fmla="*/ 12 h 205"/>
                <a:gd name="T42" fmla="*/ 81 w 179"/>
                <a:gd name="T43" fmla="*/ 12 h 205"/>
                <a:gd name="T44" fmla="*/ 74 w 179"/>
                <a:gd name="T45" fmla="*/ 7 h 205"/>
                <a:gd name="T46" fmla="*/ 66 w 179"/>
                <a:gd name="T47" fmla="*/ 5 h 205"/>
                <a:gd name="T48" fmla="*/ 53 w 179"/>
                <a:gd name="T49" fmla="*/ 12 h 205"/>
                <a:gd name="T50" fmla="*/ 45 w 179"/>
                <a:gd name="T51" fmla="*/ 12 h 205"/>
                <a:gd name="T52" fmla="*/ 18 w 179"/>
                <a:gd name="T53" fmla="*/ 12 h 205"/>
                <a:gd name="T54" fmla="*/ 0 w 179"/>
                <a:gd name="T55" fmla="*/ 12 h 205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79"/>
                <a:gd name="T85" fmla="*/ 0 h 205"/>
                <a:gd name="T86" fmla="*/ 179 w 179"/>
                <a:gd name="T87" fmla="*/ 205 h 205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79" h="205">
                  <a:moveTo>
                    <a:pt x="0" y="56"/>
                  </a:moveTo>
                  <a:cubicBezTo>
                    <a:pt x="7" y="59"/>
                    <a:pt x="9" y="65"/>
                    <a:pt x="14" y="71"/>
                  </a:cubicBezTo>
                  <a:cubicBezTo>
                    <a:pt x="16" y="83"/>
                    <a:pt x="29" y="96"/>
                    <a:pt x="36" y="106"/>
                  </a:cubicBezTo>
                  <a:cubicBezTo>
                    <a:pt x="37" y="112"/>
                    <a:pt x="38" y="116"/>
                    <a:pt x="41" y="121"/>
                  </a:cubicBezTo>
                  <a:cubicBezTo>
                    <a:pt x="42" y="130"/>
                    <a:pt x="45" y="138"/>
                    <a:pt x="36" y="142"/>
                  </a:cubicBezTo>
                  <a:cubicBezTo>
                    <a:pt x="35" y="143"/>
                    <a:pt x="32" y="144"/>
                    <a:pt x="33" y="146"/>
                  </a:cubicBezTo>
                  <a:cubicBezTo>
                    <a:pt x="34" y="149"/>
                    <a:pt x="40" y="149"/>
                    <a:pt x="42" y="151"/>
                  </a:cubicBezTo>
                  <a:cubicBezTo>
                    <a:pt x="46" y="155"/>
                    <a:pt x="48" y="160"/>
                    <a:pt x="50" y="164"/>
                  </a:cubicBezTo>
                  <a:cubicBezTo>
                    <a:pt x="53" y="178"/>
                    <a:pt x="57" y="190"/>
                    <a:pt x="62" y="202"/>
                  </a:cubicBezTo>
                  <a:cubicBezTo>
                    <a:pt x="68" y="200"/>
                    <a:pt x="72" y="197"/>
                    <a:pt x="78" y="196"/>
                  </a:cubicBezTo>
                  <a:cubicBezTo>
                    <a:pt x="88" y="197"/>
                    <a:pt x="92" y="200"/>
                    <a:pt x="101" y="205"/>
                  </a:cubicBezTo>
                  <a:cubicBezTo>
                    <a:pt x="119" y="200"/>
                    <a:pt x="156" y="199"/>
                    <a:pt x="156" y="199"/>
                  </a:cubicBezTo>
                  <a:cubicBezTo>
                    <a:pt x="160" y="193"/>
                    <a:pt x="157" y="190"/>
                    <a:pt x="161" y="184"/>
                  </a:cubicBezTo>
                  <a:cubicBezTo>
                    <a:pt x="163" y="175"/>
                    <a:pt x="167" y="178"/>
                    <a:pt x="168" y="167"/>
                  </a:cubicBezTo>
                  <a:cubicBezTo>
                    <a:pt x="166" y="155"/>
                    <a:pt x="157" y="141"/>
                    <a:pt x="147" y="134"/>
                  </a:cubicBezTo>
                  <a:cubicBezTo>
                    <a:pt x="143" y="128"/>
                    <a:pt x="145" y="124"/>
                    <a:pt x="141" y="118"/>
                  </a:cubicBezTo>
                  <a:cubicBezTo>
                    <a:pt x="143" y="111"/>
                    <a:pt x="153" y="104"/>
                    <a:pt x="156" y="97"/>
                  </a:cubicBezTo>
                  <a:cubicBezTo>
                    <a:pt x="159" y="84"/>
                    <a:pt x="162" y="78"/>
                    <a:pt x="176" y="76"/>
                  </a:cubicBezTo>
                  <a:cubicBezTo>
                    <a:pt x="179" y="61"/>
                    <a:pt x="179" y="50"/>
                    <a:pt x="152" y="49"/>
                  </a:cubicBezTo>
                  <a:cubicBezTo>
                    <a:pt x="134" y="33"/>
                    <a:pt x="124" y="35"/>
                    <a:pt x="104" y="31"/>
                  </a:cubicBezTo>
                  <a:cubicBezTo>
                    <a:pt x="98" y="30"/>
                    <a:pt x="95" y="29"/>
                    <a:pt x="90" y="26"/>
                  </a:cubicBezTo>
                  <a:cubicBezTo>
                    <a:pt x="87" y="24"/>
                    <a:pt x="81" y="19"/>
                    <a:pt x="81" y="19"/>
                  </a:cubicBezTo>
                  <a:cubicBezTo>
                    <a:pt x="80" y="13"/>
                    <a:pt x="79" y="11"/>
                    <a:pt x="74" y="7"/>
                  </a:cubicBezTo>
                  <a:cubicBezTo>
                    <a:pt x="70" y="1"/>
                    <a:pt x="72" y="0"/>
                    <a:pt x="66" y="5"/>
                  </a:cubicBezTo>
                  <a:cubicBezTo>
                    <a:pt x="64" y="9"/>
                    <a:pt x="57" y="15"/>
                    <a:pt x="53" y="17"/>
                  </a:cubicBezTo>
                  <a:cubicBezTo>
                    <a:pt x="49" y="19"/>
                    <a:pt x="45" y="14"/>
                    <a:pt x="45" y="14"/>
                  </a:cubicBezTo>
                  <a:cubicBezTo>
                    <a:pt x="37" y="18"/>
                    <a:pt x="26" y="30"/>
                    <a:pt x="18" y="35"/>
                  </a:cubicBezTo>
                  <a:cubicBezTo>
                    <a:pt x="14" y="42"/>
                    <a:pt x="6" y="51"/>
                    <a:pt x="0" y="56"/>
                  </a:cubicBezTo>
                  <a:close/>
                </a:path>
              </a:pathLst>
            </a:custGeom>
            <a:solidFill>
              <a:schemeClr val="tx2">
                <a:alpha val="10196"/>
              </a:schemeClr>
            </a:solidFill>
            <a:ln w="19050" cap="flat" cmpd="sng">
              <a:solidFill>
                <a:srgbClr val="83A6C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26" name="Freeform 168"/>
            <p:cNvSpPr>
              <a:spLocks/>
            </p:cNvSpPr>
            <p:nvPr/>
          </p:nvSpPr>
          <p:spPr bwMode="auto">
            <a:xfrm>
              <a:off x="2381" y="3380"/>
              <a:ext cx="421" cy="273"/>
            </a:xfrm>
            <a:custGeom>
              <a:avLst/>
              <a:gdLst>
                <a:gd name="T0" fmla="*/ 5 w 423"/>
                <a:gd name="T1" fmla="*/ 14 h 283"/>
                <a:gd name="T2" fmla="*/ 23 w 423"/>
                <a:gd name="T3" fmla="*/ 14 h 283"/>
                <a:gd name="T4" fmla="*/ 37 w 423"/>
                <a:gd name="T5" fmla="*/ 21 h 283"/>
                <a:gd name="T6" fmla="*/ 59 w 423"/>
                <a:gd name="T7" fmla="*/ 29 h 283"/>
                <a:gd name="T8" fmla="*/ 71 w 423"/>
                <a:gd name="T9" fmla="*/ 34 h 283"/>
                <a:gd name="T10" fmla="*/ 105 w 423"/>
                <a:gd name="T11" fmla="*/ 28 h 283"/>
                <a:gd name="T12" fmla="*/ 105 w 423"/>
                <a:gd name="T13" fmla="*/ 32 h 283"/>
                <a:gd name="T14" fmla="*/ 119 w 423"/>
                <a:gd name="T15" fmla="*/ 34 h 283"/>
                <a:gd name="T16" fmla="*/ 139 w 423"/>
                <a:gd name="T17" fmla="*/ 35 h 283"/>
                <a:gd name="T18" fmla="*/ 155 w 423"/>
                <a:gd name="T19" fmla="*/ 33 h 283"/>
                <a:gd name="T20" fmla="*/ 179 w 423"/>
                <a:gd name="T21" fmla="*/ 33 h 283"/>
                <a:gd name="T22" fmla="*/ 191 w 423"/>
                <a:gd name="T23" fmla="*/ 34 h 283"/>
                <a:gd name="T24" fmla="*/ 203 w 423"/>
                <a:gd name="T25" fmla="*/ 35 h 283"/>
                <a:gd name="T26" fmla="*/ 205 w 423"/>
                <a:gd name="T27" fmla="*/ 35 h 283"/>
                <a:gd name="T28" fmla="*/ 217 w 423"/>
                <a:gd name="T29" fmla="*/ 36 h 283"/>
                <a:gd name="T30" fmla="*/ 237 w 423"/>
                <a:gd name="T31" fmla="*/ 36 h 283"/>
                <a:gd name="T32" fmla="*/ 223 w 423"/>
                <a:gd name="T33" fmla="*/ 35 h 283"/>
                <a:gd name="T34" fmla="*/ 235 w 423"/>
                <a:gd name="T35" fmla="*/ 32 h 283"/>
                <a:gd name="T36" fmla="*/ 267 w 423"/>
                <a:gd name="T37" fmla="*/ 30 h 283"/>
                <a:gd name="T38" fmla="*/ 279 w 423"/>
                <a:gd name="T39" fmla="*/ 27 h 283"/>
                <a:gd name="T40" fmla="*/ 301 w 423"/>
                <a:gd name="T41" fmla="*/ 24 h 283"/>
                <a:gd name="T42" fmla="*/ 304 w 423"/>
                <a:gd name="T43" fmla="*/ 19 h 283"/>
                <a:gd name="T44" fmla="*/ 312 w 423"/>
                <a:gd name="T45" fmla="*/ 16 h 283"/>
                <a:gd name="T46" fmla="*/ 304 w 423"/>
                <a:gd name="T47" fmla="*/ 14 h 283"/>
                <a:gd name="T48" fmla="*/ 300 w 423"/>
                <a:gd name="T49" fmla="*/ 14 h 283"/>
                <a:gd name="T50" fmla="*/ 298 w 423"/>
                <a:gd name="T51" fmla="*/ 14 h 283"/>
                <a:gd name="T52" fmla="*/ 272 w 423"/>
                <a:gd name="T53" fmla="*/ 14 h 283"/>
                <a:gd name="T54" fmla="*/ 268 w 423"/>
                <a:gd name="T55" fmla="*/ 12 h 283"/>
                <a:gd name="T56" fmla="*/ 262 w 423"/>
                <a:gd name="T57" fmla="*/ 14 h 283"/>
                <a:gd name="T58" fmla="*/ 221 w 423"/>
                <a:gd name="T59" fmla="*/ 14 h 283"/>
                <a:gd name="T60" fmla="*/ 205 w 423"/>
                <a:gd name="T61" fmla="*/ 14 h 283"/>
                <a:gd name="T62" fmla="*/ 179 w 423"/>
                <a:gd name="T63" fmla="*/ 14 h 283"/>
                <a:gd name="T64" fmla="*/ 157 w 423"/>
                <a:gd name="T65" fmla="*/ 14 h 283"/>
                <a:gd name="T66" fmla="*/ 139 w 423"/>
                <a:gd name="T67" fmla="*/ 14 h 283"/>
                <a:gd name="T68" fmla="*/ 125 w 423"/>
                <a:gd name="T69" fmla="*/ 14 h 283"/>
                <a:gd name="T70" fmla="*/ 107 w 423"/>
                <a:gd name="T71" fmla="*/ 14 h 283"/>
                <a:gd name="T72" fmla="*/ 105 w 423"/>
                <a:gd name="T73" fmla="*/ 4 h 283"/>
                <a:gd name="T74" fmla="*/ 105 w 423"/>
                <a:gd name="T75" fmla="*/ 14 h 283"/>
                <a:gd name="T76" fmla="*/ 53 w 423"/>
                <a:gd name="T77" fmla="*/ 14 h 283"/>
                <a:gd name="T78" fmla="*/ 29 w 423"/>
                <a:gd name="T79" fmla="*/ 14 h 283"/>
                <a:gd name="T80" fmla="*/ 5 w 423"/>
                <a:gd name="T81" fmla="*/ 14 h 28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23"/>
                <a:gd name="T124" fmla="*/ 0 h 283"/>
                <a:gd name="T125" fmla="*/ 423 w 423"/>
                <a:gd name="T126" fmla="*/ 283 h 28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23" h="283">
                  <a:moveTo>
                    <a:pt x="5" y="44"/>
                  </a:moveTo>
                  <a:cubicBezTo>
                    <a:pt x="0" y="74"/>
                    <a:pt x="7" y="99"/>
                    <a:pt x="23" y="124"/>
                  </a:cubicBezTo>
                  <a:cubicBezTo>
                    <a:pt x="26" y="138"/>
                    <a:pt x="33" y="149"/>
                    <a:pt x="37" y="162"/>
                  </a:cubicBezTo>
                  <a:cubicBezTo>
                    <a:pt x="43" y="183"/>
                    <a:pt x="46" y="203"/>
                    <a:pt x="59" y="222"/>
                  </a:cubicBezTo>
                  <a:cubicBezTo>
                    <a:pt x="59" y="228"/>
                    <a:pt x="53" y="270"/>
                    <a:pt x="71" y="258"/>
                  </a:cubicBezTo>
                  <a:cubicBezTo>
                    <a:pt x="77" y="239"/>
                    <a:pt x="85" y="217"/>
                    <a:pt x="105" y="210"/>
                  </a:cubicBezTo>
                  <a:cubicBezTo>
                    <a:pt x="125" y="215"/>
                    <a:pt x="133" y="230"/>
                    <a:pt x="147" y="244"/>
                  </a:cubicBezTo>
                  <a:cubicBezTo>
                    <a:pt x="155" y="252"/>
                    <a:pt x="168" y="252"/>
                    <a:pt x="177" y="258"/>
                  </a:cubicBezTo>
                  <a:cubicBezTo>
                    <a:pt x="181" y="270"/>
                    <a:pt x="185" y="268"/>
                    <a:pt x="197" y="266"/>
                  </a:cubicBezTo>
                  <a:cubicBezTo>
                    <a:pt x="200" y="255"/>
                    <a:pt x="202" y="255"/>
                    <a:pt x="213" y="252"/>
                  </a:cubicBezTo>
                  <a:cubicBezTo>
                    <a:pt x="221" y="253"/>
                    <a:pt x="229" y="253"/>
                    <a:pt x="237" y="254"/>
                  </a:cubicBezTo>
                  <a:cubicBezTo>
                    <a:pt x="241" y="255"/>
                    <a:pt x="249" y="258"/>
                    <a:pt x="249" y="258"/>
                  </a:cubicBezTo>
                  <a:cubicBezTo>
                    <a:pt x="253" y="262"/>
                    <a:pt x="258" y="264"/>
                    <a:pt x="261" y="268"/>
                  </a:cubicBezTo>
                  <a:cubicBezTo>
                    <a:pt x="262" y="270"/>
                    <a:pt x="262" y="273"/>
                    <a:pt x="263" y="274"/>
                  </a:cubicBezTo>
                  <a:cubicBezTo>
                    <a:pt x="266" y="277"/>
                    <a:pt x="275" y="282"/>
                    <a:pt x="275" y="282"/>
                  </a:cubicBezTo>
                  <a:cubicBezTo>
                    <a:pt x="282" y="281"/>
                    <a:pt x="289" y="283"/>
                    <a:pt x="295" y="280"/>
                  </a:cubicBezTo>
                  <a:cubicBezTo>
                    <a:pt x="300" y="278"/>
                    <a:pt x="283" y="267"/>
                    <a:pt x="281" y="266"/>
                  </a:cubicBezTo>
                  <a:cubicBezTo>
                    <a:pt x="261" y="246"/>
                    <a:pt x="281" y="248"/>
                    <a:pt x="293" y="240"/>
                  </a:cubicBezTo>
                  <a:cubicBezTo>
                    <a:pt x="307" y="231"/>
                    <a:pt x="317" y="231"/>
                    <a:pt x="333" y="230"/>
                  </a:cubicBezTo>
                  <a:cubicBezTo>
                    <a:pt x="345" y="226"/>
                    <a:pt x="353" y="218"/>
                    <a:pt x="357" y="206"/>
                  </a:cubicBezTo>
                  <a:cubicBezTo>
                    <a:pt x="361" y="177"/>
                    <a:pt x="370" y="184"/>
                    <a:pt x="401" y="182"/>
                  </a:cubicBezTo>
                  <a:cubicBezTo>
                    <a:pt x="412" y="165"/>
                    <a:pt x="395" y="192"/>
                    <a:pt x="407" y="152"/>
                  </a:cubicBezTo>
                  <a:cubicBezTo>
                    <a:pt x="408" y="149"/>
                    <a:pt x="420" y="140"/>
                    <a:pt x="423" y="136"/>
                  </a:cubicBezTo>
                  <a:cubicBezTo>
                    <a:pt x="420" y="122"/>
                    <a:pt x="415" y="114"/>
                    <a:pt x="407" y="102"/>
                  </a:cubicBezTo>
                  <a:cubicBezTo>
                    <a:pt x="404" y="98"/>
                    <a:pt x="399" y="90"/>
                    <a:pt x="399" y="90"/>
                  </a:cubicBezTo>
                  <a:cubicBezTo>
                    <a:pt x="397" y="80"/>
                    <a:pt x="397" y="70"/>
                    <a:pt x="395" y="60"/>
                  </a:cubicBezTo>
                  <a:cubicBezTo>
                    <a:pt x="393" y="50"/>
                    <a:pt x="353" y="23"/>
                    <a:pt x="343" y="20"/>
                  </a:cubicBezTo>
                  <a:cubicBezTo>
                    <a:pt x="342" y="17"/>
                    <a:pt x="341" y="10"/>
                    <a:pt x="335" y="12"/>
                  </a:cubicBezTo>
                  <a:cubicBezTo>
                    <a:pt x="330" y="14"/>
                    <a:pt x="328" y="18"/>
                    <a:pt x="323" y="20"/>
                  </a:cubicBezTo>
                  <a:cubicBezTo>
                    <a:pt x="304" y="26"/>
                    <a:pt x="302" y="26"/>
                    <a:pt x="279" y="28"/>
                  </a:cubicBezTo>
                  <a:cubicBezTo>
                    <a:pt x="270" y="31"/>
                    <a:pt x="269" y="34"/>
                    <a:pt x="263" y="40"/>
                  </a:cubicBezTo>
                  <a:cubicBezTo>
                    <a:pt x="256" y="47"/>
                    <a:pt x="246" y="48"/>
                    <a:pt x="237" y="50"/>
                  </a:cubicBezTo>
                  <a:cubicBezTo>
                    <a:pt x="225" y="58"/>
                    <a:pt x="230" y="69"/>
                    <a:pt x="215" y="74"/>
                  </a:cubicBezTo>
                  <a:cubicBezTo>
                    <a:pt x="208" y="72"/>
                    <a:pt x="204" y="68"/>
                    <a:pt x="197" y="66"/>
                  </a:cubicBezTo>
                  <a:cubicBezTo>
                    <a:pt x="188" y="52"/>
                    <a:pt x="193" y="57"/>
                    <a:pt x="183" y="50"/>
                  </a:cubicBezTo>
                  <a:cubicBezTo>
                    <a:pt x="180" y="40"/>
                    <a:pt x="175" y="35"/>
                    <a:pt x="165" y="32"/>
                  </a:cubicBezTo>
                  <a:cubicBezTo>
                    <a:pt x="162" y="0"/>
                    <a:pt x="167" y="1"/>
                    <a:pt x="135" y="4"/>
                  </a:cubicBezTo>
                  <a:cubicBezTo>
                    <a:pt x="127" y="28"/>
                    <a:pt x="119" y="12"/>
                    <a:pt x="105" y="18"/>
                  </a:cubicBezTo>
                  <a:cubicBezTo>
                    <a:pt x="93" y="36"/>
                    <a:pt x="74" y="39"/>
                    <a:pt x="53" y="42"/>
                  </a:cubicBezTo>
                  <a:cubicBezTo>
                    <a:pt x="45" y="43"/>
                    <a:pt x="29" y="48"/>
                    <a:pt x="29" y="48"/>
                  </a:cubicBezTo>
                  <a:cubicBezTo>
                    <a:pt x="24" y="47"/>
                    <a:pt x="11" y="44"/>
                    <a:pt x="5" y="44"/>
                  </a:cubicBezTo>
                  <a:close/>
                </a:path>
              </a:pathLst>
            </a:custGeom>
            <a:solidFill>
              <a:schemeClr val="tx2">
                <a:alpha val="10196"/>
              </a:schemeClr>
            </a:solidFill>
            <a:ln w="19050" cap="flat" cmpd="sng">
              <a:solidFill>
                <a:srgbClr val="83A6C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27" name="Freeform 169"/>
            <p:cNvSpPr>
              <a:spLocks/>
            </p:cNvSpPr>
            <p:nvPr/>
          </p:nvSpPr>
          <p:spPr bwMode="auto">
            <a:xfrm>
              <a:off x="687" y="2597"/>
              <a:ext cx="133" cy="132"/>
            </a:xfrm>
            <a:custGeom>
              <a:avLst/>
              <a:gdLst>
                <a:gd name="T0" fmla="*/ 0 w 134"/>
                <a:gd name="T1" fmla="*/ 13 h 137"/>
                <a:gd name="T2" fmla="*/ 33 w 134"/>
                <a:gd name="T3" fmla="*/ 13 h 137"/>
                <a:gd name="T4" fmla="*/ 60 w 134"/>
                <a:gd name="T5" fmla="*/ 13 h 137"/>
                <a:gd name="T6" fmla="*/ 64 w 134"/>
                <a:gd name="T7" fmla="*/ 13 h 137"/>
                <a:gd name="T8" fmla="*/ 67 w 134"/>
                <a:gd name="T9" fmla="*/ 13 h 137"/>
                <a:gd name="T10" fmla="*/ 67 w 134"/>
                <a:gd name="T11" fmla="*/ 13 h 137"/>
                <a:gd name="T12" fmla="*/ 67 w 134"/>
                <a:gd name="T13" fmla="*/ 14 h 137"/>
                <a:gd name="T14" fmla="*/ 67 w 134"/>
                <a:gd name="T15" fmla="*/ 13 h 137"/>
                <a:gd name="T16" fmla="*/ 69 w 134"/>
                <a:gd name="T17" fmla="*/ 13 h 137"/>
                <a:gd name="T18" fmla="*/ 74 w 134"/>
                <a:gd name="T19" fmla="*/ 13 h 137"/>
                <a:gd name="T20" fmla="*/ 72 w 134"/>
                <a:gd name="T21" fmla="*/ 13 h 137"/>
                <a:gd name="T22" fmla="*/ 67 w 134"/>
                <a:gd name="T23" fmla="*/ 13 h 137"/>
                <a:gd name="T24" fmla="*/ 67 w 134"/>
                <a:gd name="T25" fmla="*/ 3 h 137"/>
                <a:gd name="T26" fmla="*/ 67 w 134"/>
                <a:gd name="T27" fmla="*/ 9 h 137"/>
                <a:gd name="T28" fmla="*/ 37 w 134"/>
                <a:gd name="T29" fmla="*/ 0 h 137"/>
                <a:gd name="T30" fmla="*/ 24 w 134"/>
                <a:gd name="T31" fmla="*/ 4 h 137"/>
                <a:gd name="T32" fmla="*/ 9 w 134"/>
                <a:gd name="T33" fmla="*/ 9 h 137"/>
                <a:gd name="T34" fmla="*/ 0 w 134"/>
                <a:gd name="T35" fmla="*/ 13 h 13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4"/>
                <a:gd name="T55" fmla="*/ 0 h 137"/>
                <a:gd name="T56" fmla="*/ 134 w 134"/>
                <a:gd name="T57" fmla="*/ 137 h 13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4" h="137">
                  <a:moveTo>
                    <a:pt x="0" y="19"/>
                  </a:moveTo>
                  <a:cubicBezTo>
                    <a:pt x="1" y="46"/>
                    <a:pt x="6" y="81"/>
                    <a:pt x="33" y="97"/>
                  </a:cubicBezTo>
                  <a:cubicBezTo>
                    <a:pt x="40" y="109"/>
                    <a:pt x="46" y="116"/>
                    <a:pt x="60" y="118"/>
                  </a:cubicBezTo>
                  <a:cubicBezTo>
                    <a:pt x="61" y="119"/>
                    <a:pt x="63" y="120"/>
                    <a:pt x="64" y="121"/>
                  </a:cubicBezTo>
                  <a:cubicBezTo>
                    <a:pt x="66" y="122"/>
                    <a:pt x="68" y="122"/>
                    <a:pt x="70" y="123"/>
                  </a:cubicBezTo>
                  <a:cubicBezTo>
                    <a:pt x="73" y="125"/>
                    <a:pt x="79" y="130"/>
                    <a:pt x="79" y="130"/>
                  </a:cubicBezTo>
                  <a:cubicBezTo>
                    <a:pt x="83" y="137"/>
                    <a:pt x="86" y="137"/>
                    <a:pt x="93" y="132"/>
                  </a:cubicBezTo>
                  <a:cubicBezTo>
                    <a:pt x="95" y="121"/>
                    <a:pt x="103" y="115"/>
                    <a:pt x="112" y="108"/>
                  </a:cubicBezTo>
                  <a:cubicBezTo>
                    <a:pt x="116" y="100"/>
                    <a:pt x="123" y="96"/>
                    <a:pt x="127" y="88"/>
                  </a:cubicBezTo>
                  <a:cubicBezTo>
                    <a:pt x="129" y="85"/>
                    <a:pt x="132" y="78"/>
                    <a:pt x="132" y="78"/>
                  </a:cubicBezTo>
                  <a:cubicBezTo>
                    <a:pt x="134" y="66"/>
                    <a:pt x="134" y="54"/>
                    <a:pt x="130" y="43"/>
                  </a:cubicBezTo>
                  <a:cubicBezTo>
                    <a:pt x="129" y="35"/>
                    <a:pt x="126" y="25"/>
                    <a:pt x="121" y="18"/>
                  </a:cubicBezTo>
                  <a:cubicBezTo>
                    <a:pt x="119" y="10"/>
                    <a:pt x="111" y="5"/>
                    <a:pt x="103" y="3"/>
                  </a:cubicBezTo>
                  <a:cubicBezTo>
                    <a:pt x="92" y="4"/>
                    <a:pt x="89" y="3"/>
                    <a:pt x="81" y="9"/>
                  </a:cubicBezTo>
                  <a:cubicBezTo>
                    <a:pt x="43" y="6"/>
                    <a:pt x="55" y="9"/>
                    <a:pt x="37" y="0"/>
                  </a:cubicBezTo>
                  <a:cubicBezTo>
                    <a:pt x="32" y="4"/>
                    <a:pt x="30" y="7"/>
                    <a:pt x="24" y="4"/>
                  </a:cubicBezTo>
                  <a:cubicBezTo>
                    <a:pt x="18" y="5"/>
                    <a:pt x="13" y="4"/>
                    <a:pt x="9" y="9"/>
                  </a:cubicBezTo>
                  <a:cubicBezTo>
                    <a:pt x="7" y="12"/>
                    <a:pt x="2" y="26"/>
                    <a:pt x="0" y="19"/>
                  </a:cubicBezTo>
                  <a:close/>
                </a:path>
              </a:pathLst>
            </a:custGeom>
            <a:solidFill>
              <a:schemeClr val="tx2">
                <a:alpha val="10196"/>
              </a:schemeClr>
            </a:solidFill>
            <a:ln w="19050" cap="flat" cmpd="sng">
              <a:solidFill>
                <a:srgbClr val="83A6C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28" name="Freeform 170"/>
            <p:cNvSpPr>
              <a:spLocks/>
            </p:cNvSpPr>
            <p:nvPr/>
          </p:nvSpPr>
          <p:spPr bwMode="auto">
            <a:xfrm>
              <a:off x="1266" y="1693"/>
              <a:ext cx="312" cy="364"/>
            </a:xfrm>
            <a:custGeom>
              <a:avLst/>
              <a:gdLst>
                <a:gd name="T0" fmla="*/ 0 w 314"/>
                <a:gd name="T1" fmla="*/ 13 h 378"/>
                <a:gd name="T2" fmla="*/ 60 w 314"/>
                <a:gd name="T3" fmla="*/ 13 h 378"/>
                <a:gd name="T4" fmla="*/ 75 w 314"/>
                <a:gd name="T5" fmla="*/ 13 h 378"/>
                <a:gd name="T6" fmla="*/ 78 w 314"/>
                <a:gd name="T7" fmla="*/ 13 h 378"/>
                <a:gd name="T8" fmla="*/ 78 w 314"/>
                <a:gd name="T9" fmla="*/ 5 h 378"/>
                <a:gd name="T10" fmla="*/ 78 w 314"/>
                <a:gd name="T11" fmla="*/ 0 h 378"/>
                <a:gd name="T12" fmla="*/ 170 w 314"/>
                <a:gd name="T13" fmla="*/ 11 h 378"/>
                <a:gd name="T14" fmla="*/ 181 w 314"/>
                <a:gd name="T15" fmla="*/ 13 h 378"/>
                <a:gd name="T16" fmla="*/ 178 w 314"/>
                <a:gd name="T17" fmla="*/ 13 h 378"/>
                <a:gd name="T18" fmla="*/ 200 w 314"/>
                <a:gd name="T19" fmla="*/ 13 h 378"/>
                <a:gd name="T20" fmla="*/ 203 w 314"/>
                <a:gd name="T21" fmla="*/ 14 h 378"/>
                <a:gd name="T22" fmla="*/ 199 w 314"/>
                <a:gd name="T23" fmla="*/ 18 h 378"/>
                <a:gd name="T24" fmla="*/ 200 w 314"/>
                <a:gd name="T25" fmla="*/ 21 h 378"/>
                <a:gd name="T26" fmla="*/ 205 w 314"/>
                <a:gd name="T27" fmla="*/ 24 h 378"/>
                <a:gd name="T28" fmla="*/ 203 w 314"/>
                <a:gd name="T29" fmla="*/ 27 h 378"/>
                <a:gd name="T30" fmla="*/ 214 w 314"/>
                <a:gd name="T31" fmla="*/ 31 h 378"/>
                <a:gd name="T32" fmla="*/ 204 w 314"/>
                <a:gd name="T33" fmla="*/ 37 h 378"/>
                <a:gd name="T34" fmla="*/ 184 w 314"/>
                <a:gd name="T35" fmla="*/ 41 h 378"/>
                <a:gd name="T36" fmla="*/ 150 w 314"/>
                <a:gd name="T37" fmla="*/ 41 h 378"/>
                <a:gd name="T38" fmla="*/ 126 w 314"/>
                <a:gd name="T39" fmla="*/ 39 h 378"/>
                <a:gd name="T40" fmla="*/ 111 w 314"/>
                <a:gd name="T41" fmla="*/ 39 h 378"/>
                <a:gd name="T42" fmla="*/ 99 w 314"/>
                <a:gd name="T43" fmla="*/ 38 h 378"/>
                <a:gd name="T44" fmla="*/ 87 w 314"/>
                <a:gd name="T45" fmla="*/ 36 h 378"/>
                <a:gd name="T46" fmla="*/ 78 w 314"/>
                <a:gd name="T47" fmla="*/ 34 h 378"/>
                <a:gd name="T48" fmla="*/ 78 w 314"/>
                <a:gd name="T49" fmla="*/ 32 h 378"/>
                <a:gd name="T50" fmla="*/ 78 w 314"/>
                <a:gd name="T51" fmla="*/ 27 h 378"/>
                <a:gd name="T52" fmla="*/ 78 w 314"/>
                <a:gd name="T53" fmla="*/ 26 h 378"/>
                <a:gd name="T54" fmla="*/ 40 w 314"/>
                <a:gd name="T55" fmla="*/ 22 h 378"/>
                <a:gd name="T56" fmla="*/ 31 w 314"/>
                <a:gd name="T57" fmla="*/ 20 h 378"/>
                <a:gd name="T58" fmla="*/ 10 w 314"/>
                <a:gd name="T59" fmla="*/ 16 h 378"/>
                <a:gd name="T60" fmla="*/ 0 w 314"/>
                <a:gd name="T61" fmla="*/ 13 h 378"/>
                <a:gd name="T62" fmla="*/ 0 w 314"/>
                <a:gd name="T63" fmla="*/ 13 h 37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14"/>
                <a:gd name="T97" fmla="*/ 0 h 378"/>
                <a:gd name="T98" fmla="*/ 314 w 314"/>
                <a:gd name="T99" fmla="*/ 378 h 37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14" h="378">
                  <a:moveTo>
                    <a:pt x="0" y="117"/>
                  </a:moveTo>
                  <a:cubicBezTo>
                    <a:pt x="6" y="83"/>
                    <a:pt x="30" y="90"/>
                    <a:pt x="60" y="86"/>
                  </a:cubicBezTo>
                  <a:cubicBezTo>
                    <a:pt x="66" y="84"/>
                    <a:pt x="75" y="77"/>
                    <a:pt x="75" y="77"/>
                  </a:cubicBezTo>
                  <a:cubicBezTo>
                    <a:pt x="82" y="66"/>
                    <a:pt x="78" y="52"/>
                    <a:pt x="84" y="41"/>
                  </a:cubicBezTo>
                  <a:cubicBezTo>
                    <a:pt x="87" y="24"/>
                    <a:pt x="96" y="9"/>
                    <a:pt x="114" y="5"/>
                  </a:cubicBezTo>
                  <a:cubicBezTo>
                    <a:pt x="119" y="2"/>
                    <a:pt x="124" y="2"/>
                    <a:pt x="130" y="0"/>
                  </a:cubicBezTo>
                  <a:cubicBezTo>
                    <a:pt x="163" y="3"/>
                    <a:pt x="196" y="4"/>
                    <a:pt x="228" y="11"/>
                  </a:cubicBezTo>
                  <a:cubicBezTo>
                    <a:pt x="236" y="15"/>
                    <a:pt x="240" y="18"/>
                    <a:pt x="243" y="26"/>
                  </a:cubicBezTo>
                  <a:cubicBezTo>
                    <a:pt x="242" y="35"/>
                    <a:pt x="242" y="45"/>
                    <a:pt x="238" y="54"/>
                  </a:cubicBezTo>
                  <a:cubicBezTo>
                    <a:pt x="243" y="78"/>
                    <a:pt x="263" y="111"/>
                    <a:pt x="282" y="126"/>
                  </a:cubicBezTo>
                  <a:cubicBezTo>
                    <a:pt x="283" y="132"/>
                    <a:pt x="286" y="135"/>
                    <a:pt x="288" y="140"/>
                  </a:cubicBezTo>
                  <a:cubicBezTo>
                    <a:pt x="290" y="150"/>
                    <a:pt x="288" y="156"/>
                    <a:pt x="280" y="162"/>
                  </a:cubicBezTo>
                  <a:cubicBezTo>
                    <a:pt x="275" y="170"/>
                    <a:pt x="274" y="177"/>
                    <a:pt x="282" y="183"/>
                  </a:cubicBezTo>
                  <a:cubicBezTo>
                    <a:pt x="286" y="189"/>
                    <a:pt x="288" y="195"/>
                    <a:pt x="291" y="201"/>
                  </a:cubicBezTo>
                  <a:cubicBezTo>
                    <a:pt x="293" y="209"/>
                    <a:pt x="290" y="216"/>
                    <a:pt x="288" y="224"/>
                  </a:cubicBezTo>
                  <a:cubicBezTo>
                    <a:pt x="290" y="238"/>
                    <a:pt x="299" y="250"/>
                    <a:pt x="309" y="260"/>
                  </a:cubicBezTo>
                  <a:cubicBezTo>
                    <a:pt x="314" y="289"/>
                    <a:pt x="306" y="305"/>
                    <a:pt x="289" y="327"/>
                  </a:cubicBezTo>
                  <a:cubicBezTo>
                    <a:pt x="285" y="345"/>
                    <a:pt x="269" y="369"/>
                    <a:pt x="250" y="372"/>
                  </a:cubicBezTo>
                  <a:cubicBezTo>
                    <a:pt x="237" y="378"/>
                    <a:pt x="221" y="371"/>
                    <a:pt x="208" y="368"/>
                  </a:cubicBezTo>
                  <a:cubicBezTo>
                    <a:pt x="201" y="364"/>
                    <a:pt x="192" y="361"/>
                    <a:pt x="184" y="359"/>
                  </a:cubicBezTo>
                  <a:cubicBezTo>
                    <a:pt x="179" y="355"/>
                    <a:pt x="175" y="354"/>
                    <a:pt x="169" y="353"/>
                  </a:cubicBezTo>
                  <a:cubicBezTo>
                    <a:pt x="164" y="349"/>
                    <a:pt x="161" y="346"/>
                    <a:pt x="157" y="341"/>
                  </a:cubicBezTo>
                  <a:cubicBezTo>
                    <a:pt x="155" y="333"/>
                    <a:pt x="152" y="327"/>
                    <a:pt x="145" y="323"/>
                  </a:cubicBezTo>
                  <a:cubicBezTo>
                    <a:pt x="139" y="314"/>
                    <a:pt x="130" y="306"/>
                    <a:pt x="123" y="297"/>
                  </a:cubicBezTo>
                  <a:cubicBezTo>
                    <a:pt x="116" y="288"/>
                    <a:pt x="113" y="278"/>
                    <a:pt x="106" y="269"/>
                  </a:cubicBezTo>
                  <a:cubicBezTo>
                    <a:pt x="105" y="255"/>
                    <a:pt x="106" y="240"/>
                    <a:pt x="100" y="227"/>
                  </a:cubicBezTo>
                  <a:cubicBezTo>
                    <a:pt x="99" y="220"/>
                    <a:pt x="92" y="216"/>
                    <a:pt x="85" y="215"/>
                  </a:cubicBezTo>
                  <a:cubicBezTo>
                    <a:pt x="69" y="207"/>
                    <a:pt x="55" y="198"/>
                    <a:pt x="40" y="189"/>
                  </a:cubicBezTo>
                  <a:cubicBezTo>
                    <a:pt x="36" y="184"/>
                    <a:pt x="34" y="179"/>
                    <a:pt x="31" y="174"/>
                  </a:cubicBezTo>
                  <a:cubicBezTo>
                    <a:pt x="29" y="162"/>
                    <a:pt x="20" y="155"/>
                    <a:pt x="10" y="149"/>
                  </a:cubicBezTo>
                  <a:cubicBezTo>
                    <a:pt x="6" y="144"/>
                    <a:pt x="1" y="142"/>
                    <a:pt x="0" y="135"/>
                  </a:cubicBezTo>
                  <a:cubicBezTo>
                    <a:pt x="1" y="120"/>
                    <a:pt x="2" y="126"/>
                    <a:pt x="0" y="117"/>
                  </a:cubicBezTo>
                  <a:close/>
                </a:path>
              </a:pathLst>
            </a:custGeom>
            <a:solidFill>
              <a:schemeClr val="tx2">
                <a:alpha val="10196"/>
              </a:schemeClr>
            </a:solidFill>
            <a:ln w="19050" cap="flat" cmpd="sng">
              <a:solidFill>
                <a:srgbClr val="83A6C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29" name="Freeform 171"/>
            <p:cNvSpPr>
              <a:spLocks/>
            </p:cNvSpPr>
            <p:nvPr/>
          </p:nvSpPr>
          <p:spPr bwMode="auto">
            <a:xfrm>
              <a:off x="915" y="1810"/>
              <a:ext cx="434" cy="453"/>
            </a:xfrm>
            <a:custGeom>
              <a:avLst/>
              <a:gdLst>
                <a:gd name="T0" fmla="*/ 21 w 436"/>
                <a:gd name="T1" fmla="*/ 36 h 469"/>
                <a:gd name="T2" fmla="*/ 9 w 436"/>
                <a:gd name="T3" fmla="*/ 44 h 469"/>
                <a:gd name="T4" fmla="*/ 3 w 436"/>
                <a:gd name="T5" fmla="*/ 47 h 469"/>
                <a:gd name="T6" fmla="*/ 29 w 436"/>
                <a:gd name="T7" fmla="*/ 52 h 469"/>
                <a:gd name="T8" fmla="*/ 89 w 436"/>
                <a:gd name="T9" fmla="*/ 52 h 469"/>
                <a:gd name="T10" fmla="*/ 109 w 436"/>
                <a:gd name="T11" fmla="*/ 50 h 469"/>
                <a:gd name="T12" fmla="*/ 109 w 436"/>
                <a:gd name="T13" fmla="*/ 54 h 469"/>
                <a:gd name="T14" fmla="*/ 140 w 436"/>
                <a:gd name="T15" fmla="*/ 59 h 469"/>
                <a:gd name="T16" fmla="*/ 197 w 436"/>
                <a:gd name="T17" fmla="*/ 64 h 469"/>
                <a:gd name="T18" fmla="*/ 226 w 436"/>
                <a:gd name="T19" fmla="*/ 61 h 469"/>
                <a:gd name="T20" fmla="*/ 250 w 436"/>
                <a:gd name="T21" fmla="*/ 56 h 469"/>
                <a:gd name="T22" fmla="*/ 235 w 436"/>
                <a:gd name="T23" fmla="*/ 52 h 469"/>
                <a:gd name="T24" fmla="*/ 236 w 436"/>
                <a:gd name="T25" fmla="*/ 48 h 469"/>
                <a:gd name="T26" fmla="*/ 260 w 436"/>
                <a:gd name="T27" fmla="*/ 43 h 469"/>
                <a:gd name="T28" fmla="*/ 282 w 436"/>
                <a:gd name="T29" fmla="*/ 41 h 469"/>
                <a:gd name="T30" fmla="*/ 289 w 436"/>
                <a:gd name="T31" fmla="*/ 40 h 469"/>
                <a:gd name="T32" fmla="*/ 293 w 436"/>
                <a:gd name="T33" fmla="*/ 39 h 469"/>
                <a:gd name="T34" fmla="*/ 288 w 436"/>
                <a:gd name="T35" fmla="*/ 38 h 469"/>
                <a:gd name="T36" fmla="*/ 276 w 436"/>
                <a:gd name="T37" fmla="*/ 35 h 469"/>
                <a:gd name="T38" fmla="*/ 280 w 436"/>
                <a:gd name="T39" fmla="*/ 34 h 469"/>
                <a:gd name="T40" fmla="*/ 289 w 436"/>
                <a:gd name="T41" fmla="*/ 32 h 469"/>
                <a:gd name="T42" fmla="*/ 291 w 436"/>
                <a:gd name="T43" fmla="*/ 31 h 469"/>
                <a:gd name="T44" fmla="*/ 295 w 436"/>
                <a:gd name="T45" fmla="*/ 29 h 469"/>
                <a:gd name="T46" fmla="*/ 304 w 436"/>
                <a:gd name="T47" fmla="*/ 27 h 469"/>
                <a:gd name="T48" fmla="*/ 313 w 436"/>
                <a:gd name="T49" fmla="*/ 24 h 469"/>
                <a:gd name="T50" fmla="*/ 316 w 436"/>
                <a:gd name="T51" fmla="*/ 22 h 469"/>
                <a:gd name="T52" fmla="*/ 322 w 436"/>
                <a:gd name="T53" fmla="*/ 19 h 469"/>
                <a:gd name="T54" fmla="*/ 320 w 436"/>
                <a:gd name="T55" fmla="*/ 14 h 469"/>
                <a:gd name="T56" fmla="*/ 305 w 436"/>
                <a:gd name="T57" fmla="*/ 14 h 469"/>
                <a:gd name="T58" fmla="*/ 297 w 436"/>
                <a:gd name="T59" fmla="*/ 14 h 469"/>
                <a:gd name="T60" fmla="*/ 284 w 436"/>
                <a:gd name="T61" fmla="*/ 14 h 469"/>
                <a:gd name="T62" fmla="*/ 283 w 436"/>
                <a:gd name="T63" fmla="*/ 0 h 469"/>
                <a:gd name="T64" fmla="*/ 269 w 436"/>
                <a:gd name="T65" fmla="*/ 14 h 469"/>
                <a:gd name="T66" fmla="*/ 245 w 436"/>
                <a:gd name="T67" fmla="*/ 14 h 469"/>
                <a:gd name="T68" fmla="*/ 230 w 436"/>
                <a:gd name="T69" fmla="*/ 14 h 469"/>
                <a:gd name="T70" fmla="*/ 173 w 436"/>
                <a:gd name="T71" fmla="*/ 14 h 469"/>
                <a:gd name="T72" fmla="*/ 152 w 436"/>
                <a:gd name="T73" fmla="*/ 18 h 469"/>
                <a:gd name="T74" fmla="*/ 139 w 436"/>
                <a:gd name="T75" fmla="*/ 20 h 469"/>
                <a:gd name="T76" fmla="*/ 133 w 436"/>
                <a:gd name="T77" fmla="*/ 27 h 469"/>
                <a:gd name="T78" fmla="*/ 109 w 436"/>
                <a:gd name="T79" fmla="*/ 34 h 469"/>
                <a:gd name="T80" fmla="*/ 81 w 436"/>
                <a:gd name="T81" fmla="*/ 34 h 469"/>
                <a:gd name="T82" fmla="*/ 51 w 436"/>
                <a:gd name="T83" fmla="*/ 35 h 469"/>
                <a:gd name="T84" fmla="*/ 21 w 436"/>
                <a:gd name="T85" fmla="*/ 35 h 469"/>
                <a:gd name="T86" fmla="*/ 21 w 436"/>
                <a:gd name="T87" fmla="*/ 36 h 46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36"/>
                <a:gd name="T133" fmla="*/ 0 h 469"/>
                <a:gd name="T134" fmla="*/ 436 w 436"/>
                <a:gd name="T135" fmla="*/ 469 h 46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36" h="469">
                  <a:moveTo>
                    <a:pt x="21" y="259"/>
                  </a:moveTo>
                  <a:cubicBezTo>
                    <a:pt x="16" y="286"/>
                    <a:pt x="26" y="314"/>
                    <a:pt x="9" y="337"/>
                  </a:cubicBezTo>
                  <a:cubicBezTo>
                    <a:pt x="8" y="343"/>
                    <a:pt x="6" y="346"/>
                    <a:pt x="3" y="351"/>
                  </a:cubicBezTo>
                  <a:cubicBezTo>
                    <a:pt x="0" y="368"/>
                    <a:pt x="12" y="382"/>
                    <a:pt x="29" y="385"/>
                  </a:cubicBezTo>
                  <a:cubicBezTo>
                    <a:pt x="49" y="385"/>
                    <a:pt x="69" y="385"/>
                    <a:pt x="89" y="384"/>
                  </a:cubicBezTo>
                  <a:cubicBezTo>
                    <a:pt x="99" y="384"/>
                    <a:pt x="108" y="374"/>
                    <a:pt x="119" y="372"/>
                  </a:cubicBezTo>
                  <a:cubicBezTo>
                    <a:pt x="135" y="374"/>
                    <a:pt x="137" y="385"/>
                    <a:pt x="147" y="396"/>
                  </a:cubicBezTo>
                  <a:cubicBezTo>
                    <a:pt x="159" y="409"/>
                    <a:pt x="180" y="433"/>
                    <a:pt x="198" y="436"/>
                  </a:cubicBezTo>
                  <a:cubicBezTo>
                    <a:pt x="218" y="444"/>
                    <a:pt x="238" y="456"/>
                    <a:pt x="255" y="469"/>
                  </a:cubicBezTo>
                  <a:cubicBezTo>
                    <a:pt x="281" y="468"/>
                    <a:pt x="276" y="468"/>
                    <a:pt x="284" y="448"/>
                  </a:cubicBezTo>
                  <a:cubicBezTo>
                    <a:pt x="285" y="418"/>
                    <a:pt x="281" y="412"/>
                    <a:pt x="308" y="408"/>
                  </a:cubicBezTo>
                  <a:cubicBezTo>
                    <a:pt x="317" y="393"/>
                    <a:pt x="300" y="391"/>
                    <a:pt x="293" y="381"/>
                  </a:cubicBezTo>
                  <a:cubicBezTo>
                    <a:pt x="293" y="373"/>
                    <a:pt x="293" y="366"/>
                    <a:pt x="294" y="358"/>
                  </a:cubicBezTo>
                  <a:cubicBezTo>
                    <a:pt x="295" y="345"/>
                    <a:pt x="312" y="339"/>
                    <a:pt x="318" y="328"/>
                  </a:cubicBezTo>
                  <a:cubicBezTo>
                    <a:pt x="322" y="308"/>
                    <a:pt x="334" y="312"/>
                    <a:pt x="354" y="310"/>
                  </a:cubicBezTo>
                  <a:cubicBezTo>
                    <a:pt x="359" y="307"/>
                    <a:pt x="362" y="304"/>
                    <a:pt x="368" y="303"/>
                  </a:cubicBezTo>
                  <a:cubicBezTo>
                    <a:pt x="374" y="300"/>
                    <a:pt x="374" y="298"/>
                    <a:pt x="375" y="292"/>
                  </a:cubicBezTo>
                  <a:cubicBezTo>
                    <a:pt x="374" y="284"/>
                    <a:pt x="373" y="281"/>
                    <a:pt x="366" y="277"/>
                  </a:cubicBezTo>
                  <a:cubicBezTo>
                    <a:pt x="359" y="268"/>
                    <a:pt x="351" y="261"/>
                    <a:pt x="342" y="255"/>
                  </a:cubicBezTo>
                  <a:cubicBezTo>
                    <a:pt x="338" y="248"/>
                    <a:pt x="341" y="242"/>
                    <a:pt x="350" y="240"/>
                  </a:cubicBezTo>
                  <a:cubicBezTo>
                    <a:pt x="356" y="235"/>
                    <a:pt x="362" y="230"/>
                    <a:pt x="368" y="225"/>
                  </a:cubicBezTo>
                  <a:cubicBezTo>
                    <a:pt x="369" y="224"/>
                    <a:pt x="372" y="222"/>
                    <a:pt x="372" y="222"/>
                  </a:cubicBezTo>
                  <a:cubicBezTo>
                    <a:pt x="376" y="216"/>
                    <a:pt x="377" y="210"/>
                    <a:pt x="380" y="204"/>
                  </a:cubicBezTo>
                  <a:cubicBezTo>
                    <a:pt x="382" y="195"/>
                    <a:pt x="389" y="191"/>
                    <a:pt x="398" y="189"/>
                  </a:cubicBezTo>
                  <a:cubicBezTo>
                    <a:pt x="404" y="184"/>
                    <a:pt x="409" y="178"/>
                    <a:pt x="416" y="174"/>
                  </a:cubicBezTo>
                  <a:cubicBezTo>
                    <a:pt x="419" y="169"/>
                    <a:pt x="419" y="164"/>
                    <a:pt x="422" y="159"/>
                  </a:cubicBezTo>
                  <a:cubicBezTo>
                    <a:pt x="424" y="151"/>
                    <a:pt x="425" y="145"/>
                    <a:pt x="434" y="144"/>
                  </a:cubicBezTo>
                  <a:cubicBezTo>
                    <a:pt x="436" y="135"/>
                    <a:pt x="433" y="131"/>
                    <a:pt x="429" y="123"/>
                  </a:cubicBezTo>
                  <a:cubicBezTo>
                    <a:pt x="424" y="99"/>
                    <a:pt x="434" y="87"/>
                    <a:pt x="399" y="72"/>
                  </a:cubicBezTo>
                  <a:cubicBezTo>
                    <a:pt x="390" y="65"/>
                    <a:pt x="388" y="58"/>
                    <a:pt x="383" y="48"/>
                  </a:cubicBezTo>
                  <a:cubicBezTo>
                    <a:pt x="377" y="37"/>
                    <a:pt x="371" y="27"/>
                    <a:pt x="357" y="24"/>
                  </a:cubicBezTo>
                  <a:cubicBezTo>
                    <a:pt x="350" y="19"/>
                    <a:pt x="356" y="7"/>
                    <a:pt x="356" y="0"/>
                  </a:cubicBezTo>
                  <a:cubicBezTo>
                    <a:pt x="347" y="1"/>
                    <a:pt x="331" y="20"/>
                    <a:pt x="327" y="28"/>
                  </a:cubicBezTo>
                  <a:cubicBezTo>
                    <a:pt x="325" y="40"/>
                    <a:pt x="316" y="58"/>
                    <a:pt x="303" y="61"/>
                  </a:cubicBezTo>
                  <a:cubicBezTo>
                    <a:pt x="298" y="65"/>
                    <a:pt x="294" y="66"/>
                    <a:pt x="288" y="67"/>
                  </a:cubicBezTo>
                  <a:cubicBezTo>
                    <a:pt x="271" y="75"/>
                    <a:pt x="238" y="90"/>
                    <a:pt x="231" y="108"/>
                  </a:cubicBezTo>
                  <a:cubicBezTo>
                    <a:pt x="229" y="119"/>
                    <a:pt x="218" y="133"/>
                    <a:pt x="210" y="141"/>
                  </a:cubicBezTo>
                  <a:cubicBezTo>
                    <a:pt x="206" y="145"/>
                    <a:pt x="197" y="151"/>
                    <a:pt x="197" y="151"/>
                  </a:cubicBezTo>
                  <a:cubicBezTo>
                    <a:pt x="188" y="165"/>
                    <a:pt x="193" y="172"/>
                    <a:pt x="191" y="192"/>
                  </a:cubicBezTo>
                  <a:cubicBezTo>
                    <a:pt x="189" y="217"/>
                    <a:pt x="172" y="237"/>
                    <a:pt x="147" y="241"/>
                  </a:cubicBezTo>
                  <a:cubicBezTo>
                    <a:pt x="115" y="240"/>
                    <a:pt x="118" y="238"/>
                    <a:pt x="81" y="240"/>
                  </a:cubicBezTo>
                  <a:cubicBezTo>
                    <a:pt x="70" y="242"/>
                    <a:pt x="62" y="251"/>
                    <a:pt x="51" y="255"/>
                  </a:cubicBezTo>
                  <a:cubicBezTo>
                    <a:pt x="42" y="254"/>
                    <a:pt x="30" y="251"/>
                    <a:pt x="21" y="255"/>
                  </a:cubicBezTo>
                  <a:cubicBezTo>
                    <a:pt x="11" y="260"/>
                    <a:pt x="30" y="259"/>
                    <a:pt x="21" y="259"/>
                  </a:cubicBezTo>
                  <a:close/>
                </a:path>
              </a:pathLst>
            </a:custGeom>
            <a:solidFill>
              <a:schemeClr val="tx2">
                <a:alpha val="10196"/>
              </a:schemeClr>
            </a:solidFill>
            <a:ln w="19050" cap="flat" cmpd="sng">
              <a:solidFill>
                <a:srgbClr val="83A6C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30" name="Freeform 172"/>
            <p:cNvSpPr>
              <a:spLocks/>
            </p:cNvSpPr>
            <p:nvPr/>
          </p:nvSpPr>
          <p:spPr bwMode="auto">
            <a:xfrm>
              <a:off x="1568" y="2648"/>
              <a:ext cx="418" cy="422"/>
            </a:xfrm>
            <a:custGeom>
              <a:avLst/>
              <a:gdLst>
                <a:gd name="T0" fmla="*/ 190 w 420"/>
                <a:gd name="T1" fmla="*/ 13 h 438"/>
                <a:gd name="T2" fmla="*/ 170 w 420"/>
                <a:gd name="T3" fmla="*/ 13 h 438"/>
                <a:gd name="T4" fmla="*/ 155 w 420"/>
                <a:gd name="T5" fmla="*/ 13 h 438"/>
                <a:gd name="T6" fmla="*/ 146 w 420"/>
                <a:gd name="T7" fmla="*/ 13 h 438"/>
                <a:gd name="T8" fmla="*/ 131 w 420"/>
                <a:gd name="T9" fmla="*/ 13 h 438"/>
                <a:gd name="T10" fmla="*/ 107 w 420"/>
                <a:gd name="T11" fmla="*/ 13 h 438"/>
                <a:gd name="T12" fmla="*/ 105 w 420"/>
                <a:gd name="T13" fmla="*/ 16 h 438"/>
                <a:gd name="T14" fmla="*/ 115 w 420"/>
                <a:gd name="T15" fmla="*/ 22 h 438"/>
                <a:gd name="T16" fmla="*/ 110 w 420"/>
                <a:gd name="T17" fmla="*/ 24 h 438"/>
                <a:gd name="T18" fmla="*/ 105 w 420"/>
                <a:gd name="T19" fmla="*/ 28 h 438"/>
                <a:gd name="T20" fmla="*/ 105 w 420"/>
                <a:gd name="T21" fmla="*/ 29 h 438"/>
                <a:gd name="T22" fmla="*/ 105 w 420"/>
                <a:gd name="T23" fmla="*/ 31 h 438"/>
                <a:gd name="T24" fmla="*/ 98 w 420"/>
                <a:gd name="T25" fmla="*/ 32 h 438"/>
                <a:gd name="T26" fmla="*/ 93 w 420"/>
                <a:gd name="T27" fmla="*/ 32 h 438"/>
                <a:gd name="T28" fmla="*/ 84 w 420"/>
                <a:gd name="T29" fmla="*/ 33 h 438"/>
                <a:gd name="T30" fmla="*/ 60 w 420"/>
                <a:gd name="T31" fmla="*/ 34 h 438"/>
                <a:gd name="T32" fmla="*/ 47 w 420"/>
                <a:gd name="T33" fmla="*/ 34 h 438"/>
                <a:gd name="T34" fmla="*/ 44 w 420"/>
                <a:gd name="T35" fmla="*/ 35 h 438"/>
                <a:gd name="T36" fmla="*/ 23 w 420"/>
                <a:gd name="T37" fmla="*/ 36 h 438"/>
                <a:gd name="T38" fmla="*/ 9 w 420"/>
                <a:gd name="T39" fmla="*/ 38 h 438"/>
                <a:gd name="T40" fmla="*/ 20 w 420"/>
                <a:gd name="T41" fmla="*/ 40 h 438"/>
                <a:gd name="T42" fmla="*/ 59 w 420"/>
                <a:gd name="T43" fmla="*/ 42 h 438"/>
                <a:gd name="T44" fmla="*/ 71 w 420"/>
                <a:gd name="T45" fmla="*/ 43 h 438"/>
                <a:gd name="T46" fmla="*/ 83 w 420"/>
                <a:gd name="T47" fmla="*/ 44 h 438"/>
                <a:gd name="T48" fmla="*/ 102 w 420"/>
                <a:gd name="T49" fmla="*/ 43 h 438"/>
                <a:gd name="T50" fmla="*/ 105 w 420"/>
                <a:gd name="T51" fmla="*/ 44 h 438"/>
                <a:gd name="T52" fmla="*/ 105 w 420"/>
                <a:gd name="T53" fmla="*/ 46 h 438"/>
                <a:gd name="T54" fmla="*/ 105 w 420"/>
                <a:gd name="T55" fmla="*/ 46 h 438"/>
                <a:gd name="T56" fmla="*/ 113 w 420"/>
                <a:gd name="T57" fmla="*/ 48 h 438"/>
                <a:gd name="T58" fmla="*/ 133 w 420"/>
                <a:gd name="T59" fmla="*/ 48 h 438"/>
                <a:gd name="T60" fmla="*/ 145 w 420"/>
                <a:gd name="T61" fmla="*/ 50 h 438"/>
                <a:gd name="T62" fmla="*/ 157 w 420"/>
                <a:gd name="T63" fmla="*/ 48 h 438"/>
                <a:gd name="T64" fmla="*/ 170 w 420"/>
                <a:gd name="T65" fmla="*/ 48 h 438"/>
                <a:gd name="T66" fmla="*/ 196 w 420"/>
                <a:gd name="T67" fmla="*/ 48 h 438"/>
                <a:gd name="T68" fmla="*/ 211 w 420"/>
                <a:gd name="T69" fmla="*/ 50 h 438"/>
                <a:gd name="T70" fmla="*/ 229 w 420"/>
                <a:gd name="T71" fmla="*/ 52 h 438"/>
                <a:gd name="T72" fmla="*/ 244 w 420"/>
                <a:gd name="T73" fmla="*/ 50 h 438"/>
                <a:gd name="T74" fmla="*/ 263 w 420"/>
                <a:gd name="T75" fmla="*/ 51 h 438"/>
                <a:gd name="T76" fmla="*/ 271 w 420"/>
                <a:gd name="T77" fmla="*/ 42 h 438"/>
                <a:gd name="T78" fmla="*/ 282 w 420"/>
                <a:gd name="T79" fmla="*/ 42 h 438"/>
                <a:gd name="T80" fmla="*/ 300 w 420"/>
                <a:gd name="T81" fmla="*/ 41 h 438"/>
                <a:gd name="T82" fmla="*/ 309 w 420"/>
                <a:gd name="T83" fmla="*/ 39 h 438"/>
                <a:gd name="T84" fmla="*/ 308 w 420"/>
                <a:gd name="T85" fmla="*/ 38 h 438"/>
                <a:gd name="T86" fmla="*/ 288 w 420"/>
                <a:gd name="T87" fmla="*/ 32 h 438"/>
                <a:gd name="T88" fmla="*/ 276 w 420"/>
                <a:gd name="T89" fmla="*/ 29 h 438"/>
                <a:gd name="T90" fmla="*/ 280 w 420"/>
                <a:gd name="T91" fmla="*/ 24 h 438"/>
                <a:gd name="T92" fmla="*/ 279 w 420"/>
                <a:gd name="T93" fmla="*/ 17 h 438"/>
                <a:gd name="T94" fmla="*/ 282 w 420"/>
                <a:gd name="T95" fmla="*/ 13 h 438"/>
                <a:gd name="T96" fmla="*/ 276 w 420"/>
                <a:gd name="T97" fmla="*/ 13 h 438"/>
                <a:gd name="T98" fmla="*/ 254 w 420"/>
                <a:gd name="T99" fmla="*/ 13 h 438"/>
                <a:gd name="T100" fmla="*/ 236 w 420"/>
                <a:gd name="T101" fmla="*/ 13 h 438"/>
                <a:gd name="T102" fmla="*/ 229 w 420"/>
                <a:gd name="T103" fmla="*/ 0 h 438"/>
                <a:gd name="T104" fmla="*/ 206 w 420"/>
                <a:gd name="T105" fmla="*/ 9 h 438"/>
                <a:gd name="T106" fmla="*/ 203 w 420"/>
                <a:gd name="T107" fmla="*/ 13 h 438"/>
                <a:gd name="T108" fmla="*/ 190 w 420"/>
                <a:gd name="T109" fmla="*/ 13 h 43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420"/>
                <a:gd name="T166" fmla="*/ 0 h 438"/>
                <a:gd name="T167" fmla="*/ 420 w 420"/>
                <a:gd name="T168" fmla="*/ 438 h 43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420" h="438">
                  <a:moveTo>
                    <a:pt x="248" y="63"/>
                  </a:moveTo>
                  <a:cubicBezTo>
                    <a:pt x="241" y="70"/>
                    <a:pt x="236" y="79"/>
                    <a:pt x="228" y="84"/>
                  </a:cubicBezTo>
                  <a:cubicBezTo>
                    <a:pt x="224" y="90"/>
                    <a:pt x="218" y="96"/>
                    <a:pt x="213" y="101"/>
                  </a:cubicBezTo>
                  <a:cubicBezTo>
                    <a:pt x="210" y="104"/>
                    <a:pt x="204" y="108"/>
                    <a:pt x="204" y="108"/>
                  </a:cubicBezTo>
                  <a:cubicBezTo>
                    <a:pt x="200" y="115"/>
                    <a:pt x="196" y="119"/>
                    <a:pt x="189" y="123"/>
                  </a:cubicBezTo>
                  <a:cubicBezTo>
                    <a:pt x="180" y="122"/>
                    <a:pt x="173" y="121"/>
                    <a:pt x="165" y="126"/>
                  </a:cubicBezTo>
                  <a:cubicBezTo>
                    <a:pt x="164" y="132"/>
                    <a:pt x="160" y="139"/>
                    <a:pt x="156" y="144"/>
                  </a:cubicBezTo>
                  <a:cubicBezTo>
                    <a:pt x="154" y="156"/>
                    <a:pt x="168" y="169"/>
                    <a:pt x="173" y="180"/>
                  </a:cubicBezTo>
                  <a:cubicBezTo>
                    <a:pt x="174" y="187"/>
                    <a:pt x="176" y="190"/>
                    <a:pt x="168" y="192"/>
                  </a:cubicBezTo>
                  <a:cubicBezTo>
                    <a:pt x="165" y="208"/>
                    <a:pt x="173" y="225"/>
                    <a:pt x="155" y="228"/>
                  </a:cubicBezTo>
                  <a:cubicBezTo>
                    <a:pt x="147" y="231"/>
                    <a:pt x="138" y="232"/>
                    <a:pt x="129" y="233"/>
                  </a:cubicBezTo>
                  <a:cubicBezTo>
                    <a:pt x="121" y="237"/>
                    <a:pt x="118" y="243"/>
                    <a:pt x="114" y="251"/>
                  </a:cubicBezTo>
                  <a:cubicBezTo>
                    <a:pt x="112" y="262"/>
                    <a:pt x="115" y="257"/>
                    <a:pt x="98" y="260"/>
                  </a:cubicBezTo>
                  <a:cubicBezTo>
                    <a:pt x="96" y="260"/>
                    <a:pt x="93" y="261"/>
                    <a:pt x="93" y="261"/>
                  </a:cubicBezTo>
                  <a:cubicBezTo>
                    <a:pt x="90" y="266"/>
                    <a:pt x="87" y="270"/>
                    <a:pt x="84" y="275"/>
                  </a:cubicBezTo>
                  <a:cubicBezTo>
                    <a:pt x="82" y="289"/>
                    <a:pt x="73" y="283"/>
                    <a:pt x="60" y="282"/>
                  </a:cubicBezTo>
                  <a:cubicBezTo>
                    <a:pt x="56" y="283"/>
                    <a:pt x="51" y="282"/>
                    <a:pt x="47" y="284"/>
                  </a:cubicBezTo>
                  <a:cubicBezTo>
                    <a:pt x="43" y="286"/>
                    <a:pt x="48" y="294"/>
                    <a:pt x="44" y="296"/>
                  </a:cubicBezTo>
                  <a:cubicBezTo>
                    <a:pt x="38" y="299"/>
                    <a:pt x="30" y="297"/>
                    <a:pt x="23" y="297"/>
                  </a:cubicBezTo>
                  <a:cubicBezTo>
                    <a:pt x="17" y="308"/>
                    <a:pt x="21" y="321"/>
                    <a:pt x="9" y="326"/>
                  </a:cubicBezTo>
                  <a:cubicBezTo>
                    <a:pt x="0" y="338"/>
                    <a:pt x="6" y="352"/>
                    <a:pt x="20" y="354"/>
                  </a:cubicBezTo>
                  <a:cubicBezTo>
                    <a:pt x="32" y="360"/>
                    <a:pt x="45" y="361"/>
                    <a:pt x="59" y="362"/>
                  </a:cubicBezTo>
                  <a:cubicBezTo>
                    <a:pt x="64" y="365"/>
                    <a:pt x="68" y="367"/>
                    <a:pt x="71" y="372"/>
                  </a:cubicBezTo>
                  <a:cubicBezTo>
                    <a:pt x="73" y="380"/>
                    <a:pt x="76" y="378"/>
                    <a:pt x="83" y="377"/>
                  </a:cubicBezTo>
                  <a:cubicBezTo>
                    <a:pt x="85" y="367"/>
                    <a:pt x="83" y="368"/>
                    <a:pt x="102" y="374"/>
                  </a:cubicBezTo>
                  <a:cubicBezTo>
                    <a:pt x="106" y="375"/>
                    <a:pt x="111" y="381"/>
                    <a:pt x="111" y="381"/>
                  </a:cubicBezTo>
                  <a:cubicBezTo>
                    <a:pt x="115" y="388"/>
                    <a:pt x="118" y="389"/>
                    <a:pt x="126" y="390"/>
                  </a:cubicBezTo>
                  <a:cubicBezTo>
                    <a:pt x="140" y="396"/>
                    <a:pt x="134" y="394"/>
                    <a:pt x="143" y="396"/>
                  </a:cubicBezTo>
                  <a:cubicBezTo>
                    <a:pt x="152" y="401"/>
                    <a:pt x="160" y="406"/>
                    <a:pt x="171" y="408"/>
                  </a:cubicBezTo>
                  <a:cubicBezTo>
                    <a:pt x="179" y="411"/>
                    <a:pt x="182" y="408"/>
                    <a:pt x="191" y="414"/>
                  </a:cubicBezTo>
                  <a:cubicBezTo>
                    <a:pt x="193" y="422"/>
                    <a:pt x="196" y="422"/>
                    <a:pt x="203" y="423"/>
                  </a:cubicBezTo>
                  <a:cubicBezTo>
                    <a:pt x="208" y="420"/>
                    <a:pt x="210" y="416"/>
                    <a:pt x="215" y="413"/>
                  </a:cubicBezTo>
                  <a:cubicBezTo>
                    <a:pt x="220" y="407"/>
                    <a:pt x="222" y="408"/>
                    <a:pt x="228" y="405"/>
                  </a:cubicBezTo>
                  <a:cubicBezTo>
                    <a:pt x="240" y="406"/>
                    <a:pt x="247" y="405"/>
                    <a:pt x="254" y="414"/>
                  </a:cubicBezTo>
                  <a:cubicBezTo>
                    <a:pt x="256" y="423"/>
                    <a:pt x="260" y="423"/>
                    <a:pt x="269" y="425"/>
                  </a:cubicBezTo>
                  <a:cubicBezTo>
                    <a:pt x="276" y="432"/>
                    <a:pt x="278" y="436"/>
                    <a:pt x="287" y="438"/>
                  </a:cubicBezTo>
                  <a:cubicBezTo>
                    <a:pt x="296" y="436"/>
                    <a:pt x="293" y="430"/>
                    <a:pt x="302" y="426"/>
                  </a:cubicBezTo>
                  <a:cubicBezTo>
                    <a:pt x="317" y="428"/>
                    <a:pt x="320" y="425"/>
                    <a:pt x="327" y="435"/>
                  </a:cubicBezTo>
                  <a:cubicBezTo>
                    <a:pt x="358" y="432"/>
                    <a:pt x="328" y="390"/>
                    <a:pt x="344" y="369"/>
                  </a:cubicBezTo>
                  <a:cubicBezTo>
                    <a:pt x="348" y="364"/>
                    <a:pt x="359" y="363"/>
                    <a:pt x="365" y="362"/>
                  </a:cubicBezTo>
                  <a:cubicBezTo>
                    <a:pt x="378" y="363"/>
                    <a:pt x="389" y="361"/>
                    <a:pt x="401" y="359"/>
                  </a:cubicBezTo>
                  <a:cubicBezTo>
                    <a:pt x="409" y="353"/>
                    <a:pt x="415" y="348"/>
                    <a:pt x="419" y="339"/>
                  </a:cubicBezTo>
                  <a:cubicBezTo>
                    <a:pt x="420" y="332"/>
                    <a:pt x="420" y="327"/>
                    <a:pt x="417" y="321"/>
                  </a:cubicBezTo>
                  <a:cubicBezTo>
                    <a:pt x="415" y="309"/>
                    <a:pt x="390" y="279"/>
                    <a:pt x="378" y="264"/>
                  </a:cubicBezTo>
                  <a:cubicBezTo>
                    <a:pt x="370" y="253"/>
                    <a:pt x="362" y="241"/>
                    <a:pt x="354" y="230"/>
                  </a:cubicBezTo>
                  <a:cubicBezTo>
                    <a:pt x="355" y="214"/>
                    <a:pt x="356" y="207"/>
                    <a:pt x="362" y="194"/>
                  </a:cubicBezTo>
                  <a:cubicBezTo>
                    <a:pt x="365" y="179"/>
                    <a:pt x="367" y="163"/>
                    <a:pt x="360" y="149"/>
                  </a:cubicBezTo>
                  <a:cubicBezTo>
                    <a:pt x="357" y="136"/>
                    <a:pt x="357" y="123"/>
                    <a:pt x="365" y="113"/>
                  </a:cubicBezTo>
                  <a:cubicBezTo>
                    <a:pt x="368" y="98"/>
                    <a:pt x="369" y="81"/>
                    <a:pt x="354" y="72"/>
                  </a:cubicBezTo>
                  <a:cubicBezTo>
                    <a:pt x="343" y="58"/>
                    <a:pt x="331" y="42"/>
                    <a:pt x="312" y="38"/>
                  </a:cubicBezTo>
                  <a:cubicBezTo>
                    <a:pt x="308" y="23"/>
                    <a:pt x="299" y="24"/>
                    <a:pt x="294" y="15"/>
                  </a:cubicBezTo>
                  <a:cubicBezTo>
                    <a:pt x="293" y="8"/>
                    <a:pt x="290" y="6"/>
                    <a:pt x="287" y="0"/>
                  </a:cubicBezTo>
                  <a:cubicBezTo>
                    <a:pt x="280" y="1"/>
                    <a:pt x="276" y="6"/>
                    <a:pt x="264" y="9"/>
                  </a:cubicBezTo>
                  <a:cubicBezTo>
                    <a:pt x="269" y="19"/>
                    <a:pt x="270" y="32"/>
                    <a:pt x="261" y="39"/>
                  </a:cubicBezTo>
                  <a:cubicBezTo>
                    <a:pt x="259" y="42"/>
                    <a:pt x="250" y="68"/>
                    <a:pt x="248" y="63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83A6C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31" name="Freeform 173"/>
            <p:cNvSpPr>
              <a:spLocks/>
            </p:cNvSpPr>
            <p:nvPr/>
          </p:nvSpPr>
          <p:spPr bwMode="auto">
            <a:xfrm>
              <a:off x="768" y="2056"/>
              <a:ext cx="322" cy="261"/>
            </a:xfrm>
            <a:custGeom>
              <a:avLst/>
              <a:gdLst>
                <a:gd name="T0" fmla="*/ 110 w 324"/>
                <a:gd name="T1" fmla="*/ 0 h 270"/>
                <a:gd name="T2" fmla="*/ 81 w 324"/>
                <a:gd name="T3" fmla="*/ 4 h 270"/>
                <a:gd name="T4" fmla="*/ 81 w 324"/>
                <a:gd name="T5" fmla="*/ 14 h 270"/>
                <a:gd name="T6" fmla="*/ 78 w 324"/>
                <a:gd name="T7" fmla="*/ 15 h 270"/>
                <a:gd name="T8" fmla="*/ 49 w 324"/>
                <a:gd name="T9" fmla="*/ 15 h 270"/>
                <a:gd name="T10" fmla="*/ 6 w 324"/>
                <a:gd name="T11" fmla="*/ 15 h 270"/>
                <a:gd name="T12" fmla="*/ 0 w 324"/>
                <a:gd name="T13" fmla="*/ 15 h 270"/>
                <a:gd name="T14" fmla="*/ 3 w 324"/>
                <a:gd name="T15" fmla="*/ 15 h 270"/>
                <a:gd name="T16" fmla="*/ 10 w 324"/>
                <a:gd name="T17" fmla="*/ 15 h 270"/>
                <a:gd name="T18" fmla="*/ 7 w 324"/>
                <a:gd name="T19" fmla="*/ 19 h 270"/>
                <a:gd name="T20" fmla="*/ 18 w 324"/>
                <a:gd name="T21" fmla="*/ 25 h 270"/>
                <a:gd name="T22" fmla="*/ 30 w 324"/>
                <a:gd name="T23" fmla="*/ 23 h 270"/>
                <a:gd name="T24" fmla="*/ 48 w 324"/>
                <a:gd name="T25" fmla="*/ 25 h 270"/>
                <a:gd name="T26" fmla="*/ 81 w 324"/>
                <a:gd name="T27" fmla="*/ 25 h 270"/>
                <a:gd name="T28" fmla="*/ 81 w 324"/>
                <a:gd name="T29" fmla="*/ 28 h 270"/>
                <a:gd name="T30" fmla="*/ 81 w 324"/>
                <a:gd name="T31" fmla="*/ 30 h 270"/>
                <a:gd name="T32" fmla="*/ 107 w 324"/>
                <a:gd name="T33" fmla="*/ 31 h 270"/>
                <a:gd name="T34" fmla="*/ 98 w 324"/>
                <a:gd name="T35" fmla="*/ 33 h 270"/>
                <a:gd name="T36" fmla="*/ 128 w 324"/>
                <a:gd name="T37" fmla="*/ 38 h 270"/>
                <a:gd name="T38" fmla="*/ 173 w 324"/>
                <a:gd name="T39" fmla="*/ 38 h 270"/>
                <a:gd name="T40" fmla="*/ 179 w 324"/>
                <a:gd name="T41" fmla="*/ 37 h 270"/>
                <a:gd name="T42" fmla="*/ 196 w 324"/>
                <a:gd name="T43" fmla="*/ 33 h 270"/>
                <a:gd name="T44" fmla="*/ 203 w 324"/>
                <a:gd name="T45" fmla="*/ 31 h 270"/>
                <a:gd name="T46" fmla="*/ 215 w 324"/>
                <a:gd name="T47" fmla="*/ 28 h 270"/>
                <a:gd name="T48" fmla="*/ 225 w 324"/>
                <a:gd name="T49" fmla="*/ 26 h 270"/>
                <a:gd name="T50" fmla="*/ 207 w 324"/>
                <a:gd name="T51" fmla="*/ 19 h 270"/>
                <a:gd name="T52" fmla="*/ 195 w 324"/>
                <a:gd name="T53" fmla="*/ 15 h 270"/>
                <a:gd name="T54" fmla="*/ 176 w 324"/>
                <a:gd name="T55" fmla="*/ 18 h 270"/>
                <a:gd name="T56" fmla="*/ 108 w 324"/>
                <a:gd name="T57" fmla="*/ 17 h 270"/>
                <a:gd name="T58" fmla="*/ 95 w 324"/>
                <a:gd name="T59" fmla="*/ 15 h 270"/>
                <a:gd name="T60" fmla="*/ 107 w 324"/>
                <a:gd name="T61" fmla="*/ 15 h 270"/>
                <a:gd name="T62" fmla="*/ 110 w 324"/>
                <a:gd name="T63" fmla="*/ 0 h 27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24"/>
                <a:gd name="T97" fmla="*/ 0 h 270"/>
                <a:gd name="T98" fmla="*/ 324 w 324"/>
                <a:gd name="T99" fmla="*/ 270 h 27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24" h="270">
                  <a:moveTo>
                    <a:pt x="168" y="0"/>
                  </a:moveTo>
                  <a:cubicBezTo>
                    <a:pt x="156" y="2"/>
                    <a:pt x="142" y="2"/>
                    <a:pt x="130" y="4"/>
                  </a:cubicBezTo>
                  <a:cubicBezTo>
                    <a:pt x="121" y="8"/>
                    <a:pt x="114" y="13"/>
                    <a:pt x="108" y="21"/>
                  </a:cubicBezTo>
                  <a:cubicBezTo>
                    <a:pt x="102" y="38"/>
                    <a:pt x="94" y="46"/>
                    <a:pt x="78" y="54"/>
                  </a:cubicBezTo>
                  <a:cubicBezTo>
                    <a:pt x="68" y="53"/>
                    <a:pt x="58" y="53"/>
                    <a:pt x="49" y="49"/>
                  </a:cubicBezTo>
                  <a:cubicBezTo>
                    <a:pt x="37" y="50"/>
                    <a:pt x="18" y="46"/>
                    <a:pt x="6" y="55"/>
                  </a:cubicBezTo>
                  <a:cubicBezTo>
                    <a:pt x="1" y="66"/>
                    <a:pt x="2" y="79"/>
                    <a:pt x="0" y="91"/>
                  </a:cubicBezTo>
                  <a:cubicBezTo>
                    <a:pt x="1" y="95"/>
                    <a:pt x="1" y="99"/>
                    <a:pt x="3" y="102"/>
                  </a:cubicBezTo>
                  <a:cubicBezTo>
                    <a:pt x="5" y="105"/>
                    <a:pt x="10" y="111"/>
                    <a:pt x="10" y="111"/>
                  </a:cubicBezTo>
                  <a:cubicBezTo>
                    <a:pt x="13" y="120"/>
                    <a:pt x="11" y="128"/>
                    <a:pt x="7" y="136"/>
                  </a:cubicBezTo>
                  <a:cubicBezTo>
                    <a:pt x="5" y="148"/>
                    <a:pt x="11" y="157"/>
                    <a:pt x="18" y="166"/>
                  </a:cubicBezTo>
                  <a:cubicBezTo>
                    <a:pt x="27" y="165"/>
                    <a:pt x="23" y="161"/>
                    <a:pt x="30" y="156"/>
                  </a:cubicBezTo>
                  <a:cubicBezTo>
                    <a:pt x="43" y="157"/>
                    <a:pt x="38" y="161"/>
                    <a:pt x="48" y="163"/>
                  </a:cubicBezTo>
                  <a:cubicBezTo>
                    <a:pt x="64" y="171"/>
                    <a:pt x="94" y="166"/>
                    <a:pt x="114" y="168"/>
                  </a:cubicBezTo>
                  <a:cubicBezTo>
                    <a:pt x="123" y="173"/>
                    <a:pt x="124" y="173"/>
                    <a:pt x="123" y="184"/>
                  </a:cubicBezTo>
                  <a:cubicBezTo>
                    <a:pt x="124" y="194"/>
                    <a:pt x="125" y="194"/>
                    <a:pt x="135" y="196"/>
                  </a:cubicBezTo>
                  <a:cubicBezTo>
                    <a:pt x="145" y="201"/>
                    <a:pt x="155" y="196"/>
                    <a:pt x="165" y="202"/>
                  </a:cubicBezTo>
                  <a:cubicBezTo>
                    <a:pt x="163" y="208"/>
                    <a:pt x="161" y="212"/>
                    <a:pt x="156" y="217"/>
                  </a:cubicBezTo>
                  <a:cubicBezTo>
                    <a:pt x="150" y="231"/>
                    <a:pt x="173" y="253"/>
                    <a:pt x="186" y="258"/>
                  </a:cubicBezTo>
                  <a:cubicBezTo>
                    <a:pt x="198" y="270"/>
                    <a:pt x="216" y="262"/>
                    <a:pt x="231" y="261"/>
                  </a:cubicBezTo>
                  <a:cubicBezTo>
                    <a:pt x="234" y="256"/>
                    <a:pt x="234" y="251"/>
                    <a:pt x="237" y="246"/>
                  </a:cubicBezTo>
                  <a:cubicBezTo>
                    <a:pt x="239" y="234"/>
                    <a:pt x="256" y="224"/>
                    <a:pt x="265" y="216"/>
                  </a:cubicBezTo>
                  <a:cubicBezTo>
                    <a:pt x="270" y="212"/>
                    <a:pt x="279" y="204"/>
                    <a:pt x="279" y="204"/>
                  </a:cubicBezTo>
                  <a:cubicBezTo>
                    <a:pt x="285" y="194"/>
                    <a:pt x="291" y="188"/>
                    <a:pt x="303" y="186"/>
                  </a:cubicBezTo>
                  <a:cubicBezTo>
                    <a:pt x="307" y="183"/>
                    <a:pt x="319" y="176"/>
                    <a:pt x="324" y="174"/>
                  </a:cubicBezTo>
                  <a:cubicBezTo>
                    <a:pt x="313" y="156"/>
                    <a:pt x="300" y="144"/>
                    <a:pt x="288" y="135"/>
                  </a:cubicBezTo>
                  <a:cubicBezTo>
                    <a:pt x="283" y="123"/>
                    <a:pt x="276" y="118"/>
                    <a:pt x="264" y="115"/>
                  </a:cubicBezTo>
                  <a:cubicBezTo>
                    <a:pt x="254" y="119"/>
                    <a:pt x="245" y="128"/>
                    <a:pt x="234" y="130"/>
                  </a:cubicBezTo>
                  <a:cubicBezTo>
                    <a:pt x="212" y="129"/>
                    <a:pt x="188" y="131"/>
                    <a:pt x="166" y="127"/>
                  </a:cubicBezTo>
                  <a:cubicBezTo>
                    <a:pt x="159" y="123"/>
                    <a:pt x="157" y="115"/>
                    <a:pt x="153" y="108"/>
                  </a:cubicBezTo>
                  <a:cubicBezTo>
                    <a:pt x="150" y="92"/>
                    <a:pt x="156" y="81"/>
                    <a:pt x="165" y="69"/>
                  </a:cubicBezTo>
                  <a:cubicBezTo>
                    <a:pt x="167" y="38"/>
                    <a:pt x="170" y="41"/>
                    <a:pt x="168" y="0"/>
                  </a:cubicBezTo>
                  <a:close/>
                </a:path>
              </a:pathLst>
            </a:custGeom>
            <a:solidFill>
              <a:schemeClr val="tx2">
                <a:alpha val="10196"/>
              </a:schemeClr>
            </a:solidFill>
            <a:ln w="19050" cap="flat" cmpd="sng">
              <a:solidFill>
                <a:srgbClr val="83A6C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32" name="Freeform 174"/>
            <p:cNvSpPr>
              <a:spLocks/>
            </p:cNvSpPr>
            <p:nvPr/>
          </p:nvSpPr>
          <p:spPr bwMode="auto">
            <a:xfrm>
              <a:off x="926" y="2387"/>
              <a:ext cx="159" cy="172"/>
            </a:xfrm>
            <a:custGeom>
              <a:avLst/>
              <a:gdLst>
                <a:gd name="T0" fmla="*/ 6 w 160"/>
                <a:gd name="T1" fmla="*/ 16 h 178"/>
                <a:gd name="T2" fmla="*/ 15 w 160"/>
                <a:gd name="T3" fmla="*/ 19 h 178"/>
                <a:gd name="T4" fmla="*/ 34 w 160"/>
                <a:gd name="T5" fmla="*/ 24 h 178"/>
                <a:gd name="T6" fmla="*/ 60 w 160"/>
                <a:gd name="T7" fmla="*/ 24 h 178"/>
                <a:gd name="T8" fmla="*/ 75 w 160"/>
                <a:gd name="T9" fmla="*/ 21 h 178"/>
                <a:gd name="T10" fmla="*/ 80 w 160"/>
                <a:gd name="T11" fmla="*/ 23 h 178"/>
                <a:gd name="T12" fmla="*/ 80 w 160"/>
                <a:gd name="T13" fmla="*/ 25 h 178"/>
                <a:gd name="T14" fmla="*/ 80 w 160"/>
                <a:gd name="T15" fmla="*/ 26 h 178"/>
                <a:gd name="T16" fmla="*/ 92 w 160"/>
                <a:gd name="T17" fmla="*/ 24 h 178"/>
                <a:gd name="T18" fmla="*/ 80 w 160"/>
                <a:gd name="T19" fmla="*/ 20 h 178"/>
                <a:gd name="T20" fmla="*/ 87 w 160"/>
                <a:gd name="T21" fmla="*/ 18 h 178"/>
                <a:gd name="T22" fmla="*/ 95 w 160"/>
                <a:gd name="T23" fmla="*/ 14 h 178"/>
                <a:gd name="T24" fmla="*/ 84 w 160"/>
                <a:gd name="T25" fmla="*/ 14 h 178"/>
                <a:gd name="T26" fmla="*/ 95 w 160"/>
                <a:gd name="T27" fmla="*/ 14 h 178"/>
                <a:gd name="T28" fmla="*/ 99 w 160"/>
                <a:gd name="T29" fmla="*/ 14 h 178"/>
                <a:gd name="T30" fmla="*/ 81 w 160"/>
                <a:gd name="T31" fmla="*/ 14 h 178"/>
                <a:gd name="T32" fmla="*/ 80 w 160"/>
                <a:gd name="T33" fmla="*/ 14 h 178"/>
                <a:gd name="T34" fmla="*/ 80 w 160"/>
                <a:gd name="T35" fmla="*/ 14 h 178"/>
                <a:gd name="T36" fmla="*/ 80 w 160"/>
                <a:gd name="T37" fmla="*/ 10 h 178"/>
                <a:gd name="T38" fmla="*/ 79 w 160"/>
                <a:gd name="T39" fmla="*/ 14 h 178"/>
                <a:gd name="T40" fmla="*/ 70 w 160"/>
                <a:gd name="T41" fmla="*/ 14 h 178"/>
                <a:gd name="T42" fmla="*/ 58 w 160"/>
                <a:gd name="T43" fmla="*/ 14 h 178"/>
                <a:gd name="T44" fmla="*/ 46 w 160"/>
                <a:gd name="T45" fmla="*/ 14 h 178"/>
                <a:gd name="T46" fmla="*/ 33 w 160"/>
                <a:gd name="T47" fmla="*/ 14 h 178"/>
                <a:gd name="T48" fmla="*/ 13 w 160"/>
                <a:gd name="T49" fmla="*/ 16 h 178"/>
                <a:gd name="T50" fmla="*/ 6 w 160"/>
                <a:gd name="T51" fmla="*/ 16 h 17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0"/>
                <a:gd name="T79" fmla="*/ 0 h 178"/>
                <a:gd name="T80" fmla="*/ 160 w 160"/>
                <a:gd name="T81" fmla="*/ 178 h 17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0" h="178">
                  <a:moveTo>
                    <a:pt x="6" y="128"/>
                  </a:moveTo>
                  <a:cubicBezTo>
                    <a:pt x="14" y="138"/>
                    <a:pt x="12" y="133"/>
                    <a:pt x="15" y="142"/>
                  </a:cubicBezTo>
                  <a:cubicBezTo>
                    <a:pt x="17" y="155"/>
                    <a:pt x="24" y="160"/>
                    <a:pt x="34" y="167"/>
                  </a:cubicBezTo>
                  <a:cubicBezTo>
                    <a:pt x="43" y="167"/>
                    <a:pt x="52" y="168"/>
                    <a:pt x="60" y="166"/>
                  </a:cubicBezTo>
                  <a:cubicBezTo>
                    <a:pt x="64" y="165"/>
                    <a:pt x="61" y="153"/>
                    <a:pt x="75" y="151"/>
                  </a:cubicBezTo>
                  <a:cubicBezTo>
                    <a:pt x="91" y="152"/>
                    <a:pt x="88" y="152"/>
                    <a:pt x="99" y="158"/>
                  </a:cubicBezTo>
                  <a:cubicBezTo>
                    <a:pt x="102" y="163"/>
                    <a:pt x="104" y="166"/>
                    <a:pt x="109" y="170"/>
                  </a:cubicBezTo>
                  <a:cubicBezTo>
                    <a:pt x="113" y="176"/>
                    <a:pt x="115" y="175"/>
                    <a:pt x="121" y="178"/>
                  </a:cubicBezTo>
                  <a:cubicBezTo>
                    <a:pt x="132" y="174"/>
                    <a:pt x="140" y="169"/>
                    <a:pt x="150" y="163"/>
                  </a:cubicBezTo>
                  <a:cubicBezTo>
                    <a:pt x="160" y="150"/>
                    <a:pt x="149" y="147"/>
                    <a:pt x="136" y="145"/>
                  </a:cubicBezTo>
                  <a:cubicBezTo>
                    <a:pt x="131" y="137"/>
                    <a:pt x="137" y="137"/>
                    <a:pt x="145" y="136"/>
                  </a:cubicBezTo>
                  <a:cubicBezTo>
                    <a:pt x="149" y="130"/>
                    <a:pt x="150" y="124"/>
                    <a:pt x="153" y="118"/>
                  </a:cubicBezTo>
                  <a:cubicBezTo>
                    <a:pt x="147" y="115"/>
                    <a:pt x="145" y="113"/>
                    <a:pt x="142" y="107"/>
                  </a:cubicBezTo>
                  <a:cubicBezTo>
                    <a:pt x="145" y="98"/>
                    <a:pt x="147" y="90"/>
                    <a:pt x="153" y="82"/>
                  </a:cubicBezTo>
                  <a:cubicBezTo>
                    <a:pt x="154" y="77"/>
                    <a:pt x="156" y="73"/>
                    <a:pt x="157" y="68"/>
                  </a:cubicBezTo>
                  <a:cubicBezTo>
                    <a:pt x="155" y="57"/>
                    <a:pt x="148" y="47"/>
                    <a:pt x="139" y="41"/>
                  </a:cubicBezTo>
                  <a:cubicBezTo>
                    <a:pt x="117" y="44"/>
                    <a:pt x="122" y="49"/>
                    <a:pt x="115" y="34"/>
                  </a:cubicBezTo>
                  <a:cubicBezTo>
                    <a:pt x="113" y="26"/>
                    <a:pt x="105" y="21"/>
                    <a:pt x="97" y="19"/>
                  </a:cubicBezTo>
                  <a:cubicBezTo>
                    <a:pt x="93" y="16"/>
                    <a:pt x="88" y="13"/>
                    <a:pt x="84" y="10"/>
                  </a:cubicBezTo>
                  <a:cubicBezTo>
                    <a:pt x="78" y="0"/>
                    <a:pt x="78" y="11"/>
                    <a:pt x="79" y="16"/>
                  </a:cubicBezTo>
                  <a:cubicBezTo>
                    <a:pt x="78" y="21"/>
                    <a:pt x="73" y="29"/>
                    <a:pt x="70" y="35"/>
                  </a:cubicBezTo>
                  <a:cubicBezTo>
                    <a:pt x="68" y="45"/>
                    <a:pt x="69" y="57"/>
                    <a:pt x="58" y="61"/>
                  </a:cubicBezTo>
                  <a:cubicBezTo>
                    <a:pt x="54" y="66"/>
                    <a:pt x="51" y="68"/>
                    <a:pt x="46" y="71"/>
                  </a:cubicBezTo>
                  <a:cubicBezTo>
                    <a:pt x="31" y="82"/>
                    <a:pt x="42" y="106"/>
                    <a:pt x="33" y="118"/>
                  </a:cubicBezTo>
                  <a:cubicBezTo>
                    <a:pt x="24" y="122"/>
                    <a:pt x="19" y="126"/>
                    <a:pt x="13" y="127"/>
                  </a:cubicBezTo>
                  <a:cubicBezTo>
                    <a:pt x="8" y="128"/>
                    <a:pt x="0" y="128"/>
                    <a:pt x="6" y="128"/>
                  </a:cubicBezTo>
                  <a:close/>
                </a:path>
              </a:pathLst>
            </a:custGeom>
            <a:solidFill>
              <a:schemeClr val="tx2">
                <a:alpha val="10196"/>
              </a:schemeClr>
            </a:solidFill>
            <a:ln w="19050" cap="flat" cmpd="sng">
              <a:solidFill>
                <a:srgbClr val="83A6C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33" name="Freeform 175"/>
            <p:cNvSpPr>
              <a:spLocks/>
            </p:cNvSpPr>
            <p:nvPr/>
          </p:nvSpPr>
          <p:spPr bwMode="auto">
            <a:xfrm>
              <a:off x="622" y="2920"/>
              <a:ext cx="317" cy="266"/>
            </a:xfrm>
            <a:custGeom>
              <a:avLst/>
              <a:gdLst>
                <a:gd name="T0" fmla="*/ 77 w 318"/>
                <a:gd name="T1" fmla="*/ 13 h 276"/>
                <a:gd name="T2" fmla="*/ 63 w 318"/>
                <a:gd name="T3" fmla="*/ 13 h 276"/>
                <a:gd name="T4" fmla="*/ 54 w 318"/>
                <a:gd name="T5" fmla="*/ 15 h 276"/>
                <a:gd name="T6" fmla="*/ 36 w 318"/>
                <a:gd name="T7" fmla="*/ 21 h 276"/>
                <a:gd name="T8" fmla="*/ 0 w 318"/>
                <a:gd name="T9" fmla="*/ 25 h 276"/>
                <a:gd name="T10" fmla="*/ 8 w 318"/>
                <a:gd name="T11" fmla="*/ 28 h 276"/>
                <a:gd name="T12" fmla="*/ 27 w 318"/>
                <a:gd name="T13" fmla="*/ 34 h 276"/>
                <a:gd name="T14" fmla="*/ 59 w 318"/>
                <a:gd name="T15" fmla="*/ 33 h 276"/>
                <a:gd name="T16" fmla="*/ 90 w 318"/>
                <a:gd name="T17" fmla="*/ 33 h 276"/>
                <a:gd name="T18" fmla="*/ 104 w 318"/>
                <a:gd name="T19" fmla="*/ 31 h 276"/>
                <a:gd name="T20" fmla="*/ 119 w 318"/>
                <a:gd name="T21" fmla="*/ 32 h 276"/>
                <a:gd name="T22" fmla="*/ 129 w 318"/>
                <a:gd name="T23" fmla="*/ 33 h 276"/>
                <a:gd name="T24" fmla="*/ 147 w 318"/>
                <a:gd name="T25" fmla="*/ 33 h 276"/>
                <a:gd name="T26" fmla="*/ 159 w 318"/>
                <a:gd name="T27" fmla="*/ 33 h 276"/>
                <a:gd name="T28" fmla="*/ 164 w 318"/>
                <a:gd name="T29" fmla="*/ 32 h 276"/>
                <a:gd name="T30" fmla="*/ 175 w 318"/>
                <a:gd name="T31" fmla="*/ 33 h 276"/>
                <a:gd name="T32" fmla="*/ 187 w 318"/>
                <a:gd name="T33" fmla="*/ 34 h 276"/>
                <a:gd name="T34" fmla="*/ 199 w 318"/>
                <a:gd name="T35" fmla="*/ 33 h 276"/>
                <a:gd name="T36" fmla="*/ 205 w 318"/>
                <a:gd name="T37" fmla="*/ 30 h 276"/>
                <a:gd name="T38" fmla="*/ 232 w 318"/>
                <a:gd name="T39" fmla="*/ 27 h 276"/>
                <a:gd name="T40" fmla="*/ 242 w 318"/>
                <a:gd name="T41" fmla="*/ 25 h 276"/>
                <a:gd name="T42" fmla="*/ 259 w 318"/>
                <a:gd name="T43" fmla="*/ 25 h 276"/>
                <a:gd name="T44" fmla="*/ 248 w 318"/>
                <a:gd name="T45" fmla="*/ 20 h 276"/>
                <a:gd name="T46" fmla="*/ 227 w 318"/>
                <a:gd name="T47" fmla="*/ 20 h 276"/>
                <a:gd name="T48" fmla="*/ 221 w 318"/>
                <a:gd name="T49" fmla="*/ 16 h 276"/>
                <a:gd name="T50" fmla="*/ 206 w 318"/>
                <a:gd name="T51" fmla="*/ 14 h 276"/>
                <a:gd name="T52" fmla="*/ 203 w 318"/>
                <a:gd name="T53" fmla="*/ 13 h 276"/>
                <a:gd name="T54" fmla="*/ 211 w 318"/>
                <a:gd name="T55" fmla="*/ 13 h 276"/>
                <a:gd name="T56" fmla="*/ 184 w 318"/>
                <a:gd name="T57" fmla="*/ 13 h 276"/>
                <a:gd name="T58" fmla="*/ 159 w 318"/>
                <a:gd name="T59" fmla="*/ 13 h 276"/>
                <a:gd name="T60" fmla="*/ 159 w 318"/>
                <a:gd name="T61" fmla="*/ 13 h 276"/>
                <a:gd name="T62" fmla="*/ 147 w 318"/>
                <a:gd name="T63" fmla="*/ 8 h 276"/>
                <a:gd name="T64" fmla="*/ 123 w 318"/>
                <a:gd name="T65" fmla="*/ 0 h 276"/>
                <a:gd name="T66" fmla="*/ 99 w 318"/>
                <a:gd name="T67" fmla="*/ 13 h 276"/>
                <a:gd name="T68" fmla="*/ 77 w 318"/>
                <a:gd name="T69" fmla="*/ 13 h 27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18"/>
                <a:gd name="T106" fmla="*/ 0 h 276"/>
                <a:gd name="T107" fmla="*/ 318 w 318"/>
                <a:gd name="T108" fmla="*/ 276 h 27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18" h="276">
                  <a:moveTo>
                    <a:pt x="77" y="41"/>
                  </a:moveTo>
                  <a:cubicBezTo>
                    <a:pt x="80" y="72"/>
                    <a:pt x="81" y="96"/>
                    <a:pt x="63" y="120"/>
                  </a:cubicBezTo>
                  <a:cubicBezTo>
                    <a:pt x="62" y="127"/>
                    <a:pt x="57" y="132"/>
                    <a:pt x="54" y="138"/>
                  </a:cubicBezTo>
                  <a:cubicBezTo>
                    <a:pt x="51" y="153"/>
                    <a:pt x="53" y="165"/>
                    <a:pt x="36" y="168"/>
                  </a:cubicBezTo>
                  <a:cubicBezTo>
                    <a:pt x="21" y="176"/>
                    <a:pt x="9" y="178"/>
                    <a:pt x="0" y="194"/>
                  </a:cubicBezTo>
                  <a:cubicBezTo>
                    <a:pt x="1" y="202"/>
                    <a:pt x="8" y="218"/>
                    <a:pt x="8" y="218"/>
                  </a:cubicBezTo>
                  <a:cubicBezTo>
                    <a:pt x="9" y="241"/>
                    <a:pt x="6" y="258"/>
                    <a:pt x="27" y="269"/>
                  </a:cubicBezTo>
                  <a:cubicBezTo>
                    <a:pt x="38" y="266"/>
                    <a:pt x="47" y="261"/>
                    <a:pt x="59" y="258"/>
                  </a:cubicBezTo>
                  <a:cubicBezTo>
                    <a:pt x="71" y="259"/>
                    <a:pt x="79" y="261"/>
                    <a:pt x="90" y="260"/>
                  </a:cubicBezTo>
                  <a:cubicBezTo>
                    <a:pt x="94" y="253"/>
                    <a:pt x="95" y="250"/>
                    <a:pt x="104" y="248"/>
                  </a:cubicBezTo>
                  <a:cubicBezTo>
                    <a:pt x="109" y="248"/>
                    <a:pt x="114" y="247"/>
                    <a:pt x="119" y="249"/>
                  </a:cubicBezTo>
                  <a:cubicBezTo>
                    <a:pt x="124" y="251"/>
                    <a:pt x="122" y="263"/>
                    <a:pt x="129" y="266"/>
                  </a:cubicBezTo>
                  <a:cubicBezTo>
                    <a:pt x="135" y="263"/>
                    <a:pt x="140" y="261"/>
                    <a:pt x="147" y="260"/>
                  </a:cubicBezTo>
                  <a:cubicBezTo>
                    <a:pt x="178" y="261"/>
                    <a:pt x="180" y="263"/>
                    <a:pt x="212" y="261"/>
                  </a:cubicBezTo>
                  <a:cubicBezTo>
                    <a:pt x="213" y="253"/>
                    <a:pt x="214" y="252"/>
                    <a:pt x="222" y="249"/>
                  </a:cubicBezTo>
                  <a:cubicBezTo>
                    <a:pt x="227" y="254"/>
                    <a:pt x="229" y="259"/>
                    <a:pt x="233" y="264"/>
                  </a:cubicBezTo>
                  <a:cubicBezTo>
                    <a:pt x="234" y="271"/>
                    <a:pt x="238" y="273"/>
                    <a:pt x="245" y="276"/>
                  </a:cubicBezTo>
                  <a:cubicBezTo>
                    <a:pt x="251" y="273"/>
                    <a:pt x="257" y="261"/>
                    <a:pt x="257" y="261"/>
                  </a:cubicBezTo>
                  <a:cubicBezTo>
                    <a:pt x="258" y="254"/>
                    <a:pt x="260" y="246"/>
                    <a:pt x="263" y="239"/>
                  </a:cubicBezTo>
                  <a:cubicBezTo>
                    <a:pt x="265" y="228"/>
                    <a:pt x="282" y="221"/>
                    <a:pt x="290" y="213"/>
                  </a:cubicBezTo>
                  <a:cubicBezTo>
                    <a:pt x="294" y="209"/>
                    <a:pt x="293" y="199"/>
                    <a:pt x="300" y="198"/>
                  </a:cubicBezTo>
                  <a:cubicBezTo>
                    <a:pt x="306" y="197"/>
                    <a:pt x="317" y="195"/>
                    <a:pt x="317" y="195"/>
                  </a:cubicBezTo>
                  <a:cubicBezTo>
                    <a:pt x="318" y="188"/>
                    <a:pt x="312" y="170"/>
                    <a:pt x="306" y="165"/>
                  </a:cubicBezTo>
                  <a:cubicBezTo>
                    <a:pt x="300" y="161"/>
                    <a:pt x="285" y="164"/>
                    <a:pt x="285" y="164"/>
                  </a:cubicBezTo>
                  <a:cubicBezTo>
                    <a:pt x="284" y="157"/>
                    <a:pt x="282" y="149"/>
                    <a:pt x="279" y="143"/>
                  </a:cubicBezTo>
                  <a:cubicBezTo>
                    <a:pt x="278" y="137"/>
                    <a:pt x="269" y="135"/>
                    <a:pt x="264" y="131"/>
                  </a:cubicBezTo>
                  <a:cubicBezTo>
                    <a:pt x="261" y="126"/>
                    <a:pt x="265" y="124"/>
                    <a:pt x="261" y="119"/>
                  </a:cubicBezTo>
                  <a:cubicBezTo>
                    <a:pt x="260" y="112"/>
                    <a:pt x="262" y="102"/>
                    <a:pt x="269" y="98"/>
                  </a:cubicBezTo>
                  <a:cubicBezTo>
                    <a:pt x="254" y="87"/>
                    <a:pt x="251" y="83"/>
                    <a:pt x="242" y="68"/>
                  </a:cubicBezTo>
                  <a:cubicBezTo>
                    <a:pt x="236" y="58"/>
                    <a:pt x="224" y="51"/>
                    <a:pt x="213" y="50"/>
                  </a:cubicBezTo>
                  <a:cubicBezTo>
                    <a:pt x="194" y="44"/>
                    <a:pt x="187" y="24"/>
                    <a:pt x="171" y="15"/>
                  </a:cubicBezTo>
                  <a:cubicBezTo>
                    <a:pt x="165" y="7"/>
                    <a:pt x="156" y="10"/>
                    <a:pt x="147" y="8"/>
                  </a:cubicBezTo>
                  <a:cubicBezTo>
                    <a:pt x="139" y="4"/>
                    <a:pt x="131" y="3"/>
                    <a:pt x="123" y="0"/>
                  </a:cubicBezTo>
                  <a:cubicBezTo>
                    <a:pt x="112" y="4"/>
                    <a:pt x="106" y="24"/>
                    <a:pt x="99" y="33"/>
                  </a:cubicBezTo>
                  <a:cubicBezTo>
                    <a:pt x="95" y="39"/>
                    <a:pt x="79" y="36"/>
                    <a:pt x="77" y="41"/>
                  </a:cubicBezTo>
                  <a:close/>
                </a:path>
              </a:pathLst>
            </a:custGeom>
            <a:solidFill>
              <a:schemeClr val="tx2">
                <a:alpha val="10196"/>
              </a:schemeClr>
            </a:solidFill>
            <a:ln w="19050" cap="flat" cmpd="sng">
              <a:solidFill>
                <a:srgbClr val="83A6C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34" name="Freeform 176"/>
            <p:cNvSpPr>
              <a:spLocks/>
            </p:cNvSpPr>
            <p:nvPr/>
          </p:nvSpPr>
          <p:spPr bwMode="auto">
            <a:xfrm>
              <a:off x="415" y="2955"/>
              <a:ext cx="292" cy="296"/>
            </a:xfrm>
            <a:custGeom>
              <a:avLst/>
              <a:gdLst>
                <a:gd name="T0" fmla="*/ 146 w 293"/>
                <a:gd name="T1" fmla="*/ 4 h 307"/>
                <a:gd name="T2" fmla="*/ 146 w 293"/>
                <a:gd name="T3" fmla="*/ 10 h 307"/>
                <a:gd name="T4" fmla="*/ 136 w 293"/>
                <a:gd name="T5" fmla="*/ 13 h 307"/>
                <a:gd name="T6" fmla="*/ 124 w 293"/>
                <a:gd name="T7" fmla="*/ 13 h 307"/>
                <a:gd name="T8" fmla="*/ 102 w 293"/>
                <a:gd name="T9" fmla="*/ 13 h 307"/>
                <a:gd name="T10" fmla="*/ 52 w 293"/>
                <a:gd name="T11" fmla="*/ 13 h 307"/>
                <a:gd name="T12" fmla="*/ 39 w 293"/>
                <a:gd name="T13" fmla="*/ 13 h 307"/>
                <a:gd name="T14" fmla="*/ 0 w 293"/>
                <a:gd name="T15" fmla="*/ 13 h 307"/>
                <a:gd name="T16" fmla="*/ 18 w 293"/>
                <a:gd name="T17" fmla="*/ 13 h 307"/>
                <a:gd name="T18" fmla="*/ 27 w 293"/>
                <a:gd name="T19" fmla="*/ 13 h 307"/>
                <a:gd name="T20" fmla="*/ 19 w 293"/>
                <a:gd name="T21" fmla="*/ 13 h 307"/>
                <a:gd name="T22" fmla="*/ 54 w 293"/>
                <a:gd name="T23" fmla="*/ 19 h 307"/>
                <a:gd name="T24" fmla="*/ 52 w 293"/>
                <a:gd name="T25" fmla="*/ 23 h 307"/>
                <a:gd name="T26" fmla="*/ 60 w 293"/>
                <a:gd name="T27" fmla="*/ 26 h 307"/>
                <a:gd name="T28" fmla="*/ 61 w 293"/>
                <a:gd name="T29" fmla="*/ 30 h 307"/>
                <a:gd name="T30" fmla="*/ 115 w 293"/>
                <a:gd name="T31" fmla="*/ 33 h 307"/>
                <a:gd name="T32" fmla="*/ 135 w 293"/>
                <a:gd name="T33" fmla="*/ 34 h 307"/>
                <a:gd name="T34" fmla="*/ 146 w 293"/>
                <a:gd name="T35" fmla="*/ 37 h 307"/>
                <a:gd name="T36" fmla="*/ 146 w 293"/>
                <a:gd name="T37" fmla="*/ 37 h 307"/>
                <a:gd name="T38" fmla="*/ 153 w 293"/>
                <a:gd name="T39" fmla="*/ 35 h 307"/>
                <a:gd name="T40" fmla="*/ 183 w 293"/>
                <a:gd name="T41" fmla="*/ 34 h 307"/>
                <a:gd name="T42" fmla="*/ 203 w 293"/>
                <a:gd name="T43" fmla="*/ 34 h 307"/>
                <a:gd name="T44" fmla="*/ 212 w 293"/>
                <a:gd name="T45" fmla="*/ 33 h 307"/>
                <a:gd name="T46" fmla="*/ 179 w 293"/>
                <a:gd name="T47" fmla="*/ 30 h 307"/>
                <a:gd name="T48" fmla="*/ 162 w 293"/>
                <a:gd name="T49" fmla="*/ 27 h 307"/>
                <a:gd name="T50" fmla="*/ 150 w 293"/>
                <a:gd name="T51" fmla="*/ 21 h 307"/>
                <a:gd name="T52" fmla="*/ 167 w 293"/>
                <a:gd name="T53" fmla="*/ 16 h 307"/>
                <a:gd name="T54" fmla="*/ 198 w 293"/>
                <a:gd name="T55" fmla="*/ 13 h 307"/>
                <a:gd name="T56" fmla="*/ 218 w 293"/>
                <a:gd name="T57" fmla="*/ 13 h 307"/>
                <a:gd name="T58" fmla="*/ 224 w 293"/>
                <a:gd name="T59" fmla="*/ 13 h 307"/>
                <a:gd name="T60" fmla="*/ 228 w 293"/>
                <a:gd name="T61" fmla="*/ 13 h 307"/>
                <a:gd name="T62" fmla="*/ 224 w 293"/>
                <a:gd name="T63" fmla="*/ 2 h 307"/>
                <a:gd name="T64" fmla="*/ 159 w 293"/>
                <a:gd name="T65" fmla="*/ 8 h 307"/>
                <a:gd name="T66" fmla="*/ 146 w 293"/>
                <a:gd name="T67" fmla="*/ 7 h 307"/>
                <a:gd name="T68" fmla="*/ 146 w 293"/>
                <a:gd name="T69" fmla="*/ 4 h 30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93"/>
                <a:gd name="T106" fmla="*/ 0 h 307"/>
                <a:gd name="T107" fmla="*/ 293 w 293"/>
                <a:gd name="T108" fmla="*/ 307 h 30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93" h="307">
                  <a:moveTo>
                    <a:pt x="186" y="4"/>
                  </a:moveTo>
                  <a:cubicBezTo>
                    <a:pt x="178" y="6"/>
                    <a:pt x="170" y="8"/>
                    <a:pt x="163" y="10"/>
                  </a:cubicBezTo>
                  <a:cubicBezTo>
                    <a:pt x="155" y="20"/>
                    <a:pt x="142" y="23"/>
                    <a:pt x="136" y="35"/>
                  </a:cubicBezTo>
                  <a:cubicBezTo>
                    <a:pt x="135" y="46"/>
                    <a:pt x="130" y="52"/>
                    <a:pt x="124" y="61"/>
                  </a:cubicBezTo>
                  <a:cubicBezTo>
                    <a:pt x="121" y="76"/>
                    <a:pt x="118" y="84"/>
                    <a:pt x="102" y="86"/>
                  </a:cubicBezTo>
                  <a:cubicBezTo>
                    <a:pt x="76" y="80"/>
                    <a:pt x="76" y="59"/>
                    <a:pt x="52" y="55"/>
                  </a:cubicBezTo>
                  <a:cubicBezTo>
                    <a:pt x="48" y="52"/>
                    <a:pt x="44" y="49"/>
                    <a:pt x="39" y="47"/>
                  </a:cubicBezTo>
                  <a:cubicBezTo>
                    <a:pt x="25" y="48"/>
                    <a:pt x="9" y="47"/>
                    <a:pt x="0" y="59"/>
                  </a:cubicBezTo>
                  <a:cubicBezTo>
                    <a:pt x="2" y="68"/>
                    <a:pt x="11" y="75"/>
                    <a:pt x="18" y="79"/>
                  </a:cubicBezTo>
                  <a:cubicBezTo>
                    <a:pt x="22" y="84"/>
                    <a:pt x="25" y="91"/>
                    <a:pt x="27" y="97"/>
                  </a:cubicBezTo>
                  <a:cubicBezTo>
                    <a:pt x="25" y="104"/>
                    <a:pt x="23" y="108"/>
                    <a:pt x="19" y="113"/>
                  </a:cubicBezTo>
                  <a:cubicBezTo>
                    <a:pt x="15" y="131"/>
                    <a:pt x="41" y="148"/>
                    <a:pt x="54" y="158"/>
                  </a:cubicBezTo>
                  <a:cubicBezTo>
                    <a:pt x="59" y="166"/>
                    <a:pt x="60" y="173"/>
                    <a:pt x="52" y="179"/>
                  </a:cubicBezTo>
                  <a:cubicBezTo>
                    <a:pt x="50" y="190"/>
                    <a:pt x="57" y="195"/>
                    <a:pt x="60" y="205"/>
                  </a:cubicBezTo>
                  <a:cubicBezTo>
                    <a:pt x="60" y="214"/>
                    <a:pt x="60" y="223"/>
                    <a:pt x="61" y="232"/>
                  </a:cubicBezTo>
                  <a:cubicBezTo>
                    <a:pt x="63" y="259"/>
                    <a:pt x="93" y="263"/>
                    <a:pt x="115" y="266"/>
                  </a:cubicBezTo>
                  <a:cubicBezTo>
                    <a:pt x="123" y="269"/>
                    <a:pt x="128" y="271"/>
                    <a:pt x="135" y="275"/>
                  </a:cubicBezTo>
                  <a:cubicBezTo>
                    <a:pt x="145" y="288"/>
                    <a:pt x="160" y="299"/>
                    <a:pt x="175" y="307"/>
                  </a:cubicBezTo>
                  <a:cubicBezTo>
                    <a:pt x="185" y="301"/>
                    <a:pt x="184" y="301"/>
                    <a:pt x="199" y="299"/>
                  </a:cubicBezTo>
                  <a:cubicBezTo>
                    <a:pt x="203" y="293"/>
                    <a:pt x="207" y="289"/>
                    <a:pt x="211" y="283"/>
                  </a:cubicBezTo>
                  <a:cubicBezTo>
                    <a:pt x="216" y="269"/>
                    <a:pt x="224" y="275"/>
                    <a:pt x="241" y="274"/>
                  </a:cubicBezTo>
                  <a:cubicBezTo>
                    <a:pt x="248" y="275"/>
                    <a:pt x="253" y="273"/>
                    <a:pt x="261" y="271"/>
                  </a:cubicBezTo>
                  <a:cubicBezTo>
                    <a:pt x="268" y="267"/>
                    <a:pt x="267" y="265"/>
                    <a:pt x="270" y="259"/>
                  </a:cubicBezTo>
                  <a:cubicBezTo>
                    <a:pt x="265" y="237"/>
                    <a:pt x="255" y="242"/>
                    <a:pt x="237" y="232"/>
                  </a:cubicBezTo>
                  <a:cubicBezTo>
                    <a:pt x="224" y="226"/>
                    <a:pt x="228" y="225"/>
                    <a:pt x="220" y="214"/>
                  </a:cubicBezTo>
                  <a:cubicBezTo>
                    <a:pt x="217" y="198"/>
                    <a:pt x="217" y="176"/>
                    <a:pt x="208" y="167"/>
                  </a:cubicBezTo>
                  <a:cubicBezTo>
                    <a:pt x="210" y="157"/>
                    <a:pt x="213" y="144"/>
                    <a:pt x="225" y="142"/>
                  </a:cubicBezTo>
                  <a:cubicBezTo>
                    <a:pt x="240" y="131"/>
                    <a:pt x="241" y="137"/>
                    <a:pt x="256" y="125"/>
                  </a:cubicBezTo>
                  <a:cubicBezTo>
                    <a:pt x="262" y="108"/>
                    <a:pt x="261" y="91"/>
                    <a:pt x="276" y="79"/>
                  </a:cubicBezTo>
                  <a:cubicBezTo>
                    <a:pt x="280" y="73"/>
                    <a:pt x="279" y="67"/>
                    <a:pt x="282" y="61"/>
                  </a:cubicBezTo>
                  <a:cubicBezTo>
                    <a:pt x="286" y="41"/>
                    <a:pt x="284" y="50"/>
                    <a:pt x="286" y="35"/>
                  </a:cubicBezTo>
                  <a:cubicBezTo>
                    <a:pt x="282" y="19"/>
                    <a:pt x="293" y="4"/>
                    <a:pt x="282" y="2"/>
                  </a:cubicBezTo>
                  <a:cubicBezTo>
                    <a:pt x="263" y="5"/>
                    <a:pt x="237" y="7"/>
                    <a:pt x="217" y="8"/>
                  </a:cubicBezTo>
                  <a:cubicBezTo>
                    <a:pt x="207" y="13"/>
                    <a:pt x="201" y="8"/>
                    <a:pt x="189" y="7"/>
                  </a:cubicBezTo>
                  <a:cubicBezTo>
                    <a:pt x="186" y="1"/>
                    <a:pt x="186" y="0"/>
                    <a:pt x="186" y="4"/>
                  </a:cubicBezTo>
                  <a:close/>
                </a:path>
              </a:pathLst>
            </a:custGeom>
            <a:solidFill>
              <a:schemeClr val="tx2">
                <a:alpha val="10196"/>
              </a:schemeClr>
            </a:solidFill>
            <a:ln w="19050" cap="flat" cmpd="sng">
              <a:solidFill>
                <a:srgbClr val="83A6C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35" name="Freeform 177"/>
            <p:cNvSpPr>
              <a:spLocks/>
            </p:cNvSpPr>
            <p:nvPr/>
          </p:nvSpPr>
          <p:spPr bwMode="auto">
            <a:xfrm>
              <a:off x="253" y="3035"/>
              <a:ext cx="227" cy="368"/>
            </a:xfrm>
            <a:custGeom>
              <a:avLst/>
              <a:gdLst>
                <a:gd name="T0" fmla="*/ 123 w 228"/>
                <a:gd name="T1" fmla="*/ 14 h 381"/>
                <a:gd name="T2" fmla="*/ 114 w 228"/>
                <a:gd name="T3" fmla="*/ 14 h 381"/>
                <a:gd name="T4" fmla="*/ 114 w 228"/>
                <a:gd name="T5" fmla="*/ 14 h 381"/>
                <a:gd name="T6" fmla="*/ 114 w 228"/>
                <a:gd name="T7" fmla="*/ 0 h 381"/>
                <a:gd name="T8" fmla="*/ 113 w 228"/>
                <a:gd name="T9" fmla="*/ 8 h 381"/>
                <a:gd name="T10" fmla="*/ 114 w 228"/>
                <a:gd name="T11" fmla="*/ 14 h 381"/>
                <a:gd name="T12" fmla="*/ 114 w 228"/>
                <a:gd name="T13" fmla="*/ 14 h 381"/>
                <a:gd name="T14" fmla="*/ 103 w 228"/>
                <a:gd name="T15" fmla="*/ 14 h 381"/>
                <a:gd name="T16" fmla="*/ 83 w 228"/>
                <a:gd name="T17" fmla="*/ 14 h 381"/>
                <a:gd name="T18" fmla="*/ 50 w 228"/>
                <a:gd name="T19" fmla="*/ 14 h 381"/>
                <a:gd name="T20" fmla="*/ 40 w 228"/>
                <a:gd name="T21" fmla="*/ 14 h 381"/>
                <a:gd name="T22" fmla="*/ 14 w 228"/>
                <a:gd name="T23" fmla="*/ 14 h 381"/>
                <a:gd name="T24" fmla="*/ 23 w 228"/>
                <a:gd name="T25" fmla="*/ 26 h 381"/>
                <a:gd name="T26" fmla="*/ 38 w 228"/>
                <a:gd name="T27" fmla="*/ 30 h 381"/>
                <a:gd name="T28" fmla="*/ 53 w 228"/>
                <a:gd name="T29" fmla="*/ 32 h 381"/>
                <a:gd name="T30" fmla="*/ 79 w 228"/>
                <a:gd name="T31" fmla="*/ 37 h 381"/>
                <a:gd name="T32" fmla="*/ 106 w 228"/>
                <a:gd name="T33" fmla="*/ 39 h 381"/>
                <a:gd name="T34" fmla="*/ 113 w 228"/>
                <a:gd name="T35" fmla="*/ 41 h 381"/>
                <a:gd name="T36" fmla="*/ 114 w 228"/>
                <a:gd name="T37" fmla="*/ 42 h 381"/>
                <a:gd name="T38" fmla="*/ 114 w 228"/>
                <a:gd name="T39" fmla="*/ 46 h 381"/>
                <a:gd name="T40" fmla="*/ 117 w 228"/>
                <a:gd name="T41" fmla="*/ 51 h 381"/>
                <a:gd name="T42" fmla="*/ 130 w 228"/>
                <a:gd name="T43" fmla="*/ 50 h 381"/>
                <a:gd name="T44" fmla="*/ 121 w 228"/>
                <a:gd name="T45" fmla="*/ 45 h 381"/>
                <a:gd name="T46" fmla="*/ 117 w 228"/>
                <a:gd name="T47" fmla="*/ 42 h 381"/>
                <a:gd name="T48" fmla="*/ 114 w 228"/>
                <a:gd name="T49" fmla="*/ 42 h 381"/>
                <a:gd name="T50" fmla="*/ 114 w 228"/>
                <a:gd name="T51" fmla="*/ 41 h 381"/>
                <a:gd name="T52" fmla="*/ 114 w 228"/>
                <a:gd name="T53" fmla="*/ 40 h 381"/>
                <a:gd name="T54" fmla="*/ 115 w 228"/>
                <a:gd name="T55" fmla="*/ 37 h 381"/>
                <a:gd name="T56" fmla="*/ 115 w 228"/>
                <a:gd name="T57" fmla="*/ 34 h 381"/>
                <a:gd name="T58" fmla="*/ 114 w 228"/>
                <a:gd name="T59" fmla="*/ 31 h 381"/>
                <a:gd name="T60" fmla="*/ 114 w 228"/>
                <a:gd name="T61" fmla="*/ 28 h 381"/>
                <a:gd name="T62" fmla="*/ 114 w 228"/>
                <a:gd name="T63" fmla="*/ 26 h 381"/>
                <a:gd name="T64" fmla="*/ 110 w 228"/>
                <a:gd name="T65" fmla="*/ 21 h 381"/>
                <a:gd name="T66" fmla="*/ 114 w 228"/>
                <a:gd name="T67" fmla="*/ 18 h 381"/>
                <a:gd name="T68" fmla="*/ 114 w 228"/>
                <a:gd name="T69" fmla="*/ 18 h 381"/>
                <a:gd name="T70" fmla="*/ 127 w 228"/>
                <a:gd name="T71" fmla="*/ 26 h 381"/>
                <a:gd name="T72" fmla="*/ 138 w 228"/>
                <a:gd name="T73" fmla="*/ 24 h 381"/>
                <a:gd name="T74" fmla="*/ 145 w 228"/>
                <a:gd name="T75" fmla="*/ 22 h 381"/>
                <a:gd name="T76" fmla="*/ 159 w 228"/>
                <a:gd name="T77" fmla="*/ 24 h 381"/>
                <a:gd name="T78" fmla="*/ 169 w 228"/>
                <a:gd name="T79" fmla="*/ 23 h 381"/>
                <a:gd name="T80" fmla="*/ 165 w 228"/>
                <a:gd name="T81" fmla="*/ 16 h 381"/>
                <a:gd name="T82" fmla="*/ 157 w 228"/>
                <a:gd name="T83" fmla="*/ 14 h 381"/>
                <a:gd name="T84" fmla="*/ 165 w 228"/>
                <a:gd name="T85" fmla="*/ 14 h 381"/>
                <a:gd name="T86" fmla="*/ 130 w 228"/>
                <a:gd name="T87" fmla="*/ 14 h 381"/>
                <a:gd name="T88" fmla="*/ 123 w 228"/>
                <a:gd name="T89" fmla="*/ 14 h 38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28"/>
                <a:gd name="T136" fmla="*/ 0 h 381"/>
                <a:gd name="T137" fmla="*/ 228 w 228"/>
                <a:gd name="T138" fmla="*/ 381 h 38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28" h="381">
                  <a:moveTo>
                    <a:pt x="181" y="32"/>
                  </a:moveTo>
                  <a:cubicBezTo>
                    <a:pt x="175" y="29"/>
                    <a:pt x="170" y="23"/>
                    <a:pt x="163" y="21"/>
                  </a:cubicBezTo>
                  <a:cubicBezTo>
                    <a:pt x="157" y="19"/>
                    <a:pt x="150" y="19"/>
                    <a:pt x="143" y="18"/>
                  </a:cubicBezTo>
                  <a:cubicBezTo>
                    <a:pt x="137" y="10"/>
                    <a:pt x="135" y="4"/>
                    <a:pt x="125" y="0"/>
                  </a:cubicBezTo>
                  <a:cubicBezTo>
                    <a:pt x="121" y="1"/>
                    <a:pt x="115" y="2"/>
                    <a:pt x="113" y="8"/>
                  </a:cubicBezTo>
                  <a:cubicBezTo>
                    <a:pt x="111" y="13"/>
                    <a:pt x="124" y="21"/>
                    <a:pt x="124" y="21"/>
                  </a:cubicBezTo>
                  <a:cubicBezTo>
                    <a:pt x="126" y="31"/>
                    <a:pt x="134" y="48"/>
                    <a:pt x="119" y="51"/>
                  </a:cubicBezTo>
                  <a:cubicBezTo>
                    <a:pt x="113" y="56"/>
                    <a:pt x="111" y="56"/>
                    <a:pt x="103" y="54"/>
                  </a:cubicBezTo>
                  <a:cubicBezTo>
                    <a:pt x="96" y="50"/>
                    <a:pt x="91" y="45"/>
                    <a:pt x="83" y="44"/>
                  </a:cubicBezTo>
                  <a:cubicBezTo>
                    <a:pt x="55" y="46"/>
                    <a:pt x="68" y="50"/>
                    <a:pt x="50" y="59"/>
                  </a:cubicBezTo>
                  <a:cubicBezTo>
                    <a:pt x="43" y="68"/>
                    <a:pt x="48" y="69"/>
                    <a:pt x="40" y="59"/>
                  </a:cubicBezTo>
                  <a:cubicBezTo>
                    <a:pt x="0" y="60"/>
                    <a:pt x="8" y="62"/>
                    <a:pt x="14" y="95"/>
                  </a:cubicBezTo>
                  <a:cubicBezTo>
                    <a:pt x="15" y="116"/>
                    <a:pt x="15" y="167"/>
                    <a:pt x="23" y="186"/>
                  </a:cubicBezTo>
                  <a:cubicBezTo>
                    <a:pt x="27" y="196"/>
                    <a:pt x="31" y="204"/>
                    <a:pt x="38" y="212"/>
                  </a:cubicBezTo>
                  <a:cubicBezTo>
                    <a:pt x="42" y="217"/>
                    <a:pt x="53" y="224"/>
                    <a:pt x="53" y="224"/>
                  </a:cubicBezTo>
                  <a:cubicBezTo>
                    <a:pt x="62" y="241"/>
                    <a:pt x="56" y="262"/>
                    <a:pt x="79" y="267"/>
                  </a:cubicBezTo>
                  <a:cubicBezTo>
                    <a:pt x="87" y="277"/>
                    <a:pt x="99" y="283"/>
                    <a:pt x="106" y="294"/>
                  </a:cubicBezTo>
                  <a:cubicBezTo>
                    <a:pt x="110" y="300"/>
                    <a:pt x="109" y="300"/>
                    <a:pt x="113" y="308"/>
                  </a:cubicBezTo>
                  <a:cubicBezTo>
                    <a:pt x="115" y="311"/>
                    <a:pt x="118" y="318"/>
                    <a:pt x="118" y="318"/>
                  </a:cubicBezTo>
                  <a:cubicBezTo>
                    <a:pt x="120" y="328"/>
                    <a:pt x="121" y="341"/>
                    <a:pt x="127" y="350"/>
                  </a:cubicBezTo>
                  <a:cubicBezTo>
                    <a:pt x="131" y="355"/>
                    <a:pt x="168" y="377"/>
                    <a:pt x="175" y="378"/>
                  </a:cubicBezTo>
                  <a:cubicBezTo>
                    <a:pt x="181" y="381"/>
                    <a:pt x="183" y="379"/>
                    <a:pt x="188" y="374"/>
                  </a:cubicBezTo>
                  <a:cubicBezTo>
                    <a:pt x="193" y="362"/>
                    <a:pt x="185" y="349"/>
                    <a:pt x="179" y="339"/>
                  </a:cubicBezTo>
                  <a:cubicBezTo>
                    <a:pt x="178" y="331"/>
                    <a:pt x="176" y="326"/>
                    <a:pt x="175" y="317"/>
                  </a:cubicBezTo>
                  <a:cubicBezTo>
                    <a:pt x="170" y="332"/>
                    <a:pt x="167" y="321"/>
                    <a:pt x="158" y="318"/>
                  </a:cubicBezTo>
                  <a:cubicBezTo>
                    <a:pt x="153" y="316"/>
                    <a:pt x="148" y="316"/>
                    <a:pt x="143" y="315"/>
                  </a:cubicBezTo>
                  <a:cubicBezTo>
                    <a:pt x="138" y="311"/>
                    <a:pt x="136" y="309"/>
                    <a:pt x="134" y="303"/>
                  </a:cubicBezTo>
                  <a:cubicBezTo>
                    <a:pt x="128" y="264"/>
                    <a:pt x="137" y="270"/>
                    <a:pt x="173" y="267"/>
                  </a:cubicBezTo>
                  <a:cubicBezTo>
                    <a:pt x="174" y="261"/>
                    <a:pt x="177" y="252"/>
                    <a:pt x="173" y="246"/>
                  </a:cubicBezTo>
                  <a:cubicBezTo>
                    <a:pt x="170" y="241"/>
                    <a:pt x="136" y="222"/>
                    <a:pt x="130" y="219"/>
                  </a:cubicBezTo>
                  <a:cubicBezTo>
                    <a:pt x="124" y="211"/>
                    <a:pt x="127" y="210"/>
                    <a:pt x="130" y="201"/>
                  </a:cubicBezTo>
                  <a:cubicBezTo>
                    <a:pt x="128" y="195"/>
                    <a:pt x="125" y="191"/>
                    <a:pt x="122" y="186"/>
                  </a:cubicBezTo>
                  <a:cubicBezTo>
                    <a:pt x="120" y="174"/>
                    <a:pt x="119" y="165"/>
                    <a:pt x="110" y="156"/>
                  </a:cubicBezTo>
                  <a:cubicBezTo>
                    <a:pt x="112" y="144"/>
                    <a:pt x="110" y="142"/>
                    <a:pt x="121" y="140"/>
                  </a:cubicBezTo>
                  <a:cubicBezTo>
                    <a:pt x="126" y="137"/>
                    <a:pt x="139" y="141"/>
                    <a:pt x="139" y="141"/>
                  </a:cubicBezTo>
                  <a:cubicBezTo>
                    <a:pt x="153" y="164"/>
                    <a:pt x="164" y="169"/>
                    <a:pt x="185" y="185"/>
                  </a:cubicBezTo>
                  <a:cubicBezTo>
                    <a:pt x="191" y="182"/>
                    <a:pt x="193" y="180"/>
                    <a:pt x="196" y="174"/>
                  </a:cubicBezTo>
                  <a:cubicBezTo>
                    <a:pt x="197" y="167"/>
                    <a:pt x="197" y="163"/>
                    <a:pt x="203" y="159"/>
                  </a:cubicBezTo>
                  <a:cubicBezTo>
                    <a:pt x="208" y="164"/>
                    <a:pt x="217" y="173"/>
                    <a:pt x="217" y="173"/>
                  </a:cubicBezTo>
                  <a:cubicBezTo>
                    <a:pt x="220" y="172"/>
                    <a:pt x="227" y="171"/>
                    <a:pt x="227" y="167"/>
                  </a:cubicBezTo>
                  <a:cubicBezTo>
                    <a:pt x="228" y="158"/>
                    <a:pt x="218" y="138"/>
                    <a:pt x="223" y="132"/>
                  </a:cubicBezTo>
                  <a:cubicBezTo>
                    <a:pt x="222" y="117"/>
                    <a:pt x="221" y="116"/>
                    <a:pt x="215" y="104"/>
                  </a:cubicBezTo>
                  <a:cubicBezTo>
                    <a:pt x="217" y="97"/>
                    <a:pt x="222" y="87"/>
                    <a:pt x="223" y="81"/>
                  </a:cubicBezTo>
                  <a:cubicBezTo>
                    <a:pt x="211" y="77"/>
                    <a:pt x="200" y="57"/>
                    <a:pt x="188" y="50"/>
                  </a:cubicBezTo>
                  <a:cubicBezTo>
                    <a:pt x="186" y="47"/>
                    <a:pt x="176" y="27"/>
                    <a:pt x="181" y="32"/>
                  </a:cubicBezTo>
                  <a:close/>
                </a:path>
              </a:pathLst>
            </a:custGeom>
            <a:solidFill>
              <a:schemeClr val="tx2">
                <a:alpha val="10196"/>
              </a:schemeClr>
            </a:solidFill>
            <a:ln w="19050" cap="flat" cmpd="sng">
              <a:solidFill>
                <a:srgbClr val="83A6C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36" name="Freeform 178"/>
            <p:cNvSpPr>
              <a:spLocks/>
            </p:cNvSpPr>
            <p:nvPr/>
          </p:nvSpPr>
          <p:spPr bwMode="auto">
            <a:xfrm>
              <a:off x="425" y="3194"/>
              <a:ext cx="205" cy="244"/>
            </a:xfrm>
            <a:custGeom>
              <a:avLst/>
              <a:gdLst>
                <a:gd name="T0" fmla="*/ 11 w 206"/>
                <a:gd name="T1" fmla="*/ 14 h 253"/>
                <a:gd name="T2" fmla="*/ 17 w 206"/>
                <a:gd name="T3" fmla="*/ 14 h 253"/>
                <a:gd name="T4" fmla="*/ 23 w 206"/>
                <a:gd name="T5" fmla="*/ 14 h 253"/>
                <a:gd name="T6" fmla="*/ 9 w 206"/>
                <a:gd name="T7" fmla="*/ 14 h 253"/>
                <a:gd name="T8" fmla="*/ 0 w 206"/>
                <a:gd name="T9" fmla="*/ 14 h 253"/>
                <a:gd name="T10" fmla="*/ 24 w 206"/>
                <a:gd name="T11" fmla="*/ 14 h 253"/>
                <a:gd name="T12" fmla="*/ 17 w 206"/>
                <a:gd name="T13" fmla="*/ 15 h 253"/>
                <a:gd name="T14" fmla="*/ 6 w 206"/>
                <a:gd name="T15" fmla="*/ 17 h 253"/>
                <a:gd name="T16" fmla="*/ 23 w 206"/>
                <a:gd name="T17" fmla="*/ 22 h 253"/>
                <a:gd name="T18" fmla="*/ 41 w 206"/>
                <a:gd name="T19" fmla="*/ 23 h 253"/>
                <a:gd name="T20" fmla="*/ 62 w 206"/>
                <a:gd name="T21" fmla="*/ 24 h 253"/>
                <a:gd name="T22" fmla="*/ 92 w 206"/>
                <a:gd name="T23" fmla="*/ 27 h 253"/>
                <a:gd name="T24" fmla="*/ 103 w 206"/>
                <a:gd name="T25" fmla="*/ 30 h 253"/>
                <a:gd name="T26" fmla="*/ 103 w 206"/>
                <a:gd name="T27" fmla="*/ 32 h 253"/>
                <a:gd name="T28" fmla="*/ 103 w 206"/>
                <a:gd name="T29" fmla="*/ 30 h 253"/>
                <a:gd name="T30" fmla="*/ 103 w 206"/>
                <a:gd name="T31" fmla="*/ 29 h 253"/>
                <a:gd name="T32" fmla="*/ 121 w 206"/>
                <a:gd name="T33" fmla="*/ 27 h 253"/>
                <a:gd name="T34" fmla="*/ 139 w 206"/>
                <a:gd name="T35" fmla="*/ 27 h 253"/>
                <a:gd name="T36" fmla="*/ 148 w 206"/>
                <a:gd name="T37" fmla="*/ 25 h 253"/>
                <a:gd name="T38" fmla="*/ 140 w 206"/>
                <a:gd name="T39" fmla="*/ 21 h 253"/>
                <a:gd name="T40" fmla="*/ 122 w 206"/>
                <a:gd name="T41" fmla="*/ 16 h 253"/>
                <a:gd name="T42" fmla="*/ 104 w 206"/>
                <a:gd name="T43" fmla="*/ 14 h 253"/>
                <a:gd name="T44" fmla="*/ 104 w 206"/>
                <a:gd name="T45" fmla="*/ 14 h 253"/>
                <a:gd name="T46" fmla="*/ 103 w 206"/>
                <a:gd name="T47" fmla="*/ 14 h 253"/>
                <a:gd name="T48" fmla="*/ 74 w 206"/>
                <a:gd name="T49" fmla="*/ 13 h 253"/>
                <a:gd name="T50" fmla="*/ 57 w 206"/>
                <a:gd name="T51" fmla="*/ 1 h 253"/>
                <a:gd name="T52" fmla="*/ 45 w 206"/>
                <a:gd name="T53" fmla="*/ 10 h 253"/>
                <a:gd name="T54" fmla="*/ 30 w 206"/>
                <a:gd name="T55" fmla="*/ 0 h 253"/>
                <a:gd name="T56" fmla="*/ 23 w 206"/>
                <a:gd name="T57" fmla="*/ 7 h 253"/>
                <a:gd name="T58" fmla="*/ 11 w 206"/>
                <a:gd name="T59" fmla="*/ 14 h 25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06"/>
                <a:gd name="T91" fmla="*/ 0 h 253"/>
                <a:gd name="T92" fmla="*/ 206 w 206"/>
                <a:gd name="T93" fmla="*/ 253 h 253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06" h="253">
                  <a:moveTo>
                    <a:pt x="11" y="18"/>
                  </a:moveTo>
                  <a:cubicBezTo>
                    <a:pt x="12" y="25"/>
                    <a:pt x="13" y="30"/>
                    <a:pt x="17" y="36"/>
                  </a:cubicBezTo>
                  <a:cubicBezTo>
                    <a:pt x="18" y="42"/>
                    <a:pt x="21" y="45"/>
                    <a:pt x="23" y="51"/>
                  </a:cubicBezTo>
                  <a:cubicBezTo>
                    <a:pt x="19" y="59"/>
                    <a:pt x="18" y="67"/>
                    <a:pt x="9" y="72"/>
                  </a:cubicBezTo>
                  <a:cubicBezTo>
                    <a:pt x="4" y="78"/>
                    <a:pt x="3" y="84"/>
                    <a:pt x="0" y="91"/>
                  </a:cubicBezTo>
                  <a:cubicBezTo>
                    <a:pt x="5" y="105"/>
                    <a:pt x="16" y="107"/>
                    <a:pt x="24" y="118"/>
                  </a:cubicBezTo>
                  <a:cubicBezTo>
                    <a:pt x="23" y="126"/>
                    <a:pt x="24" y="129"/>
                    <a:pt x="17" y="132"/>
                  </a:cubicBezTo>
                  <a:cubicBezTo>
                    <a:pt x="13" y="137"/>
                    <a:pt x="12" y="141"/>
                    <a:pt x="6" y="144"/>
                  </a:cubicBezTo>
                  <a:cubicBezTo>
                    <a:pt x="4" y="156"/>
                    <a:pt x="12" y="164"/>
                    <a:pt x="23" y="168"/>
                  </a:cubicBezTo>
                  <a:cubicBezTo>
                    <a:pt x="28" y="173"/>
                    <a:pt x="34" y="177"/>
                    <a:pt x="41" y="178"/>
                  </a:cubicBezTo>
                  <a:cubicBezTo>
                    <a:pt x="47" y="181"/>
                    <a:pt x="55" y="183"/>
                    <a:pt x="62" y="184"/>
                  </a:cubicBezTo>
                  <a:cubicBezTo>
                    <a:pt x="71" y="191"/>
                    <a:pt x="82" y="196"/>
                    <a:pt x="92" y="201"/>
                  </a:cubicBezTo>
                  <a:cubicBezTo>
                    <a:pt x="103" y="206"/>
                    <a:pt x="105" y="220"/>
                    <a:pt x="113" y="228"/>
                  </a:cubicBezTo>
                  <a:cubicBezTo>
                    <a:pt x="117" y="232"/>
                    <a:pt x="123" y="237"/>
                    <a:pt x="128" y="241"/>
                  </a:cubicBezTo>
                  <a:cubicBezTo>
                    <a:pt x="135" y="253"/>
                    <a:pt x="139" y="235"/>
                    <a:pt x="146" y="231"/>
                  </a:cubicBezTo>
                  <a:cubicBezTo>
                    <a:pt x="147" y="225"/>
                    <a:pt x="148" y="223"/>
                    <a:pt x="153" y="219"/>
                  </a:cubicBezTo>
                  <a:cubicBezTo>
                    <a:pt x="158" y="206"/>
                    <a:pt x="167" y="206"/>
                    <a:pt x="179" y="204"/>
                  </a:cubicBezTo>
                  <a:cubicBezTo>
                    <a:pt x="185" y="203"/>
                    <a:pt x="197" y="201"/>
                    <a:pt x="197" y="201"/>
                  </a:cubicBezTo>
                  <a:cubicBezTo>
                    <a:pt x="202" y="197"/>
                    <a:pt x="203" y="194"/>
                    <a:pt x="206" y="189"/>
                  </a:cubicBezTo>
                  <a:cubicBezTo>
                    <a:pt x="204" y="176"/>
                    <a:pt x="205" y="171"/>
                    <a:pt x="198" y="162"/>
                  </a:cubicBezTo>
                  <a:cubicBezTo>
                    <a:pt x="196" y="153"/>
                    <a:pt x="188" y="141"/>
                    <a:pt x="180" y="136"/>
                  </a:cubicBezTo>
                  <a:cubicBezTo>
                    <a:pt x="175" y="126"/>
                    <a:pt x="167" y="117"/>
                    <a:pt x="162" y="106"/>
                  </a:cubicBezTo>
                  <a:cubicBezTo>
                    <a:pt x="159" y="88"/>
                    <a:pt x="160" y="82"/>
                    <a:pt x="162" y="57"/>
                  </a:cubicBezTo>
                  <a:cubicBezTo>
                    <a:pt x="141" y="54"/>
                    <a:pt x="134" y="25"/>
                    <a:pt x="108" y="21"/>
                  </a:cubicBezTo>
                  <a:cubicBezTo>
                    <a:pt x="98" y="13"/>
                    <a:pt x="86" y="14"/>
                    <a:pt x="74" y="13"/>
                  </a:cubicBezTo>
                  <a:cubicBezTo>
                    <a:pt x="70" y="7"/>
                    <a:pt x="64" y="4"/>
                    <a:pt x="57" y="1"/>
                  </a:cubicBezTo>
                  <a:cubicBezTo>
                    <a:pt x="49" y="5"/>
                    <a:pt x="54" y="9"/>
                    <a:pt x="45" y="10"/>
                  </a:cubicBezTo>
                  <a:cubicBezTo>
                    <a:pt x="41" y="6"/>
                    <a:pt x="35" y="4"/>
                    <a:pt x="30" y="0"/>
                  </a:cubicBezTo>
                  <a:cubicBezTo>
                    <a:pt x="27" y="2"/>
                    <a:pt x="24" y="4"/>
                    <a:pt x="23" y="7"/>
                  </a:cubicBezTo>
                  <a:cubicBezTo>
                    <a:pt x="22" y="10"/>
                    <a:pt x="14" y="31"/>
                    <a:pt x="11" y="18"/>
                  </a:cubicBezTo>
                  <a:close/>
                </a:path>
              </a:pathLst>
            </a:custGeom>
            <a:solidFill>
              <a:schemeClr val="tx2">
                <a:alpha val="10196"/>
              </a:schemeClr>
            </a:solidFill>
            <a:ln w="19050" cap="flat" cmpd="sng">
              <a:solidFill>
                <a:srgbClr val="83A6C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37" name="Freeform 179"/>
            <p:cNvSpPr>
              <a:spLocks/>
            </p:cNvSpPr>
            <p:nvPr/>
          </p:nvSpPr>
          <p:spPr bwMode="auto">
            <a:xfrm>
              <a:off x="490" y="3471"/>
              <a:ext cx="173" cy="200"/>
            </a:xfrm>
            <a:custGeom>
              <a:avLst/>
              <a:gdLst>
                <a:gd name="T0" fmla="*/ 37 w 174"/>
                <a:gd name="T1" fmla="*/ 6 h 207"/>
                <a:gd name="T2" fmla="*/ 10 w 174"/>
                <a:gd name="T3" fmla="*/ 4 h 207"/>
                <a:gd name="T4" fmla="*/ 0 w 174"/>
                <a:gd name="T5" fmla="*/ 14 h 207"/>
                <a:gd name="T6" fmla="*/ 28 w 174"/>
                <a:gd name="T7" fmla="*/ 14 h 207"/>
                <a:gd name="T8" fmla="*/ 27 w 174"/>
                <a:gd name="T9" fmla="*/ 14 h 207"/>
                <a:gd name="T10" fmla="*/ 16 w 174"/>
                <a:gd name="T11" fmla="*/ 14 h 207"/>
                <a:gd name="T12" fmla="*/ 36 w 174"/>
                <a:gd name="T13" fmla="*/ 16 h 207"/>
                <a:gd name="T14" fmla="*/ 40 w 174"/>
                <a:gd name="T15" fmla="*/ 19 h 207"/>
                <a:gd name="T16" fmla="*/ 55 w 174"/>
                <a:gd name="T17" fmla="*/ 30 h 207"/>
                <a:gd name="T18" fmla="*/ 87 w 174"/>
                <a:gd name="T19" fmla="*/ 30 h 207"/>
                <a:gd name="T20" fmla="*/ 87 w 174"/>
                <a:gd name="T21" fmla="*/ 27 h 207"/>
                <a:gd name="T22" fmla="*/ 87 w 174"/>
                <a:gd name="T23" fmla="*/ 18 h 207"/>
                <a:gd name="T24" fmla="*/ 87 w 174"/>
                <a:gd name="T25" fmla="*/ 14 h 207"/>
                <a:gd name="T26" fmla="*/ 116 w 174"/>
                <a:gd name="T27" fmla="*/ 14 h 207"/>
                <a:gd name="T28" fmla="*/ 87 w 174"/>
                <a:gd name="T29" fmla="*/ 14 h 207"/>
                <a:gd name="T30" fmla="*/ 87 w 174"/>
                <a:gd name="T31" fmla="*/ 12 h 207"/>
                <a:gd name="T32" fmla="*/ 87 w 174"/>
                <a:gd name="T33" fmla="*/ 14 h 207"/>
                <a:gd name="T34" fmla="*/ 76 w 174"/>
                <a:gd name="T35" fmla="*/ 14 h 207"/>
                <a:gd name="T36" fmla="*/ 45 w 174"/>
                <a:gd name="T37" fmla="*/ 14 h 207"/>
                <a:gd name="T38" fmla="*/ 36 w 174"/>
                <a:gd name="T39" fmla="*/ 14 h 207"/>
                <a:gd name="T40" fmla="*/ 37 w 174"/>
                <a:gd name="T41" fmla="*/ 6 h 20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74"/>
                <a:gd name="T64" fmla="*/ 0 h 207"/>
                <a:gd name="T65" fmla="*/ 174 w 174"/>
                <a:gd name="T66" fmla="*/ 207 h 20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74" h="207">
                  <a:moveTo>
                    <a:pt x="37" y="6"/>
                  </a:moveTo>
                  <a:cubicBezTo>
                    <a:pt x="27" y="1"/>
                    <a:pt x="22" y="3"/>
                    <a:pt x="10" y="4"/>
                  </a:cubicBezTo>
                  <a:cubicBezTo>
                    <a:pt x="9" y="11"/>
                    <a:pt x="5" y="11"/>
                    <a:pt x="0" y="15"/>
                  </a:cubicBezTo>
                  <a:cubicBezTo>
                    <a:pt x="2" y="42"/>
                    <a:pt x="16" y="35"/>
                    <a:pt x="28" y="54"/>
                  </a:cubicBezTo>
                  <a:cubicBezTo>
                    <a:pt x="28" y="57"/>
                    <a:pt x="29" y="61"/>
                    <a:pt x="27" y="63"/>
                  </a:cubicBezTo>
                  <a:cubicBezTo>
                    <a:pt x="24" y="66"/>
                    <a:pt x="16" y="70"/>
                    <a:pt x="16" y="70"/>
                  </a:cubicBezTo>
                  <a:cubicBezTo>
                    <a:pt x="5" y="88"/>
                    <a:pt x="28" y="112"/>
                    <a:pt x="36" y="127"/>
                  </a:cubicBezTo>
                  <a:cubicBezTo>
                    <a:pt x="37" y="132"/>
                    <a:pt x="39" y="136"/>
                    <a:pt x="40" y="141"/>
                  </a:cubicBezTo>
                  <a:cubicBezTo>
                    <a:pt x="42" y="165"/>
                    <a:pt x="35" y="192"/>
                    <a:pt x="55" y="207"/>
                  </a:cubicBezTo>
                  <a:cubicBezTo>
                    <a:pt x="72" y="205"/>
                    <a:pt x="84" y="203"/>
                    <a:pt x="102" y="207"/>
                  </a:cubicBezTo>
                  <a:cubicBezTo>
                    <a:pt x="121" y="205"/>
                    <a:pt x="124" y="205"/>
                    <a:pt x="132" y="189"/>
                  </a:cubicBezTo>
                  <a:cubicBezTo>
                    <a:pt x="135" y="171"/>
                    <a:pt x="128" y="152"/>
                    <a:pt x="142" y="138"/>
                  </a:cubicBezTo>
                  <a:cubicBezTo>
                    <a:pt x="149" y="121"/>
                    <a:pt x="144" y="106"/>
                    <a:pt x="144" y="87"/>
                  </a:cubicBezTo>
                  <a:cubicBezTo>
                    <a:pt x="145" y="67"/>
                    <a:pt x="155" y="54"/>
                    <a:pt x="174" y="46"/>
                  </a:cubicBezTo>
                  <a:cubicBezTo>
                    <a:pt x="154" y="40"/>
                    <a:pt x="148" y="50"/>
                    <a:pt x="133" y="30"/>
                  </a:cubicBezTo>
                  <a:cubicBezTo>
                    <a:pt x="132" y="24"/>
                    <a:pt x="130" y="18"/>
                    <a:pt x="127" y="12"/>
                  </a:cubicBezTo>
                  <a:cubicBezTo>
                    <a:pt x="125" y="0"/>
                    <a:pt x="109" y="27"/>
                    <a:pt x="103" y="31"/>
                  </a:cubicBezTo>
                  <a:cubicBezTo>
                    <a:pt x="94" y="40"/>
                    <a:pt x="85" y="46"/>
                    <a:pt x="76" y="51"/>
                  </a:cubicBezTo>
                  <a:cubicBezTo>
                    <a:pt x="62" y="49"/>
                    <a:pt x="56" y="47"/>
                    <a:pt x="45" y="39"/>
                  </a:cubicBezTo>
                  <a:cubicBezTo>
                    <a:pt x="42" y="34"/>
                    <a:pt x="39" y="30"/>
                    <a:pt x="36" y="25"/>
                  </a:cubicBezTo>
                  <a:cubicBezTo>
                    <a:pt x="37" y="9"/>
                    <a:pt x="37" y="15"/>
                    <a:pt x="37" y="6"/>
                  </a:cubicBezTo>
                  <a:close/>
                </a:path>
              </a:pathLst>
            </a:custGeom>
            <a:solidFill>
              <a:schemeClr val="tx2">
                <a:alpha val="10196"/>
              </a:schemeClr>
            </a:solidFill>
            <a:ln w="19050" cap="flat" cmpd="sng">
              <a:solidFill>
                <a:srgbClr val="83A6C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38" name="Freeform 180"/>
            <p:cNvSpPr>
              <a:spLocks/>
            </p:cNvSpPr>
            <p:nvPr/>
          </p:nvSpPr>
          <p:spPr bwMode="auto">
            <a:xfrm>
              <a:off x="4681" y="1602"/>
              <a:ext cx="554" cy="655"/>
            </a:xfrm>
            <a:custGeom>
              <a:avLst/>
              <a:gdLst>
                <a:gd name="T0" fmla="*/ 94 w 557"/>
                <a:gd name="T1" fmla="*/ 14 h 679"/>
                <a:gd name="T2" fmla="*/ 92 w 557"/>
                <a:gd name="T3" fmla="*/ 14 h 679"/>
                <a:gd name="T4" fmla="*/ 72 w 557"/>
                <a:gd name="T5" fmla="*/ 21 h 679"/>
                <a:gd name="T6" fmla="*/ 92 w 557"/>
                <a:gd name="T7" fmla="*/ 34 h 679"/>
                <a:gd name="T8" fmla="*/ 92 w 557"/>
                <a:gd name="T9" fmla="*/ 38 h 679"/>
                <a:gd name="T10" fmla="*/ 92 w 557"/>
                <a:gd name="T11" fmla="*/ 41 h 679"/>
                <a:gd name="T12" fmla="*/ 52 w 557"/>
                <a:gd name="T13" fmla="*/ 47 h 679"/>
                <a:gd name="T14" fmla="*/ 26 w 557"/>
                <a:gd name="T15" fmla="*/ 53 h 679"/>
                <a:gd name="T16" fmla="*/ 46 w 557"/>
                <a:gd name="T17" fmla="*/ 65 h 679"/>
                <a:gd name="T18" fmla="*/ 82 w 557"/>
                <a:gd name="T19" fmla="*/ 72 h 679"/>
                <a:gd name="T20" fmla="*/ 92 w 557"/>
                <a:gd name="T21" fmla="*/ 72 h 679"/>
                <a:gd name="T22" fmla="*/ 128 w 557"/>
                <a:gd name="T23" fmla="*/ 73 h 679"/>
                <a:gd name="T24" fmla="*/ 142 w 557"/>
                <a:gd name="T25" fmla="*/ 76 h 679"/>
                <a:gd name="T26" fmla="*/ 174 w 557"/>
                <a:gd name="T27" fmla="*/ 85 h 679"/>
                <a:gd name="T28" fmla="*/ 206 w 557"/>
                <a:gd name="T29" fmla="*/ 82 h 679"/>
                <a:gd name="T30" fmla="*/ 247 w 557"/>
                <a:gd name="T31" fmla="*/ 84 h 679"/>
                <a:gd name="T32" fmla="*/ 261 w 557"/>
                <a:gd name="T33" fmla="*/ 81 h 679"/>
                <a:gd name="T34" fmla="*/ 256 w 557"/>
                <a:gd name="T35" fmla="*/ 75 h 679"/>
                <a:gd name="T36" fmla="*/ 271 w 557"/>
                <a:gd name="T37" fmla="*/ 73 h 679"/>
                <a:gd name="T38" fmla="*/ 282 w 557"/>
                <a:gd name="T39" fmla="*/ 72 h 679"/>
                <a:gd name="T40" fmla="*/ 304 w 557"/>
                <a:gd name="T41" fmla="*/ 69 h 679"/>
                <a:gd name="T42" fmla="*/ 340 w 557"/>
                <a:gd name="T43" fmla="*/ 72 h 679"/>
                <a:gd name="T44" fmla="*/ 366 w 557"/>
                <a:gd name="T45" fmla="*/ 67 h 679"/>
                <a:gd name="T46" fmla="*/ 361 w 557"/>
                <a:gd name="T47" fmla="*/ 62 h 679"/>
                <a:gd name="T48" fmla="*/ 380 w 557"/>
                <a:gd name="T49" fmla="*/ 56 h 679"/>
                <a:gd name="T50" fmla="*/ 358 w 557"/>
                <a:gd name="T51" fmla="*/ 58 h 679"/>
                <a:gd name="T52" fmla="*/ 346 w 557"/>
                <a:gd name="T53" fmla="*/ 55 h 679"/>
                <a:gd name="T54" fmla="*/ 314 w 557"/>
                <a:gd name="T55" fmla="*/ 40 h 679"/>
                <a:gd name="T56" fmla="*/ 308 w 557"/>
                <a:gd name="T57" fmla="*/ 35 h 679"/>
                <a:gd name="T58" fmla="*/ 338 w 557"/>
                <a:gd name="T59" fmla="*/ 28 h 679"/>
                <a:gd name="T60" fmla="*/ 369 w 557"/>
                <a:gd name="T61" fmla="*/ 27 h 679"/>
                <a:gd name="T62" fmla="*/ 394 w 557"/>
                <a:gd name="T63" fmla="*/ 31 h 679"/>
                <a:gd name="T64" fmla="*/ 400 w 557"/>
                <a:gd name="T65" fmla="*/ 26 h 679"/>
                <a:gd name="T66" fmla="*/ 366 w 557"/>
                <a:gd name="T67" fmla="*/ 14 h 679"/>
                <a:gd name="T68" fmla="*/ 342 w 557"/>
                <a:gd name="T69" fmla="*/ 14 h 679"/>
                <a:gd name="T70" fmla="*/ 286 w 557"/>
                <a:gd name="T71" fmla="*/ 14 h 679"/>
                <a:gd name="T72" fmla="*/ 258 w 557"/>
                <a:gd name="T73" fmla="*/ 14 h 679"/>
                <a:gd name="T74" fmla="*/ 236 w 557"/>
                <a:gd name="T75" fmla="*/ 14 h 679"/>
                <a:gd name="T76" fmla="*/ 108 w 557"/>
                <a:gd name="T77" fmla="*/ 14 h 67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57"/>
                <a:gd name="T118" fmla="*/ 0 h 679"/>
                <a:gd name="T119" fmla="*/ 557 w 557"/>
                <a:gd name="T120" fmla="*/ 679 h 67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57" h="679">
                  <a:moveTo>
                    <a:pt x="144" y="39"/>
                  </a:moveTo>
                  <a:cubicBezTo>
                    <a:pt x="148" y="44"/>
                    <a:pt x="152" y="57"/>
                    <a:pt x="152" y="57"/>
                  </a:cubicBezTo>
                  <a:cubicBezTo>
                    <a:pt x="149" y="81"/>
                    <a:pt x="144" y="91"/>
                    <a:pt x="114" y="115"/>
                  </a:cubicBezTo>
                  <a:cubicBezTo>
                    <a:pt x="108" y="119"/>
                    <a:pt x="102" y="125"/>
                    <a:pt x="96" y="129"/>
                  </a:cubicBezTo>
                  <a:cubicBezTo>
                    <a:pt x="94" y="130"/>
                    <a:pt x="90" y="133"/>
                    <a:pt x="90" y="133"/>
                  </a:cubicBezTo>
                  <a:cubicBezTo>
                    <a:pt x="82" y="144"/>
                    <a:pt x="77" y="147"/>
                    <a:pt x="72" y="161"/>
                  </a:cubicBezTo>
                  <a:cubicBezTo>
                    <a:pt x="71" y="165"/>
                    <a:pt x="68" y="173"/>
                    <a:pt x="68" y="173"/>
                  </a:cubicBezTo>
                  <a:cubicBezTo>
                    <a:pt x="71" y="194"/>
                    <a:pt x="86" y="247"/>
                    <a:pt x="104" y="259"/>
                  </a:cubicBezTo>
                  <a:cubicBezTo>
                    <a:pt x="113" y="273"/>
                    <a:pt x="108" y="268"/>
                    <a:pt x="118" y="275"/>
                  </a:cubicBezTo>
                  <a:cubicBezTo>
                    <a:pt x="130" y="285"/>
                    <a:pt x="125" y="292"/>
                    <a:pt x="130" y="299"/>
                  </a:cubicBezTo>
                  <a:cubicBezTo>
                    <a:pt x="129" y="309"/>
                    <a:pt x="128" y="323"/>
                    <a:pt x="120" y="331"/>
                  </a:cubicBezTo>
                  <a:cubicBezTo>
                    <a:pt x="115" y="336"/>
                    <a:pt x="108" y="337"/>
                    <a:pt x="102" y="339"/>
                  </a:cubicBezTo>
                  <a:cubicBezTo>
                    <a:pt x="90" y="343"/>
                    <a:pt x="80" y="356"/>
                    <a:pt x="66" y="361"/>
                  </a:cubicBezTo>
                  <a:cubicBezTo>
                    <a:pt x="57" y="375"/>
                    <a:pt x="62" y="370"/>
                    <a:pt x="52" y="377"/>
                  </a:cubicBezTo>
                  <a:cubicBezTo>
                    <a:pt x="48" y="388"/>
                    <a:pt x="46" y="398"/>
                    <a:pt x="40" y="407"/>
                  </a:cubicBezTo>
                  <a:cubicBezTo>
                    <a:pt x="44" y="420"/>
                    <a:pt x="38" y="415"/>
                    <a:pt x="26" y="423"/>
                  </a:cubicBezTo>
                  <a:cubicBezTo>
                    <a:pt x="20" y="431"/>
                    <a:pt x="30" y="440"/>
                    <a:pt x="20" y="443"/>
                  </a:cubicBezTo>
                  <a:cubicBezTo>
                    <a:pt x="0" y="463"/>
                    <a:pt x="25" y="503"/>
                    <a:pt x="46" y="517"/>
                  </a:cubicBezTo>
                  <a:cubicBezTo>
                    <a:pt x="56" y="532"/>
                    <a:pt x="63" y="549"/>
                    <a:pt x="74" y="565"/>
                  </a:cubicBezTo>
                  <a:cubicBezTo>
                    <a:pt x="78" y="570"/>
                    <a:pt x="77" y="579"/>
                    <a:pt x="82" y="583"/>
                  </a:cubicBezTo>
                  <a:cubicBezTo>
                    <a:pt x="92" y="590"/>
                    <a:pt x="86" y="587"/>
                    <a:pt x="102" y="589"/>
                  </a:cubicBezTo>
                  <a:cubicBezTo>
                    <a:pt x="119" y="587"/>
                    <a:pt x="115" y="584"/>
                    <a:pt x="128" y="577"/>
                  </a:cubicBezTo>
                  <a:cubicBezTo>
                    <a:pt x="141" y="578"/>
                    <a:pt x="155" y="578"/>
                    <a:pt x="168" y="581"/>
                  </a:cubicBezTo>
                  <a:cubicBezTo>
                    <a:pt x="174" y="583"/>
                    <a:pt x="186" y="587"/>
                    <a:pt x="186" y="587"/>
                  </a:cubicBezTo>
                  <a:cubicBezTo>
                    <a:pt x="196" y="603"/>
                    <a:pt x="192" y="594"/>
                    <a:pt x="198" y="611"/>
                  </a:cubicBezTo>
                  <a:cubicBezTo>
                    <a:pt x="199" y="613"/>
                    <a:pt x="200" y="617"/>
                    <a:pt x="200" y="617"/>
                  </a:cubicBezTo>
                  <a:cubicBezTo>
                    <a:pt x="195" y="632"/>
                    <a:pt x="197" y="625"/>
                    <a:pt x="194" y="637"/>
                  </a:cubicBezTo>
                  <a:cubicBezTo>
                    <a:pt x="198" y="658"/>
                    <a:pt x="212" y="672"/>
                    <a:pt x="232" y="679"/>
                  </a:cubicBezTo>
                  <a:cubicBezTo>
                    <a:pt x="245" y="676"/>
                    <a:pt x="243" y="675"/>
                    <a:pt x="252" y="667"/>
                  </a:cubicBezTo>
                  <a:cubicBezTo>
                    <a:pt x="256" y="664"/>
                    <a:pt x="264" y="659"/>
                    <a:pt x="264" y="659"/>
                  </a:cubicBezTo>
                  <a:cubicBezTo>
                    <a:pt x="284" y="661"/>
                    <a:pt x="297" y="670"/>
                    <a:pt x="314" y="679"/>
                  </a:cubicBezTo>
                  <a:cubicBezTo>
                    <a:pt x="320" y="678"/>
                    <a:pt x="327" y="679"/>
                    <a:pt x="332" y="675"/>
                  </a:cubicBezTo>
                  <a:cubicBezTo>
                    <a:pt x="337" y="671"/>
                    <a:pt x="336" y="663"/>
                    <a:pt x="338" y="657"/>
                  </a:cubicBezTo>
                  <a:cubicBezTo>
                    <a:pt x="341" y="649"/>
                    <a:pt x="353" y="645"/>
                    <a:pt x="360" y="643"/>
                  </a:cubicBezTo>
                  <a:cubicBezTo>
                    <a:pt x="363" y="635"/>
                    <a:pt x="362" y="626"/>
                    <a:pt x="358" y="619"/>
                  </a:cubicBezTo>
                  <a:cubicBezTo>
                    <a:pt x="356" y="615"/>
                    <a:pt x="350" y="607"/>
                    <a:pt x="350" y="607"/>
                  </a:cubicBezTo>
                  <a:cubicBezTo>
                    <a:pt x="354" y="597"/>
                    <a:pt x="351" y="597"/>
                    <a:pt x="360" y="595"/>
                  </a:cubicBezTo>
                  <a:lnTo>
                    <a:pt x="380" y="591"/>
                  </a:lnTo>
                  <a:cubicBezTo>
                    <a:pt x="380" y="591"/>
                    <a:pt x="392" y="585"/>
                    <a:pt x="392" y="585"/>
                  </a:cubicBezTo>
                  <a:cubicBezTo>
                    <a:pt x="394" y="583"/>
                    <a:pt x="396" y="581"/>
                    <a:pt x="398" y="579"/>
                  </a:cubicBezTo>
                  <a:cubicBezTo>
                    <a:pt x="400" y="577"/>
                    <a:pt x="400" y="575"/>
                    <a:pt x="402" y="573"/>
                  </a:cubicBezTo>
                  <a:cubicBezTo>
                    <a:pt x="407" y="569"/>
                    <a:pt x="420" y="563"/>
                    <a:pt x="420" y="563"/>
                  </a:cubicBezTo>
                  <a:cubicBezTo>
                    <a:pt x="429" y="550"/>
                    <a:pt x="432" y="554"/>
                    <a:pt x="436" y="567"/>
                  </a:cubicBezTo>
                  <a:cubicBezTo>
                    <a:pt x="439" y="585"/>
                    <a:pt x="439" y="586"/>
                    <a:pt x="456" y="583"/>
                  </a:cubicBezTo>
                  <a:cubicBezTo>
                    <a:pt x="472" y="573"/>
                    <a:pt x="462" y="570"/>
                    <a:pt x="468" y="549"/>
                  </a:cubicBezTo>
                  <a:cubicBezTo>
                    <a:pt x="470" y="544"/>
                    <a:pt x="486" y="541"/>
                    <a:pt x="492" y="537"/>
                  </a:cubicBezTo>
                  <a:cubicBezTo>
                    <a:pt x="500" y="524"/>
                    <a:pt x="493" y="513"/>
                    <a:pt x="482" y="505"/>
                  </a:cubicBezTo>
                  <a:cubicBezTo>
                    <a:pt x="483" y="502"/>
                    <a:pt x="482" y="497"/>
                    <a:pt x="484" y="495"/>
                  </a:cubicBezTo>
                  <a:cubicBezTo>
                    <a:pt x="489" y="490"/>
                    <a:pt x="507" y="486"/>
                    <a:pt x="514" y="481"/>
                  </a:cubicBezTo>
                  <a:cubicBezTo>
                    <a:pt x="518" y="468"/>
                    <a:pt x="527" y="455"/>
                    <a:pt x="512" y="445"/>
                  </a:cubicBezTo>
                  <a:cubicBezTo>
                    <a:pt x="505" y="447"/>
                    <a:pt x="494" y="459"/>
                    <a:pt x="494" y="459"/>
                  </a:cubicBezTo>
                  <a:cubicBezTo>
                    <a:pt x="492" y="466"/>
                    <a:pt x="492" y="471"/>
                    <a:pt x="480" y="463"/>
                  </a:cubicBezTo>
                  <a:cubicBezTo>
                    <a:pt x="473" y="458"/>
                    <a:pt x="475" y="444"/>
                    <a:pt x="468" y="439"/>
                  </a:cubicBezTo>
                  <a:cubicBezTo>
                    <a:pt x="466" y="438"/>
                    <a:pt x="464" y="436"/>
                    <a:pt x="462" y="435"/>
                  </a:cubicBezTo>
                  <a:cubicBezTo>
                    <a:pt x="456" y="423"/>
                    <a:pt x="446" y="414"/>
                    <a:pt x="442" y="401"/>
                  </a:cubicBezTo>
                  <a:cubicBezTo>
                    <a:pt x="446" y="376"/>
                    <a:pt x="450" y="349"/>
                    <a:pt x="430" y="329"/>
                  </a:cubicBezTo>
                  <a:cubicBezTo>
                    <a:pt x="427" y="321"/>
                    <a:pt x="423" y="316"/>
                    <a:pt x="416" y="311"/>
                  </a:cubicBezTo>
                  <a:cubicBezTo>
                    <a:pt x="407" y="297"/>
                    <a:pt x="418" y="285"/>
                    <a:pt x="424" y="273"/>
                  </a:cubicBezTo>
                  <a:cubicBezTo>
                    <a:pt x="427" y="267"/>
                    <a:pt x="434" y="255"/>
                    <a:pt x="434" y="255"/>
                  </a:cubicBezTo>
                  <a:cubicBezTo>
                    <a:pt x="437" y="242"/>
                    <a:pt x="443" y="222"/>
                    <a:pt x="454" y="213"/>
                  </a:cubicBezTo>
                  <a:cubicBezTo>
                    <a:pt x="460" y="209"/>
                    <a:pt x="472" y="201"/>
                    <a:pt x="472" y="201"/>
                  </a:cubicBezTo>
                  <a:cubicBezTo>
                    <a:pt x="480" y="202"/>
                    <a:pt x="488" y="201"/>
                    <a:pt x="496" y="203"/>
                  </a:cubicBezTo>
                  <a:cubicBezTo>
                    <a:pt x="506" y="206"/>
                    <a:pt x="501" y="219"/>
                    <a:pt x="506" y="225"/>
                  </a:cubicBezTo>
                  <a:cubicBezTo>
                    <a:pt x="512" y="232"/>
                    <a:pt x="527" y="232"/>
                    <a:pt x="534" y="233"/>
                  </a:cubicBezTo>
                  <a:cubicBezTo>
                    <a:pt x="540" y="232"/>
                    <a:pt x="555" y="235"/>
                    <a:pt x="556" y="225"/>
                  </a:cubicBezTo>
                  <a:cubicBezTo>
                    <a:pt x="557" y="215"/>
                    <a:pt x="542" y="199"/>
                    <a:pt x="542" y="199"/>
                  </a:cubicBezTo>
                  <a:cubicBezTo>
                    <a:pt x="533" y="164"/>
                    <a:pt x="541" y="148"/>
                    <a:pt x="512" y="123"/>
                  </a:cubicBezTo>
                  <a:cubicBezTo>
                    <a:pt x="506" y="118"/>
                    <a:pt x="499" y="114"/>
                    <a:pt x="492" y="109"/>
                  </a:cubicBezTo>
                  <a:cubicBezTo>
                    <a:pt x="486" y="105"/>
                    <a:pt x="474" y="97"/>
                    <a:pt x="474" y="97"/>
                  </a:cubicBezTo>
                  <a:cubicBezTo>
                    <a:pt x="470" y="91"/>
                    <a:pt x="458" y="83"/>
                    <a:pt x="458" y="83"/>
                  </a:cubicBezTo>
                  <a:cubicBezTo>
                    <a:pt x="451" y="85"/>
                    <a:pt x="438" y="93"/>
                    <a:pt x="438" y="93"/>
                  </a:cubicBezTo>
                  <a:cubicBezTo>
                    <a:pt x="427" y="90"/>
                    <a:pt x="413" y="60"/>
                    <a:pt x="402" y="49"/>
                  </a:cubicBezTo>
                  <a:cubicBezTo>
                    <a:pt x="401" y="48"/>
                    <a:pt x="398" y="48"/>
                    <a:pt x="396" y="47"/>
                  </a:cubicBezTo>
                  <a:cubicBezTo>
                    <a:pt x="380" y="39"/>
                    <a:pt x="369" y="33"/>
                    <a:pt x="354" y="23"/>
                  </a:cubicBezTo>
                  <a:cubicBezTo>
                    <a:pt x="343" y="15"/>
                    <a:pt x="337" y="0"/>
                    <a:pt x="330" y="1"/>
                  </a:cubicBezTo>
                  <a:cubicBezTo>
                    <a:pt x="327" y="12"/>
                    <a:pt x="336" y="17"/>
                    <a:pt x="310" y="31"/>
                  </a:cubicBezTo>
                  <a:cubicBezTo>
                    <a:pt x="286" y="51"/>
                    <a:pt x="236" y="41"/>
                    <a:pt x="202" y="53"/>
                  </a:cubicBezTo>
                  <a:cubicBezTo>
                    <a:pt x="189" y="56"/>
                    <a:pt x="180" y="57"/>
                    <a:pt x="166" y="55"/>
                  </a:cubicBezTo>
                  <a:cubicBezTo>
                    <a:pt x="157" y="49"/>
                    <a:pt x="150" y="48"/>
                    <a:pt x="144" y="39"/>
                  </a:cubicBezTo>
                  <a:close/>
                </a:path>
              </a:pathLst>
            </a:custGeom>
            <a:solidFill>
              <a:schemeClr val="tx2">
                <a:alpha val="10196"/>
              </a:schemeClr>
            </a:solidFill>
            <a:ln w="19050" cap="flat" cmpd="sng">
              <a:solidFill>
                <a:srgbClr val="83A6C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39" name="Freeform 181"/>
            <p:cNvSpPr>
              <a:spLocks/>
            </p:cNvSpPr>
            <p:nvPr/>
          </p:nvSpPr>
          <p:spPr bwMode="auto">
            <a:xfrm>
              <a:off x="4568" y="2149"/>
              <a:ext cx="797" cy="1068"/>
            </a:xfrm>
            <a:custGeom>
              <a:avLst/>
              <a:gdLst>
                <a:gd name="T0" fmla="*/ 297 w 801"/>
                <a:gd name="T1" fmla="*/ 14 h 1107"/>
                <a:gd name="T2" fmla="*/ 282 w 801"/>
                <a:gd name="T3" fmla="*/ 14 h 1107"/>
                <a:gd name="T4" fmla="*/ 249 w 801"/>
                <a:gd name="T5" fmla="*/ 14 h 1107"/>
                <a:gd name="T6" fmla="*/ 245 w 801"/>
                <a:gd name="T7" fmla="*/ 14 h 1107"/>
                <a:gd name="T8" fmla="*/ 146 w 801"/>
                <a:gd name="T9" fmla="*/ 14 h 1107"/>
                <a:gd name="T10" fmla="*/ 100 w 801"/>
                <a:gd name="T11" fmla="*/ 14 h 1107"/>
                <a:gd name="T12" fmla="*/ 72 w 801"/>
                <a:gd name="T13" fmla="*/ 16 h 1107"/>
                <a:gd name="T14" fmla="*/ 75 w 801"/>
                <a:gd name="T15" fmla="*/ 31 h 1107"/>
                <a:gd name="T16" fmla="*/ 100 w 801"/>
                <a:gd name="T17" fmla="*/ 39 h 1107"/>
                <a:gd name="T18" fmla="*/ 100 w 801"/>
                <a:gd name="T19" fmla="*/ 48 h 1107"/>
                <a:gd name="T20" fmla="*/ 84 w 801"/>
                <a:gd name="T21" fmla="*/ 50 h 1107"/>
                <a:gd name="T22" fmla="*/ 66 w 801"/>
                <a:gd name="T23" fmla="*/ 54 h 1107"/>
                <a:gd name="T24" fmla="*/ 12 w 801"/>
                <a:gd name="T25" fmla="*/ 58 h 1107"/>
                <a:gd name="T26" fmla="*/ 18 w 801"/>
                <a:gd name="T27" fmla="*/ 73 h 1107"/>
                <a:gd name="T28" fmla="*/ 78 w 801"/>
                <a:gd name="T29" fmla="*/ 89 h 1107"/>
                <a:gd name="T30" fmla="*/ 100 w 801"/>
                <a:gd name="T31" fmla="*/ 89 h 1107"/>
                <a:gd name="T32" fmla="*/ 107 w 801"/>
                <a:gd name="T33" fmla="*/ 90 h 1107"/>
                <a:gd name="T34" fmla="*/ 100 w 801"/>
                <a:gd name="T35" fmla="*/ 98 h 1107"/>
                <a:gd name="T36" fmla="*/ 101 w 801"/>
                <a:gd name="T37" fmla="*/ 106 h 1107"/>
                <a:gd name="T38" fmla="*/ 155 w 801"/>
                <a:gd name="T39" fmla="*/ 108 h 1107"/>
                <a:gd name="T40" fmla="*/ 206 w 801"/>
                <a:gd name="T41" fmla="*/ 104 h 1107"/>
                <a:gd name="T42" fmla="*/ 246 w 801"/>
                <a:gd name="T43" fmla="*/ 96 h 1107"/>
                <a:gd name="T44" fmla="*/ 261 w 801"/>
                <a:gd name="T45" fmla="*/ 98 h 1107"/>
                <a:gd name="T46" fmla="*/ 242 w 801"/>
                <a:gd name="T47" fmla="*/ 106 h 1107"/>
                <a:gd name="T48" fmla="*/ 245 w 801"/>
                <a:gd name="T49" fmla="*/ 118 h 1107"/>
                <a:gd name="T50" fmla="*/ 215 w 801"/>
                <a:gd name="T51" fmla="*/ 121 h 1107"/>
                <a:gd name="T52" fmla="*/ 215 w 801"/>
                <a:gd name="T53" fmla="*/ 125 h 1107"/>
                <a:gd name="T54" fmla="*/ 221 w 801"/>
                <a:gd name="T55" fmla="*/ 130 h 1107"/>
                <a:gd name="T56" fmla="*/ 294 w 801"/>
                <a:gd name="T57" fmla="*/ 136 h 1107"/>
                <a:gd name="T58" fmla="*/ 319 w 801"/>
                <a:gd name="T59" fmla="*/ 134 h 1107"/>
                <a:gd name="T60" fmla="*/ 340 w 801"/>
                <a:gd name="T61" fmla="*/ 136 h 1107"/>
                <a:gd name="T62" fmla="*/ 394 w 801"/>
                <a:gd name="T63" fmla="*/ 136 h 1107"/>
                <a:gd name="T64" fmla="*/ 434 w 801"/>
                <a:gd name="T65" fmla="*/ 136 h 1107"/>
                <a:gd name="T66" fmla="*/ 464 w 801"/>
                <a:gd name="T67" fmla="*/ 134 h 1107"/>
                <a:gd name="T68" fmla="*/ 496 w 801"/>
                <a:gd name="T69" fmla="*/ 135 h 1107"/>
                <a:gd name="T70" fmla="*/ 501 w 801"/>
                <a:gd name="T71" fmla="*/ 129 h 1107"/>
                <a:gd name="T72" fmla="*/ 547 w 801"/>
                <a:gd name="T73" fmla="*/ 127 h 1107"/>
                <a:gd name="T74" fmla="*/ 601 w 801"/>
                <a:gd name="T75" fmla="*/ 134 h 1107"/>
                <a:gd name="T76" fmla="*/ 586 w 801"/>
                <a:gd name="T77" fmla="*/ 124 h 1107"/>
                <a:gd name="T78" fmla="*/ 574 w 801"/>
                <a:gd name="T79" fmla="*/ 109 h 1107"/>
                <a:gd name="T80" fmla="*/ 545 w 801"/>
                <a:gd name="T81" fmla="*/ 101 h 1107"/>
                <a:gd name="T82" fmla="*/ 476 w 801"/>
                <a:gd name="T83" fmla="*/ 89 h 1107"/>
                <a:gd name="T84" fmla="*/ 440 w 801"/>
                <a:gd name="T85" fmla="*/ 80 h 1107"/>
                <a:gd name="T86" fmla="*/ 388 w 801"/>
                <a:gd name="T87" fmla="*/ 73 h 1107"/>
                <a:gd name="T88" fmla="*/ 346 w 801"/>
                <a:gd name="T89" fmla="*/ 75 h 1107"/>
                <a:gd name="T90" fmla="*/ 328 w 801"/>
                <a:gd name="T91" fmla="*/ 81 h 1107"/>
                <a:gd name="T92" fmla="*/ 278 w 801"/>
                <a:gd name="T93" fmla="*/ 86 h 1107"/>
                <a:gd name="T94" fmla="*/ 246 w 801"/>
                <a:gd name="T95" fmla="*/ 82 h 1107"/>
                <a:gd name="T96" fmla="*/ 206 w 801"/>
                <a:gd name="T97" fmla="*/ 83 h 1107"/>
                <a:gd name="T98" fmla="*/ 236 w 801"/>
                <a:gd name="T99" fmla="*/ 64 h 1107"/>
                <a:gd name="T100" fmla="*/ 242 w 801"/>
                <a:gd name="T101" fmla="*/ 52 h 1107"/>
                <a:gd name="T102" fmla="*/ 233 w 801"/>
                <a:gd name="T103" fmla="*/ 41 h 1107"/>
                <a:gd name="T104" fmla="*/ 245 w 801"/>
                <a:gd name="T105" fmla="*/ 29 h 1107"/>
                <a:gd name="T106" fmla="*/ 296 w 801"/>
                <a:gd name="T107" fmla="*/ 18 h 110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801"/>
                <a:gd name="T163" fmla="*/ 0 h 1107"/>
                <a:gd name="T164" fmla="*/ 801 w 801"/>
                <a:gd name="T165" fmla="*/ 1107 h 110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801" h="1107">
                  <a:moveTo>
                    <a:pt x="420" y="106"/>
                  </a:moveTo>
                  <a:cubicBezTo>
                    <a:pt x="417" y="105"/>
                    <a:pt x="414" y="104"/>
                    <a:pt x="411" y="103"/>
                  </a:cubicBezTo>
                  <a:cubicBezTo>
                    <a:pt x="407" y="102"/>
                    <a:pt x="403" y="101"/>
                    <a:pt x="399" y="100"/>
                  </a:cubicBezTo>
                  <a:cubicBezTo>
                    <a:pt x="393" y="98"/>
                    <a:pt x="381" y="94"/>
                    <a:pt x="381" y="94"/>
                  </a:cubicBezTo>
                  <a:cubicBezTo>
                    <a:pt x="371" y="101"/>
                    <a:pt x="368" y="108"/>
                    <a:pt x="357" y="112"/>
                  </a:cubicBezTo>
                  <a:cubicBezTo>
                    <a:pt x="341" y="109"/>
                    <a:pt x="330" y="102"/>
                    <a:pt x="315" y="97"/>
                  </a:cubicBezTo>
                  <a:cubicBezTo>
                    <a:pt x="313" y="91"/>
                    <a:pt x="311" y="85"/>
                    <a:pt x="309" y="79"/>
                  </a:cubicBezTo>
                  <a:cubicBezTo>
                    <a:pt x="308" y="76"/>
                    <a:pt x="306" y="70"/>
                    <a:pt x="306" y="70"/>
                  </a:cubicBezTo>
                  <a:cubicBezTo>
                    <a:pt x="315" y="42"/>
                    <a:pt x="309" y="26"/>
                    <a:pt x="279" y="16"/>
                  </a:cubicBezTo>
                  <a:cubicBezTo>
                    <a:pt x="249" y="13"/>
                    <a:pt x="197" y="0"/>
                    <a:pt x="204" y="49"/>
                  </a:cubicBezTo>
                  <a:cubicBezTo>
                    <a:pt x="200" y="76"/>
                    <a:pt x="201" y="67"/>
                    <a:pt x="183" y="79"/>
                  </a:cubicBezTo>
                  <a:cubicBezTo>
                    <a:pt x="170" y="99"/>
                    <a:pt x="135" y="98"/>
                    <a:pt x="111" y="100"/>
                  </a:cubicBezTo>
                  <a:cubicBezTo>
                    <a:pt x="100" y="104"/>
                    <a:pt x="73" y="106"/>
                    <a:pt x="63" y="112"/>
                  </a:cubicBezTo>
                  <a:cubicBezTo>
                    <a:pt x="57" y="115"/>
                    <a:pt x="69" y="130"/>
                    <a:pt x="72" y="136"/>
                  </a:cubicBezTo>
                  <a:cubicBezTo>
                    <a:pt x="80" y="154"/>
                    <a:pt x="82" y="167"/>
                    <a:pt x="93" y="184"/>
                  </a:cubicBezTo>
                  <a:cubicBezTo>
                    <a:pt x="90" y="205"/>
                    <a:pt x="81" y="219"/>
                    <a:pt x="75" y="238"/>
                  </a:cubicBezTo>
                  <a:cubicBezTo>
                    <a:pt x="83" y="262"/>
                    <a:pt x="91" y="256"/>
                    <a:pt x="105" y="274"/>
                  </a:cubicBezTo>
                  <a:cubicBezTo>
                    <a:pt x="105" y="274"/>
                    <a:pt x="120" y="302"/>
                    <a:pt x="123" y="307"/>
                  </a:cubicBezTo>
                  <a:cubicBezTo>
                    <a:pt x="125" y="310"/>
                    <a:pt x="129" y="316"/>
                    <a:pt x="129" y="316"/>
                  </a:cubicBezTo>
                  <a:cubicBezTo>
                    <a:pt x="128" y="321"/>
                    <a:pt x="115" y="381"/>
                    <a:pt x="111" y="385"/>
                  </a:cubicBezTo>
                  <a:cubicBezTo>
                    <a:pt x="109" y="387"/>
                    <a:pt x="105" y="386"/>
                    <a:pt x="102" y="388"/>
                  </a:cubicBezTo>
                  <a:cubicBezTo>
                    <a:pt x="96" y="392"/>
                    <a:pt x="84" y="400"/>
                    <a:pt x="84" y="400"/>
                  </a:cubicBezTo>
                  <a:cubicBezTo>
                    <a:pt x="80" y="406"/>
                    <a:pt x="73" y="409"/>
                    <a:pt x="69" y="415"/>
                  </a:cubicBezTo>
                  <a:cubicBezTo>
                    <a:pt x="66" y="419"/>
                    <a:pt x="70" y="426"/>
                    <a:pt x="66" y="430"/>
                  </a:cubicBezTo>
                  <a:cubicBezTo>
                    <a:pt x="62" y="434"/>
                    <a:pt x="48" y="436"/>
                    <a:pt x="48" y="436"/>
                  </a:cubicBezTo>
                  <a:cubicBezTo>
                    <a:pt x="38" y="446"/>
                    <a:pt x="25" y="453"/>
                    <a:pt x="12" y="457"/>
                  </a:cubicBezTo>
                  <a:cubicBezTo>
                    <a:pt x="5" y="467"/>
                    <a:pt x="4" y="476"/>
                    <a:pt x="0" y="487"/>
                  </a:cubicBezTo>
                  <a:cubicBezTo>
                    <a:pt x="15" y="553"/>
                    <a:pt x="0" y="546"/>
                    <a:pt x="18" y="586"/>
                  </a:cubicBezTo>
                  <a:cubicBezTo>
                    <a:pt x="29" y="610"/>
                    <a:pt x="27" y="619"/>
                    <a:pt x="54" y="640"/>
                  </a:cubicBezTo>
                  <a:cubicBezTo>
                    <a:pt x="81" y="670"/>
                    <a:pt x="42" y="688"/>
                    <a:pt x="78" y="709"/>
                  </a:cubicBezTo>
                  <a:cubicBezTo>
                    <a:pt x="93" y="732"/>
                    <a:pt x="83" y="728"/>
                    <a:pt x="108" y="724"/>
                  </a:cubicBezTo>
                  <a:cubicBezTo>
                    <a:pt x="110" y="719"/>
                    <a:pt x="112" y="709"/>
                    <a:pt x="117" y="706"/>
                  </a:cubicBezTo>
                  <a:cubicBezTo>
                    <a:pt x="122" y="703"/>
                    <a:pt x="135" y="700"/>
                    <a:pt x="135" y="700"/>
                  </a:cubicBezTo>
                  <a:cubicBezTo>
                    <a:pt x="151" y="703"/>
                    <a:pt x="160" y="700"/>
                    <a:pt x="165" y="715"/>
                  </a:cubicBezTo>
                  <a:cubicBezTo>
                    <a:pt x="162" y="726"/>
                    <a:pt x="157" y="734"/>
                    <a:pt x="153" y="745"/>
                  </a:cubicBezTo>
                  <a:cubicBezTo>
                    <a:pt x="157" y="763"/>
                    <a:pt x="154" y="773"/>
                    <a:pt x="144" y="787"/>
                  </a:cubicBezTo>
                  <a:cubicBezTo>
                    <a:pt x="171" y="820"/>
                    <a:pt x="158" y="806"/>
                    <a:pt x="132" y="823"/>
                  </a:cubicBezTo>
                  <a:cubicBezTo>
                    <a:pt x="136" y="843"/>
                    <a:pt x="138" y="848"/>
                    <a:pt x="159" y="844"/>
                  </a:cubicBezTo>
                  <a:cubicBezTo>
                    <a:pt x="171" y="836"/>
                    <a:pt x="174" y="834"/>
                    <a:pt x="189" y="838"/>
                  </a:cubicBezTo>
                  <a:cubicBezTo>
                    <a:pt x="196" y="848"/>
                    <a:pt x="201" y="852"/>
                    <a:pt x="213" y="856"/>
                  </a:cubicBezTo>
                  <a:cubicBezTo>
                    <a:pt x="227" y="855"/>
                    <a:pt x="233" y="859"/>
                    <a:pt x="246" y="853"/>
                  </a:cubicBezTo>
                  <a:cubicBezTo>
                    <a:pt x="255" y="849"/>
                    <a:pt x="264" y="826"/>
                    <a:pt x="264" y="826"/>
                  </a:cubicBezTo>
                  <a:cubicBezTo>
                    <a:pt x="268" y="791"/>
                    <a:pt x="264" y="804"/>
                    <a:pt x="285" y="790"/>
                  </a:cubicBezTo>
                  <a:cubicBezTo>
                    <a:pt x="295" y="775"/>
                    <a:pt x="288" y="783"/>
                    <a:pt x="309" y="769"/>
                  </a:cubicBezTo>
                  <a:cubicBezTo>
                    <a:pt x="312" y="767"/>
                    <a:pt x="318" y="763"/>
                    <a:pt x="318" y="763"/>
                  </a:cubicBezTo>
                  <a:cubicBezTo>
                    <a:pt x="344" y="767"/>
                    <a:pt x="344" y="766"/>
                    <a:pt x="339" y="790"/>
                  </a:cubicBezTo>
                  <a:cubicBezTo>
                    <a:pt x="343" y="805"/>
                    <a:pt x="352" y="815"/>
                    <a:pt x="357" y="829"/>
                  </a:cubicBezTo>
                  <a:cubicBezTo>
                    <a:pt x="337" y="836"/>
                    <a:pt x="320" y="846"/>
                    <a:pt x="300" y="853"/>
                  </a:cubicBezTo>
                  <a:cubicBezTo>
                    <a:pt x="297" y="869"/>
                    <a:pt x="306" y="871"/>
                    <a:pt x="321" y="886"/>
                  </a:cubicBezTo>
                  <a:cubicBezTo>
                    <a:pt x="309" y="916"/>
                    <a:pt x="315" y="927"/>
                    <a:pt x="306" y="940"/>
                  </a:cubicBezTo>
                  <a:cubicBezTo>
                    <a:pt x="300" y="949"/>
                    <a:pt x="279" y="955"/>
                    <a:pt x="279" y="955"/>
                  </a:cubicBezTo>
                  <a:cubicBezTo>
                    <a:pt x="277" y="958"/>
                    <a:pt x="273" y="960"/>
                    <a:pt x="273" y="964"/>
                  </a:cubicBezTo>
                  <a:cubicBezTo>
                    <a:pt x="273" y="970"/>
                    <a:pt x="279" y="982"/>
                    <a:pt x="279" y="982"/>
                  </a:cubicBezTo>
                  <a:cubicBezTo>
                    <a:pt x="277" y="988"/>
                    <a:pt x="275" y="994"/>
                    <a:pt x="273" y="1000"/>
                  </a:cubicBezTo>
                  <a:cubicBezTo>
                    <a:pt x="272" y="1003"/>
                    <a:pt x="270" y="1009"/>
                    <a:pt x="270" y="1009"/>
                  </a:cubicBezTo>
                  <a:cubicBezTo>
                    <a:pt x="267" y="1035"/>
                    <a:pt x="253" y="1036"/>
                    <a:pt x="279" y="1045"/>
                  </a:cubicBezTo>
                  <a:cubicBezTo>
                    <a:pt x="302" y="1040"/>
                    <a:pt x="336" y="1045"/>
                    <a:pt x="354" y="1063"/>
                  </a:cubicBezTo>
                  <a:cubicBezTo>
                    <a:pt x="362" y="1087"/>
                    <a:pt x="383" y="1090"/>
                    <a:pt x="405" y="1093"/>
                  </a:cubicBezTo>
                  <a:cubicBezTo>
                    <a:pt x="411" y="1092"/>
                    <a:pt x="418" y="1094"/>
                    <a:pt x="423" y="1090"/>
                  </a:cubicBezTo>
                  <a:cubicBezTo>
                    <a:pt x="455" y="1062"/>
                    <a:pt x="403" y="1083"/>
                    <a:pt x="435" y="1072"/>
                  </a:cubicBezTo>
                  <a:cubicBezTo>
                    <a:pt x="441" y="1074"/>
                    <a:pt x="449" y="1076"/>
                    <a:pt x="453" y="1081"/>
                  </a:cubicBezTo>
                  <a:cubicBezTo>
                    <a:pt x="455" y="1083"/>
                    <a:pt x="453" y="1088"/>
                    <a:pt x="456" y="1090"/>
                  </a:cubicBezTo>
                  <a:cubicBezTo>
                    <a:pt x="461" y="1094"/>
                    <a:pt x="474" y="1096"/>
                    <a:pt x="474" y="1096"/>
                  </a:cubicBezTo>
                  <a:cubicBezTo>
                    <a:pt x="492" y="1093"/>
                    <a:pt x="499" y="1090"/>
                    <a:pt x="516" y="1093"/>
                  </a:cubicBezTo>
                  <a:cubicBezTo>
                    <a:pt x="525" y="1107"/>
                    <a:pt x="529" y="1105"/>
                    <a:pt x="546" y="1102"/>
                  </a:cubicBezTo>
                  <a:cubicBezTo>
                    <a:pt x="561" y="1079"/>
                    <a:pt x="551" y="1083"/>
                    <a:pt x="576" y="1087"/>
                  </a:cubicBezTo>
                  <a:cubicBezTo>
                    <a:pt x="588" y="1095"/>
                    <a:pt x="591" y="1097"/>
                    <a:pt x="606" y="1093"/>
                  </a:cubicBezTo>
                  <a:cubicBezTo>
                    <a:pt x="613" y="1072"/>
                    <a:pt x="606" y="1077"/>
                    <a:pt x="621" y="1072"/>
                  </a:cubicBezTo>
                  <a:cubicBezTo>
                    <a:pt x="631" y="1075"/>
                    <a:pt x="651" y="1081"/>
                    <a:pt x="651" y="1081"/>
                  </a:cubicBezTo>
                  <a:cubicBezTo>
                    <a:pt x="657" y="1080"/>
                    <a:pt x="663" y="1079"/>
                    <a:pt x="669" y="1078"/>
                  </a:cubicBezTo>
                  <a:cubicBezTo>
                    <a:pt x="675" y="1076"/>
                    <a:pt x="687" y="1072"/>
                    <a:pt x="687" y="1072"/>
                  </a:cubicBezTo>
                  <a:cubicBezTo>
                    <a:pt x="702" y="1045"/>
                    <a:pt x="680" y="1043"/>
                    <a:pt x="675" y="1027"/>
                  </a:cubicBezTo>
                  <a:cubicBezTo>
                    <a:pt x="679" y="994"/>
                    <a:pt x="676" y="992"/>
                    <a:pt x="708" y="997"/>
                  </a:cubicBezTo>
                  <a:cubicBezTo>
                    <a:pt x="719" y="1004"/>
                    <a:pt x="718" y="1015"/>
                    <a:pt x="729" y="1021"/>
                  </a:cubicBezTo>
                  <a:cubicBezTo>
                    <a:pt x="735" y="1024"/>
                    <a:pt x="742" y="1023"/>
                    <a:pt x="747" y="1027"/>
                  </a:cubicBezTo>
                  <a:cubicBezTo>
                    <a:pt x="764" y="1038"/>
                    <a:pt x="781" y="1062"/>
                    <a:pt x="801" y="1069"/>
                  </a:cubicBezTo>
                  <a:cubicBezTo>
                    <a:pt x="799" y="1057"/>
                    <a:pt x="786" y="1027"/>
                    <a:pt x="786" y="1027"/>
                  </a:cubicBezTo>
                  <a:cubicBezTo>
                    <a:pt x="790" y="1011"/>
                    <a:pt x="787" y="1005"/>
                    <a:pt x="780" y="991"/>
                  </a:cubicBezTo>
                  <a:cubicBezTo>
                    <a:pt x="777" y="960"/>
                    <a:pt x="774" y="938"/>
                    <a:pt x="780" y="907"/>
                  </a:cubicBezTo>
                  <a:cubicBezTo>
                    <a:pt x="777" y="887"/>
                    <a:pt x="778" y="881"/>
                    <a:pt x="765" y="868"/>
                  </a:cubicBezTo>
                  <a:cubicBezTo>
                    <a:pt x="757" y="845"/>
                    <a:pt x="769" y="872"/>
                    <a:pt x="753" y="853"/>
                  </a:cubicBezTo>
                  <a:cubicBezTo>
                    <a:pt x="742" y="839"/>
                    <a:pt x="743" y="822"/>
                    <a:pt x="726" y="811"/>
                  </a:cubicBezTo>
                  <a:cubicBezTo>
                    <a:pt x="716" y="796"/>
                    <a:pt x="692" y="775"/>
                    <a:pt x="675" y="769"/>
                  </a:cubicBezTo>
                  <a:cubicBezTo>
                    <a:pt x="662" y="749"/>
                    <a:pt x="646" y="728"/>
                    <a:pt x="639" y="706"/>
                  </a:cubicBezTo>
                  <a:cubicBezTo>
                    <a:pt x="658" y="677"/>
                    <a:pt x="632" y="663"/>
                    <a:pt x="612" y="646"/>
                  </a:cubicBezTo>
                  <a:cubicBezTo>
                    <a:pt x="604" y="639"/>
                    <a:pt x="585" y="631"/>
                    <a:pt x="585" y="631"/>
                  </a:cubicBezTo>
                  <a:cubicBezTo>
                    <a:pt x="579" y="625"/>
                    <a:pt x="576" y="616"/>
                    <a:pt x="570" y="610"/>
                  </a:cubicBezTo>
                  <a:cubicBezTo>
                    <a:pt x="556" y="596"/>
                    <a:pt x="525" y="592"/>
                    <a:pt x="507" y="586"/>
                  </a:cubicBezTo>
                  <a:cubicBezTo>
                    <a:pt x="494" y="587"/>
                    <a:pt x="481" y="586"/>
                    <a:pt x="468" y="589"/>
                  </a:cubicBezTo>
                  <a:cubicBezTo>
                    <a:pt x="465" y="590"/>
                    <a:pt x="465" y="596"/>
                    <a:pt x="462" y="598"/>
                  </a:cubicBezTo>
                  <a:cubicBezTo>
                    <a:pt x="449" y="609"/>
                    <a:pt x="447" y="609"/>
                    <a:pt x="435" y="613"/>
                  </a:cubicBezTo>
                  <a:cubicBezTo>
                    <a:pt x="430" y="627"/>
                    <a:pt x="436" y="637"/>
                    <a:pt x="444" y="649"/>
                  </a:cubicBezTo>
                  <a:cubicBezTo>
                    <a:pt x="441" y="679"/>
                    <a:pt x="438" y="685"/>
                    <a:pt x="411" y="694"/>
                  </a:cubicBezTo>
                  <a:cubicBezTo>
                    <a:pt x="392" y="689"/>
                    <a:pt x="393" y="684"/>
                    <a:pt x="372" y="688"/>
                  </a:cubicBezTo>
                  <a:cubicBezTo>
                    <a:pt x="347" y="683"/>
                    <a:pt x="352" y="667"/>
                    <a:pt x="345" y="646"/>
                  </a:cubicBezTo>
                  <a:cubicBezTo>
                    <a:pt x="333" y="647"/>
                    <a:pt x="318" y="643"/>
                    <a:pt x="309" y="652"/>
                  </a:cubicBezTo>
                  <a:cubicBezTo>
                    <a:pt x="296" y="665"/>
                    <a:pt x="299" y="676"/>
                    <a:pt x="285" y="685"/>
                  </a:cubicBezTo>
                  <a:cubicBezTo>
                    <a:pt x="274" y="678"/>
                    <a:pt x="268" y="671"/>
                    <a:pt x="264" y="658"/>
                  </a:cubicBezTo>
                  <a:cubicBezTo>
                    <a:pt x="269" y="643"/>
                    <a:pt x="279" y="631"/>
                    <a:pt x="288" y="619"/>
                  </a:cubicBezTo>
                  <a:cubicBezTo>
                    <a:pt x="299" y="575"/>
                    <a:pt x="288" y="624"/>
                    <a:pt x="294" y="514"/>
                  </a:cubicBezTo>
                  <a:cubicBezTo>
                    <a:pt x="295" y="495"/>
                    <a:pt x="308" y="479"/>
                    <a:pt x="312" y="460"/>
                  </a:cubicBezTo>
                  <a:cubicBezTo>
                    <a:pt x="310" y="437"/>
                    <a:pt x="311" y="429"/>
                    <a:pt x="300" y="412"/>
                  </a:cubicBezTo>
                  <a:cubicBezTo>
                    <a:pt x="296" y="396"/>
                    <a:pt x="287" y="385"/>
                    <a:pt x="282" y="370"/>
                  </a:cubicBezTo>
                  <a:cubicBezTo>
                    <a:pt x="286" y="346"/>
                    <a:pt x="283" y="358"/>
                    <a:pt x="291" y="334"/>
                  </a:cubicBezTo>
                  <a:cubicBezTo>
                    <a:pt x="293" y="327"/>
                    <a:pt x="303" y="316"/>
                    <a:pt x="303" y="316"/>
                  </a:cubicBezTo>
                  <a:cubicBezTo>
                    <a:pt x="304" y="284"/>
                    <a:pt x="304" y="252"/>
                    <a:pt x="306" y="220"/>
                  </a:cubicBezTo>
                  <a:cubicBezTo>
                    <a:pt x="307" y="200"/>
                    <a:pt x="355" y="187"/>
                    <a:pt x="372" y="181"/>
                  </a:cubicBezTo>
                  <a:cubicBezTo>
                    <a:pt x="384" y="169"/>
                    <a:pt x="394" y="157"/>
                    <a:pt x="408" y="148"/>
                  </a:cubicBezTo>
                  <a:cubicBezTo>
                    <a:pt x="402" y="129"/>
                    <a:pt x="402" y="118"/>
                    <a:pt x="420" y="106"/>
                  </a:cubicBezTo>
                  <a:close/>
                </a:path>
              </a:pathLst>
            </a:custGeom>
            <a:solidFill>
              <a:schemeClr val="tx2">
                <a:alpha val="10196"/>
              </a:schemeClr>
            </a:solidFill>
            <a:ln w="19050" cap="flat" cmpd="sng">
              <a:solidFill>
                <a:srgbClr val="83A6C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40" name="Freeform 182"/>
            <p:cNvSpPr>
              <a:spLocks/>
            </p:cNvSpPr>
            <p:nvPr/>
          </p:nvSpPr>
          <p:spPr bwMode="auto">
            <a:xfrm>
              <a:off x="93" y="2412"/>
              <a:ext cx="174" cy="157"/>
            </a:xfrm>
            <a:custGeom>
              <a:avLst/>
              <a:gdLst>
                <a:gd name="T0" fmla="*/ 0 w 175"/>
                <a:gd name="T1" fmla="*/ 0 h 163"/>
                <a:gd name="T2" fmla="*/ 46 w 175"/>
                <a:gd name="T3" fmla="*/ 13 h 163"/>
                <a:gd name="T4" fmla="*/ 87 w 175"/>
                <a:gd name="T5" fmla="*/ 18 h 163"/>
                <a:gd name="T6" fmla="*/ 87 w 175"/>
                <a:gd name="T7" fmla="*/ 13 h 163"/>
                <a:gd name="T8" fmla="*/ 87 w 175"/>
                <a:gd name="T9" fmla="*/ 13 h 163"/>
                <a:gd name="T10" fmla="*/ 82 w 175"/>
                <a:gd name="T11" fmla="*/ 13 h 163"/>
                <a:gd name="T12" fmla="*/ 55 w 175"/>
                <a:gd name="T13" fmla="*/ 13 h 163"/>
                <a:gd name="T14" fmla="*/ 0 w 175"/>
                <a:gd name="T15" fmla="*/ 0 h 1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5"/>
                <a:gd name="T25" fmla="*/ 0 h 163"/>
                <a:gd name="T26" fmla="*/ 175 w 175"/>
                <a:gd name="T27" fmla="*/ 163 h 16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5" h="163">
                  <a:moveTo>
                    <a:pt x="0" y="0"/>
                  </a:moveTo>
                  <a:cubicBezTo>
                    <a:pt x="29" y="28"/>
                    <a:pt x="34" y="63"/>
                    <a:pt x="46" y="100"/>
                  </a:cubicBezTo>
                  <a:cubicBezTo>
                    <a:pt x="56" y="130"/>
                    <a:pt x="89" y="143"/>
                    <a:pt x="110" y="163"/>
                  </a:cubicBezTo>
                  <a:cubicBezTo>
                    <a:pt x="113" y="145"/>
                    <a:pt x="111" y="125"/>
                    <a:pt x="119" y="109"/>
                  </a:cubicBezTo>
                  <a:cubicBezTo>
                    <a:pt x="125" y="97"/>
                    <a:pt x="175" y="89"/>
                    <a:pt x="137" y="63"/>
                  </a:cubicBezTo>
                  <a:cubicBezTo>
                    <a:pt x="121" y="52"/>
                    <a:pt x="100" y="51"/>
                    <a:pt x="82" y="45"/>
                  </a:cubicBezTo>
                  <a:cubicBezTo>
                    <a:pt x="73" y="42"/>
                    <a:pt x="55" y="36"/>
                    <a:pt x="55" y="36"/>
                  </a:cubicBezTo>
                  <a:cubicBezTo>
                    <a:pt x="21" y="2"/>
                    <a:pt x="40" y="13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10196"/>
              </a:schemeClr>
            </a:solidFill>
            <a:ln w="19050" cap="flat" cmpd="sng">
              <a:solidFill>
                <a:srgbClr val="83A6C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4342" name="Freeform 183"/>
          <p:cNvSpPr>
            <a:spLocks/>
          </p:cNvSpPr>
          <p:nvPr/>
        </p:nvSpPr>
        <p:spPr bwMode="auto">
          <a:xfrm>
            <a:off x="2933700" y="2754313"/>
            <a:ext cx="101600" cy="85725"/>
          </a:xfrm>
          <a:custGeom>
            <a:avLst/>
            <a:gdLst>
              <a:gd name="T0" fmla="*/ 0 w 68"/>
              <a:gd name="T1" fmla="*/ 2147483647 h 56"/>
              <a:gd name="T2" fmla="*/ 2147483647 w 68"/>
              <a:gd name="T3" fmla="*/ 0 h 56"/>
              <a:gd name="T4" fmla="*/ 2147483647 w 68"/>
              <a:gd name="T5" fmla="*/ 2147483647 h 56"/>
              <a:gd name="T6" fmla="*/ 2147483647 w 68"/>
              <a:gd name="T7" fmla="*/ 2147483647 h 56"/>
              <a:gd name="T8" fmla="*/ 2147483647 w 68"/>
              <a:gd name="T9" fmla="*/ 2147483647 h 56"/>
              <a:gd name="T10" fmla="*/ 2147483647 w 68"/>
              <a:gd name="T11" fmla="*/ 2147483647 h 56"/>
              <a:gd name="T12" fmla="*/ 2147483647 w 68"/>
              <a:gd name="T13" fmla="*/ 2147483647 h 56"/>
              <a:gd name="T14" fmla="*/ 0 w 68"/>
              <a:gd name="T15" fmla="*/ 2147483647 h 5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8"/>
              <a:gd name="T25" fmla="*/ 0 h 56"/>
              <a:gd name="T26" fmla="*/ 68 w 68"/>
              <a:gd name="T27" fmla="*/ 56 h 5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8" h="56">
                <a:moveTo>
                  <a:pt x="0" y="36"/>
                </a:moveTo>
                <a:cubicBezTo>
                  <a:pt x="1" y="19"/>
                  <a:pt x="5" y="3"/>
                  <a:pt x="24" y="0"/>
                </a:cubicBezTo>
                <a:cubicBezTo>
                  <a:pt x="33" y="1"/>
                  <a:pt x="39" y="6"/>
                  <a:pt x="48" y="7"/>
                </a:cubicBezTo>
                <a:cubicBezTo>
                  <a:pt x="53" y="15"/>
                  <a:pt x="60" y="21"/>
                  <a:pt x="66" y="28"/>
                </a:cubicBezTo>
                <a:cubicBezTo>
                  <a:pt x="68" y="38"/>
                  <a:pt x="60" y="39"/>
                  <a:pt x="52" y="40"/>
                </a:cubicBezTo>
                <a:cubicBezTo>
                  <a:pt x="41" y="45"/>
                  <a:pt x="50" y="52"/>
                  <a:pt x="34" y="55"/>
                </a:cubicBezTo>
                <a:cubicBezTo>
                  <a:pt x="20" y="54"/>
                  <a:pt x="16" y="56"/>
                  <a:pt x="6" y="49"/>
                </a:cubicBezTo>
                <a:cubicBezTo>
                  <a:pt x="4" y="44"/>
                  <a:pt x="3" y="40"/>
                  <a:pt x="0" y="36"/>
                </a:cubicBezTo>
                <a:close/>
              </a:path>
            </a:pathLst>
          </a:custGeom>
          <a:gradFill rotWithShape="0">
            <a:gsLst>
              <a:gs pos="0">
                <a:srgbClr val="83A6C1">
                  <a:alpha val="28998"/>
                </a:srgbClr>
              </a:gs>
              <a:gs pos="100000">
                <a:srgbClr val="C3D4E1"/>
              </a:gs>
            </a:gsLst>
            <a:path path="rect">
              <a:fillToRect l="50000" t="50000" r="50000" b="50000"/>
            </a:path>
          </a:gra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smtClean="0">
              <a:solidFill>
                <a:srgbClr val="000000"/>
              </a:solidFill>
            </a:endParaRPr>
          </a:p>
        </p:txBody>
      </p:sp>
      <p:sp>
        <p:nvSpPr>
          <p:cNvPr id="14343" name="Freeform 184"/>
          <p:cNvSpPr>
            <a:spLocks/>
          </p:cNvSpPr>
          <p:nvPr/>
        </p:nvSpPr>
        <p:spPr bwMode="auto">
          <a:xfrm>
            <a:off x="1203325" y="3562350"/>
            <a:ext cx="242888" cy="161925"/>
          </a:xfrm>
          <a:custGeom>
            <a:avLst/>
            <a:gdLst>
              <a:gd name="T0" fmla="*/ 2147483647 w 164"/>
              <a:gd name="T1" fmla="*/ 0 h 105"/>
              <a:gd name="T2" fmla="*/ 2147483647 w 164"/>
              <a:gd name="T3" fmla="*/ 2147483647 h 105"/>
              <a:gd name="T4" fmla="*/ 2147483647 w 164"/>
              <a:gd name="T5" fmla="*/ 2147483647 h 105"/>
              <a:gd name="T6" fmla="*/ 2147483647 w 164"/>
              <a:gd name="T7" fmla="*/ 2147483647 h 105"/>
              <a:gd name="T8" fmla="*/ 2147483647 w 164"/>
              <a:gd name="T9" fmla="*/ 2147483647 h 105"/>
              <a:gd name="T10" fmla="*/ 2147483647 w 164"/>
              <a:gd name="T11" fmla="*/ 2147483647 h 105"/>
              <a:gd name="T12" fmla="*/ 2147483647 w 164"/>
              <a:gd name="T13" fmla="*/ 2147483647 h 105"/>
              <a:gd name="T14" fmla="*/ 2147483647 w 164"/>
              <a:gd name="T15" fmla="*/ 2147483647 h 105"/>
              <a:gd name="T16" fmla="*/ 2147483647 w 164"/>
              <a:gd name="T17" fmla="*/ 2147483647 h 105"/>
              <a:gd name="T18" fmla="*/ 2147483647 w 164"/>
              <a:gd name="T19" fmla="*/ 2147483647 h 105"/>
              <a:gd name="T20" fmla="*/ 2147483647 w 164"/>
              <a:gd name="T21" fmla="*/ 2147483647 h 105"/>
              <a:gd name="T22" fmla="*/ 2147483647 w 164"/>
              <a:gd name="T23" fmla="*/ 2147483647 h 105"/>
              <a:gd name="T24" fmla="*/ 2147483647 w 164"/>
              <a:gd name="T25" fmla="*/ 2147483647 h 105"/>
              <a:gd name="T26" fmla="*/ 2147483647 w 164"/>
              <a:gd name="T27" fmla="*/ 2147483647 h 105"/>
              <a:gd name="T28" fmla="*/ 2147483647 w 164"/>
              <a:gd name="T29" fmla="*/ 2147483647 h 105"/>
              <a:gd name="T30" fmla="*/ 2147483647 w 164"/>
              <a:gd name="T31" fmla="*/ 2147483647 h 105"/>
              <a:gd name="T32" fmla="*/ 2147483647 w 164"/>
              <a:gd name="T33" fmla="*/ 2147483647 h 105"/>
              <a:gd name="T34" fmla="*/ 2147483647 w 164"/>
              <a:gd name="T35" fmla="*/ 2147483647 h 105"/>
              <a:gd name="T36" fmla="*/ 2147483647 w 164"/>
              <a:gd name="T37" fmla="*/ 0 h 10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64"/>
              <a:gd name="T58" fmla="*/ 0 h 105"/>
              <a:gd name="T59" fmla="*/ 164 w 164"/>
              <a:gd name="T60" fmla="*/ 105 h 105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64" h="105">
                <a:moveTo>
                  <a:pt x="47" y="0"/>
                </a:moveTo>
                <a:cubicBezTo>
                  <a:pt x="49" y="13"/>
                  <a:pt x="36" y="26"/>
                  <a:pt x="24" y="33"/>
                </a:cubicBezTo>
                <a:cubicBezTo>
                  <a:pt x="20" y="39"/>
                  <a:pt x="11" y="59"/>
                  <a:pt x="5" y="63"/>
                </a:cubicBezTo>
                <a:cubicBezTo>
                  <a:pt x="8" y="87"/>
                  <a:pt x="0" y="92"/>
                  <a:pt x="24" y="94"/>
                </a:cubicBezTo>
                <a:cubicBezTo>
                  <a:pt x="32" y="97"/>
                  <a:pt x="35" y="102"/>
                  <a:pt x="42" y="105"/>
                </a:cubicBezTo>
                <a:cubicBezTo>
                  <a:pt x="47" y="103"/>
                  <a:pt x="51" y="100"/>
                  <a:pt x="56" y="97"/>
                </a:cubicBezTo>
                <a:cubicBezTo>
                  <a:pt x="60" y="92"/>
                  <a:pt x="62" y="90"/>
                  <a:pt x="68" y="88"/>
                </a:cubicBezTo>
                <a:cubicBezTo>
                  <a:pt x="77" y="91"/>
                  <a:pt x="81" y="92"/>
                  <a:pt x="87" y="84"/>
                </a:cubicBezTo>
                <a:cubicBezTo>
                  <a:pt x="97" y="86"/>
                  <a:pt x="98" y="93"/>
                  <a:pt x="107" y="94"/>
                </a:cubicBezTo>
                <a:cubicBezTo>
                  <a:pt x="119" y="92"/>
                  <a:pt x="125" y="91"/>
                  <a:pt x="138" y="90"/>
                </a:cubicBezTo>
                <a:cubicBezTo>
                  <a:pt x="143" y="88"/>
                  <a:pt x="146" y="85"/>
                  <a:pt x="152" y="84"/>
                </a:cubicBezTo>
                <a:cubicBezTo>
                  <a:pt x="162" y="77"/>
                  <a:pt x="159" y="80"/>
                  <a:pt x="164" y="69"/>
                </a:cubicBezTo>
                <a:cubicBezTo>
                  <a:pt x="161" y="57"/>
                  <a:pt x="158" y="46"/>
                  <a:pt x="147" y="39"/>
                </a:cubicBezTo>
                <a:cubicBezTo>
                  <a:pt x="140" y="27"/>
                  <a:pt x="137" y="6"/>
                  <a:pt x="120" y="3"/>
                </a:cubicBezTo>
                <a:cubicBezTo>
                  <a:pt x="111" y="4"/>
                  <a:pt x="113" y="8"/>
                  <a:pt x="105" y="10"/>
                </a:cubicBezTo>
                <a:cubicBezTo>
                  <a:pt x="102" y="11"/>
                  <a:pt x="99" y="11"/>
                  <a:pt x="96" y="13"/>
                </a:cubicBezTo>
                <a:cubicBezTo>
                  <a:pt x="90" y="17"/>
                  <a:pt x="92" y="20"/>
                  <a:pt x="84" y="22"/>
                </a:cubicBezTo>
                <a:cubicBezTo>
                  <a:pt x="78" y="16"/>
                  <a:pt x="80" y="13"/>
                  <a:pt x="72" y="12"/>
                </a:cubicBezTo>
                <a:cubicBezTo>
                  <a:pt x="64" y="8"/>
                  <a:pt x="55" y="3"/>
                  <a:pt x="47" y="0"/>
                </a:cubicBezTo>
                <a:close/>
              </a:path>
            </a:pathLst>
          </a:custGeom>
          <a:gradFill rotWithShape="0">
            <a:gsLst>
              <a:gs pos="0">
                <a:srgbClr val="83A6C1">
                  <a:alpha val="28998"/>
                </a:srgbClr>
              </a:gs>
              <a:gs pos="100000">
                <a:srgbClr val="C3D4E1"/>
              </a:gs>
            </a:gsLst>
            <a:path path="rect">
              <a:fillToRect l="50000" t="50000" r="50000" b="50000"/>
            </a:path>
          </a:gra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smtClean="0">
              <a:solidFill>
                <a:srgbClr val="000000"/>
              </a:solidFill>
            </a:endParaRPr>
          </a:p>
        </p:txBody>
      </p:sp>
      <p:sp>
        <p:nvSpPr>
          <p:cNvPr id="14344" name="Freeform 185"/>
          <p:cNvSpPr>
            <a:spLocks/>
          </p:cNvSpPr>
          <p:nvPr/>
        </p:nvSpPr>
        <p:spPr bwMode="auto">
          <a:xfrm>
            <a:off x="1109663" y="3700463"/>
            <a:ext cx="215900" cy="284162"/>
          </a:xfrm>
          <a:custGeom>
            <a:avLst/>
            <a:gdLst>
              <a:gd name="T0" fmla="*/ 0 w 146"/>
              <a:gd name="T1" fmla="*/ 2147483647 h 183"/>
              <a:gd name="T2" fmla="*/ 2147483647 w 146"/>
              <a:gd name="T3" fmla="*/ 2147483647 h 183"/>
              <a:gd name="T4" fmla="*/ 2147483647 w 146"/>
              <a:gd name="T5" fmla="*/ 2147483647 h 183"/>
              <a:gd name="T6" fmla="*/ 2147483647 w 146"/>
              <a:gd name="T7" fmla="*/ 2147483647 h 183"/>
              <a:gd name="T8" fmla="*/ 2147483647 w 146"/>
              <a:gd name="T9" fmla="*/ 2147483647 h 183"/>
              <a:gd name="T10" fmla="*/ 2147483647 w 146"/>
              <a:gd name="T11" fmla="*/ 2147483647 h 183"/>
              <a:gd name="T12" fmla="*/ 2147483647 w 146"/>
              <a:gd name="T13" fmla="*/ 2147483647 h 183"/>
              <a:gd name="T14" fmla="*/ 2147483647 w 146"/>
              <a:gd name="T15" fmla="*/ 2147483647 h 183"/>
              <a:gd name="T16" fmla="*/ 2147483647 w 146"/>
              <a:gd name="T17" fmla="*/ 2147483647 h 183"/>
              <a:gd name="T18" fmla="*/ 2147483647 w 146"/>
              <a:gd name="T19" fmla="*/ 2147483647 h 183"/>
              <a:gd name="T20" fmla="*/ 2147483647 w 146"/>
              <a:gd name="T21" fmla="*/ 2147483647 h 183"/>
              <a:gd name="T22" fmla="*/ 2147483647 w 146"/>
              <a:gd name="T23" fmla="*/ 2147483647 h 183"/>
              <a:gd name="T24" fmla="*/ 2147483647 w 146"/>
              <a:gd name="T25" fmla="*/ 0 h 183"/>
              <a:gd name="T26" fmla="*/ 2147483647 w 146"/>
              <a:gd name="T27" fmla="*/ 2147483647 h 183"/>
              <a:gd name="T28" fmla="*/ 2147483647 w 146"/>
              <a:gd name="T29" fmla="*/ 2147483647 h 183"/>
              <a:gd name="T30" fmla="*/ 2147483647 w 146"/>
              <a:gd name="T31" fmla="*/ 2147483647 h 183"/>
              <a:gd name="T32" fmla="*/ 0 w 146"/>
              <a:gd name="T33" fmla="*/ 2147483647 h 18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46"/>
              <a:gd name="T52" fmla="*/ 0 h 183"/>
              <a:gd name="T53" fmla="*/ 146 w 146"/>
              <a:gd name="T54" fmla="*/ 183 h 183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46" h="183">
                <a:moveTo>
                  <a:pt x="0" y="54"/>
                </a:moveTo>
                <a:cubicBezTo>
                  <a:pt x="12" y="56"/>
                  <a:pt x="17" y="75"/>
                  <a:pt x="26" y="82"/>
                </a:cubicBezTo>
                <a:cubicBezTo>
                  <a:pt x="30" y="89"/>
                  <a:pt x="37" y="92"/>
                  <a:pt x="44" y="96"/>
                </a:cubicBezTo>
                <a:cubicBezTo>
                  <a:pt x="52" y="106"/>
                  <a:pt x="49" y="102"/>
                  <a:pt x="53" y="109"/>
                </a:cubicBezTo>
                <a:cubicBezTo>
                  <a:pt x="54" y="124"/>
                  <a:pt x="56" y="136"/>
                  <a:pt x="65" y="148"/>
                </a:cubicBezTo>
                <a:cubicBezTo>
                  <a:pt x="68" y="161"/>
                  <a:pt x="78" y="167"/>
                  <a:pt x="89" y="174"/>
                </a:cubicBezTo>
                <a:cubicBezTo>
                  <a:pt x="96" y="183"/>
                  <a:pt x="105" y="157"/>
                  <a:pt x="110" y="150"/>
                </a:cubicBezTo>
                <a:cubicBezTo>
                  <a:pt x="111" y="144"/>
                  <a:pt x="112" y="140"/>
                  <a:pt x="116" y="135"/>
                </a:cubicBezTo>
                <a:cubicBezTo>
                  <a:pt x="118" y="125"/>
                  <a:pt x="130" y="110"/>
                  <a:pt x="140" y="108"/>
                </a:cubicBezTo>
                <a:cubicBezTo>
                  <a:pt x="142" y="105"/>
                  <a:pt x="146" y="103"/>
                  <a:pt x="146" y="99"/>
                </a:cubicBezTo>
                <a:cubicBezTo>
                  <a:pt x="146" y="96"/>
                  <a:pt x="129" y="77"/>
                  <a:pt x="126" y="75"/>
                </a:cubicBezTo>
                <a:cubicBezTo>
                  <a:pt x="122" y="69"/>
                  <a:pt x="120" y="63"/>
                  <a:pt x="117" y="57"/>
                </a:cubicBezTo>
                <a:cubicBezTo>
                  <a:pt x="111" y="29"/>
                  <a:pt x="109" y="6"/>
                  <a:pt x="75" y="0"/>
                </a:cubicBezTo>
                <a:cubicBezTo>
                  <a:pt x="61" y="2"/>
                  <a:pt x="60" y="12"/>
                  <a:pt x="48" y="19"/>
                </a:cubicBezTo>
                <a:cubicBezTo>
                  <a:pt x="43" y="25"/>
                  <a:pt x="40" y="31"/>
                  <a:pt x="32" y="33"/>
                </a:cubicBezTo>
                <a:cubicBezTo>
                  <a:pt x="27" y="35"/>
                  <a:pt x="17" y="36"/>
                  <a:pt x="17" y="36"/>
                </a:cubicBezTo>
                <a:cubicBezTo>
                  <a:pt x="11" y="44"/>
                  <a:pt x="6" y="48"/>
                  <a:pt x="0" y="54"/>
                </a:cubicBezTo>
                <a:close/>
              </a:path>
            </a:pathLst>
          </a:custGeom>
          <a:gradFill rotWithShape="0">
            <a:gsLst>
              <a:gs pos="0">
                <a:srgbClr val="83A6C1">
                  <a:alpha val="28998"/>
                </a:srgbClr>
              </a:gs>
              <a:gs pos="100000">
                <a:srgbClr val="C3D4E1"/>
              </a:gs>
            </a:gsLst>
            <a:path path="rect">
              <a:fillToRect l="50000" t="50000" r="50000" b="50000"/>
            </a:path>
          </a:gra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smtClean="0">
              <a:solidFill>
                <a:srgbClr val="000000"/>
              </a:solidFill>
            </a:endParaRPr>
          </a:p>
        </p:txBody>
      </p:sp>
      <p:sp>
        <p:nvSpPr>
          <p:cNvPr id="14345" name="Freeform 186"/>
          <p:cNvSpPr>
            <a:spLocks/>
          </p:cNvSpPr>
          <p:nvPr/>
        </p:nvSpPr>
        <p:spPr bwMode="auto">
          <a:xfrm>
            <a:off x="1419225" y="3775075"/>
            <a:ext cx="306388" cy="209550"/>
          </a:xfrm>
          <a:custGeom>
            <a:avLst/>
            <a:gdLst>
              <a:gd name="T0" fmla="*/ 2147483647 w 207"/>
              <a:gd name="T1" fmla="*/ 2147483647 h 135"/>
              <a:gd name="T2" fmla="*/ 2147483647 w 207"/>
              <a:gd name="T3" fmla="*/ 2147483647 h 135"/>
              <a:gd name="T4" fmla="*/ 2147483647 w 207"/>
              <a:gd name="T5" fmla="*/ 2147483647 h 135"/>
              <a:gd name="T6" fmla="*/ 2147483647 w 207"/>
              <a:gd name="T7" fmla="*/ 2147483647 h 135"/>
              <a:gd name="T8" fmla="*/ 2147483647 w 207"/>
              <a:gd name="T9" fmla="*/ 2147483647 h 135"/>
              <a:gd name="T10" fmla="*/ 2147483647 w 207"/>
              <a:gd name="T11" fmla="*/ 2147483647 h 135"/>
              <a:gd name="T12" fmla="*/ 2147483647 w 207"/>
              <a:gd name="T13" fmla="*/ 2147483647 h 135"/>
              <a:gd name="T14" fmla="*/ 2147483647 w 207"/>
              <a:gd name="T15" fmla="*/ 2147483647 h 135"/>
              <a:gd name="T16" fmla="*/ 2147483647 w 207"/>
              <a:gd name="T17" fmla="*/ 2147483647 h 135"/>
              <a:gd name="T18" fmla="*/ 2147483647 w 207"/>
              <a:gd name="T19" fmla="*/ 2147483647 h 135"/>
              <a:gd name="T20" fmla="*/ 2147483647 w 207"/>
              <a:gd name="T21" fmla="*/ 2147483647 h 135"/>
              <a:gd name="T22" fmla="*/ 2147483647 w 207"/>
              <a:gd name="T23" fmla="*/ 2147483647 h 135"/>
              <a:gd name="T24" fmla="*/ 2147483647 w 207"/>
              <a:gd name="T25" fmla="*/ 2147483647 h 135"/>
              <a:gd name="T26" fmla="*/ 2147483647 w 207"/>
              <a:gd name="T27" fmla="*/ 2147483647 h 135"/>
              <a:gd name="T28" fmla="*/ 2147483647 w 207"/>
              <a:gd name="T29" fmla="*/ 2147483647 h 135"/>
              <a:gd name="T30" fmla="*/ 2147483647 w 207"/>
              <a:gd name="T31" fmla="*/ 2147483647 h 135"/>
              <a:gd name="T32" fmla="*/ 2147483647 w 207"/>
              <a:gd name="T33" fmla="*/ 2147483647 h 135"/>
              <a:gd name="T34" fmla="*/ 2147483647 w 207"/>
              <a:gd name="T35" fmla="*/ 2147483647 h 135"/>
              <a:gd name="T36" fmla="*/ 2147483647 w 207"/>
              <a:gd name="T37" fmla="*/ 2147483647 h 135"/>
              <a:gd name="T38" fmla="*/ 2147483647 w 207"/>
              <a:gd name="T39" fmla="*/ 2147483647 h 135"/>
              <a:gd name="T40" fmla="*/ 2147483647 w 207"/>
              <a:gd name="T41" fmla="*/ 2147483647 h 135"/>
              <a:gd name="T42" fmla="*/ 2147483647 w 207"/>
              <a:gd name="T43" fmla="*/ 2147483647 h 135"/>
              <a:gd name="T44" fmla="*/ 2147483647 w 207"/>
              <a:gd name="T45" fmla="*/ 2147483647 h 135"/>
              <a:gd name="T46" fmla="*/ 2147483647 w 207"/>
              <a:gd name="T47" fmla="*/ 2147483647 h 135"/>
              <a:gd name="T48" fmla="*/ 2147483647 w 207"/>
              <a:gd name="T49" fmla="*/ 2147483647 h 13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07"/>
              <a:gd name="T76" fmla="*/ 0 h 135"/>
              <a:gd name="T77" fmla="*/ 207 w 207"/>
              <a:gd name="T78" fmla="*/ 135 h 135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07" h="135">
                <a:moveTo>
                  <a:pt x="132" y="3"/>
                </a:moveTo>
                <a:cubicBezTo>
                  <a:pt x="125" y="0"/>
                  <a:pt x="113" y="4"/>
                  <a:pt x="105" y="4"/>
                </a:cubicBezTo>
                <a:cubicBezTo>
                  <a:pt x="98" y="6"/>
                  <a:pt x="86" y="7"/>
                  <a:pt x="78" y="9"/>
                </a:cubicBezTo>
                <a:cubicBezTo>
                  <a:pt x="69" y="14"/>
                  <a:pt x="70" y="1"/>
                  <a:pt x="57" y="1"/>
                </a:cubicBezTo>
                <a:cubicBezTo>
                  <a:pt x="46" y="3"/>
                  <a:pt x="45" y="4"/>
                  <a:pt x="37" y="9"/>
                </a:cubicBezTo>
                <a:cubicBezTo>
                  <a:pt x="34" y="13"/>
                  <a:pt x="33" y="17"/>
                  <a:pt x="31" y="22"/>
                </a:cubicBezTo>
                <a:cubicBezTo>
                  <a:pt x="27" y="40"/>
                  <a:pt x="18" y="43"/>
                  <a:pt x="4" y="61"/>
                </a:cubicBezTo>
                <a:cubicBezTo>
                  <a:pt x="0" y="68"/>
                  <a:pt x="1" y="70"/>
                  <a:pt x="7" y="75"/>
                </a:cubicBezTo>
                <a:cubicBezTo>
                  <a:pt x="10" y="81"/>
                  <a:pt x="13" y="87"/>
                  <a:pt x="19" y="91"/>
                </a:cubicBezTo>
                <a:cubicBezTo>
                  <a:pt x="22" y="98"/>
                  <a:pt x="28" y="111"/>
                  <a:pt x="36" y="112"/>
                </a:cubicBezTo>
                <a:cubicBezTo>
                  <a:pt x="45" y="114"/>
                  <a:pt x="64" y="115"/>
                  <a:pt x="64" y="115"/>
                </a:cubicBezTo>
                <a:cubicBezTo>
                  <a:pt x="72" y="118"/>
                  <a:pt x="75" y="124"/>
                  <a:pt x="84" y="126"/>
                </a:cubicBezTo>
                <a:cubicBezTo>
                  <a:pt x="97" y="122"/>
                  <a:pt x="85" y="122"/>
                  <a:pt x="94" y="115"/>
                </a:cubicBezTo>
                <a:cubicBezTo>
                  <a:pt x="104" y="119"/>
                  <a:pt x="110" y="129"/>
                  <a:pt x="120" y="135"/>
                </a:cubicBezTo>
                <a:cubicBezTo>
                  <a:pt x="130" y="134"/>
                  <a:pt x="141" y="135"/>
                  <a:pt x="151" y="133"/>
                </a:cubicBezTo>
                <a:cubicBezTo>
                  <a:pt x="156" y="132"/>
                  <a:pt x="163" y="114"/>
                  <a:pt x="168" y="111"/>
                </a:cubicBezTo>
                <a:cubicBezTo>
                  <a:pt x="175" y="102"/>
                  <a:pt x="175" y="101"/>
                  <a:pt x="186" y="99"/>
                </a:cubicBezTo>
                <a:cubicBezTo>
                  <a:pt x="190" y="97"/>
                  <a:pt x="203" y="92"/>
                  <a:pt x="207" y="90"/>
                </a:cubicBezTo>
                <a:cubicBezTo>
                  <a:pt x="204" y="83"/>
                  <a:pt x="197" y="83"/>
                  <a:pt x="190" y="79"/>
                </a:cubicBezTo>
                <a:cubicBezTo>
                  <a:pt x="186" y="73"/>
                  <a:pt x="181" y="69"/>
                  <a:pt x="177" y="63"/>
                </a:cubicBezTo>
                <a:cubicBezTo>
                  <a:pt x="176" y="59"/>
                  <a:pt x="177" y="54"/>
                  <a:pt x="175" y="51"/>
                </a:cubicBezTo>
                <a:cubicBezTo>
                  <a:pt x="174" y="49"/>
                  <a:pt x="170" y="50"/>
                  <a:pt x="168" y="49"/>
                </a:cubicBezTo>
                <a:cubicBezTo>
                  <a:pt x="164" y="47"/>
                  <a:pt x="161" y="39"/>
                  <a:pt x="157" y="36"/>
                </a:cubicBezTo>
                <a:cubicBezTo>
                  <a:pt x="147" y="28"/>
                  <a:pt x="161" y="25"/>
                  <a:pt x="150" y="19"/>
                </a:cubicBezTo>
                <a:cubicBezTo>
                  <a:pt x="148" y="15"/>
                  <a:pt x="130" y="4"/>
                  <a:pt x="132" y="3"/>
                </a:cubicBezTo>
                <a:close/>
              </a:path>
            </a:pathLst>
          </a:custGeom>
          <a:gradFill rotWithShape="0">
            <a:gsLst>
              <a:gs pos="0">
                <a:srgbClr val="83A6C1">
                  <a:alpha val="28998"/>
                </a:srgbClr>
              </a:gs>
              <a:gs pos="100000">
                <a:srgbClr val="C3D4E1"/>
              </a:gs>
            </a:gsLst>
            <a:path path="rect">
              <a:fillToRect l="50000" t="50000" r="50000" b="50000"/>
            </a:path>
          </a:gra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smtClean="0">
              <a:solidFill>
                <a:srgbClr val="000000"/>
              </a:solidFill>
            </a:endParaRPr>
          </a:p>
        </p:txBody>
      </p:sp>
      <p:sp>
        <p:nvSpPr>
          <p:cNvPr id="14346" name="Freeform 187"/>
          <p:cNvSpPr>
            <a:spLocks/>
          </p:cNvSpPr>
          <p:nvPr/>
        </p:nvSpPr>
        <p:spPr bwMode="auto">
          <a:xfrm>
            <a:off x="1239838" y="3844925"/>
            <a:ext cx="223837" cy="246063"/>
          </a:xfrm>
          <a:custGeom>
            <a:avLst/>
            <a:gdLst>
              <a:gd name="T0" fmla="*/ 2147483647 w 152"/>
              <a:gd name="T1" fmla="*/ 2147483647 h 160"/>
              <a:gd name="T2" fmla="*/ 2147483647 w 152"/>
              <a:gd name="T3" fmla="*/ 2147483647 h 160"/>
              <a:gd name="T4" fmla="*/ 2147483647 w 152"/>
              <a:gd name="T5" fmla="*/ 2147483647 h 160"/>
              <a:gd name="T6" fmla="*/ 2147483647 w 152"/>
              <a:gd name="T7" fmla="*/ 2147483647 h 160"/>
              <a:gd name="T8" fmla="*/ 2147483647 w 152"/>
              <a:gd name="T9" fmla="*/ 2147483647 h 160"/>
              <a:gd name="T10" fmla="*/ 2147483647 w 152"/>
              <a:gd name="T11" fmla="*/ 2147483647 h 160"/>
              <a:gd name="T12" fmla="*/ 2147483647 w 152"/>
              <a:gd name="T13" fmla="*/ 2147483647 h 160"/>
              <a:gd name="T14" fmla="*/ 2147483647 w 152"/>
              <a:gd name="T15" fmla="*/ 2147483647 h 160"/>
              <a:gd name="T16" fmla="*/ 2147483647 w 152"/>
              <a:gd name="T17" fmla="*/ 2147483647 h 160"/>
              <a:gd name="T18" fmla="*/ 2147483647 w 152"/>
              <a:gd name="T19" fmla="*/ 2147483647 h 160"/>
              <a:gd name="T20" fmla="*/ 2147483647 w 152"/>
              <a:gd name="T21" fmla="*/ 2147483647 h 160"/>
              <a:gd name="T22" fmla="*/ 2147483647 w 152"/>
              <a:gd name="T23" fmla="*/ 2147483647 h 160"/>
              <a:gd name="T24" fmla="*/ 2147483647 w 152"/>
              <a:gd name="T25" fmla="*/ 2147483647 h 160"/>
              <a:gd name="T26" fmla="*/ 2147483647 w 152"/>
              <a:gd name="T27" fmla="*/ 2147483647 h 160"/>
              <a:gd name="T28" fmla="*/ 2147483647 w 152"/>
              <a:gd name="T29" fmla="*/ 2147483647 h 160"/>
              <a:gd name="T30" fmla="*/ 2147483647 w 152"/>
              <a:gd name="T31" fmla="*/ 2147483647 h 160"/>
              <a:gd name="T32" fmla="*/ 2147483647 w 152"/>
              <a:gd name="T33" fmla="*/ 2147483647 h 160"/>
              <a:gd name="T34" fmla="*/ 2147483647 w 152"/>
              <a:gd name="T35" fmla="*/ 2147483647 h 160"/>
              <a:gd name="T36" fmla="*/ 2147483647 w 152"/>
              <a:gd name="T37" fmla="*/ 2147483647 h 160"/>
              <a:gd name="T38" fmla="*/ 2147483647 w 152"/>
              <a:gd name="T39" fmla="*/ 2147483647 h 16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52"/>
              <a:gd name="T61" fmla="*/ 0 h 160"/>
              <a:gd name="T62" fmla="*/ 152 w 152"/>
              <a:gd name="T63" fmla="*/ 160 h 16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52" h="160">
                <a:moveTo>
                  <a:pt x="3" y="82"/>
                </a:moveTo>
                <a:cubicBezTo>
                  <a:pt x="9" y="84"/>
                  <a:pt x="11" y="86"/>
                  <a:pt x="14" y="91"/>
                </a:cubicBezTo>
                <a:cubicBezTo>
                  <a:pt x="18" y="83"/>
                  <a:pt x="20" y="84"/>
                  <a:pt x="29" y="85"/>
                </a:cubicBezTo>
                <a:cubicBezTo>
                  <a:pt x="39" y="93"/>
                  <a:pt x="42" y="107"/>
                  <a:pt x="53" y="114"/>
                </a:cubicBezTo>
                <a:cubicBezTo>
                  <a:pt x="60" y="127"/>
                  <a:pt x="56" y="122"/>
                  <a:pt x="62" y="130"/>
                </a:cubicBezTo>
                <a:cubicBezTo>
                  <a:pt x="64" y="138"/>
                  <a:pt x="72" y="147"/>
                  <a:pt x="80" y="150"/>
                </a:cubicBezTo>
                <a:cubicBezTo>
                  <a:pt x="87" y="160"/>
                  <a:pt x="100" y="152"/>
                  <a:pt x="110" y="150"/>
                </a:cubicBezTo>
                <a:cubicBezTo>
                  <a:pt x="129" y="141"/>
                  <a:pt x="118" y="117"/>
                  <a:pt x="114" y="100"/>
                </a:cubicBezTo>
                <a:cubicBezTo>
                  <a:pt x="116" y="84"/>
                  <a:pt x="116" y="81"/>
                  <a:pt x="131" y="78"/>
                </a:cubicBezTo>
                <a:cubicBezTo>
                  <a:pt x="142" y="80"/>
                  <a:pt x="147" y="79"/>
                  <a:pt x="152" y="69"/>
                </a:cubicBezTo>
                <a:cubicBezTo>
                  <a:pt x="148" y="59"/>
                  <a:pt x="143" y="46"/>
                  <a:pt x="134" y="39"/>
                </a:cubicBezTo>
                <a:cubicBezTo>
                  <a:pt x="131" y="33"/>
                  <a:pt x="129" y="25"/>
                  <a:pt x="123" y="24"/>
                </a:cubicBezTo>
                <a:cubicBezTo>
                  <a:pt x="114" y="26"/>
                  <a:pt x="117" y="32"/>
                  <a:pt x="108" y="36"/>
                </a:cubicBezTo>
                <a:cubicBezTo>
                  <a:pt x="99" y="32"/>
                  <a:pt x="97" y="23"/>
                  <a:pt x="87" y="21"/>
                </a:cubicBezTo>
                <a:cubicBezTo>
                  <a:pt x="79" y="17"/>
                  <a:pt x="72" y="15"/>
                  <a:pt x="65" y="10"/>
                </a:cubicBezTo>
                <a:cubicBezTo>
                  <a:pt x="60" y="0"/>
                  <a:pt x="43" y="21"/>
                  <a:pt x="36" y="25"/>
                </a:cubicBezTo>
                <a:cubicBezTo>
                  <a:pt x="35" y="31"/>
                  <a:pt x="31" y="38"/>
                  <a:pt x="27" y="43"/>
                </a:cubicBezTo>
                <a:cubicBezTo>
                  <a:pt x="26" y="49"/>
                  <a:pt x="24" y="52"/>
                  <a:pt x="21" y="57"/>
                </a:cubicBezTo>
                <a:cubicBezTo>
                  <a:pt x="19" y="68"/>
                  <a:pt x="18" y="77"/>
                  <a:pt x="6" y="79"/>
                </a:cubicBezTo>
                <a:cubicBezTo>
                  <a:pt x="2" y="82"/>
                  <a:pt x="0" y="82"/>
                  <a:pt x="3" y="82"/>
                </a:cubicBezTo>
                <a:close/>
              </a:path>
            </a:pathLst>
          </a:custGeom>
          <a:gradFill rotWithShape="0">
            <a:gsLst>
              <a:gs pos="0">
                <a:srgbClr val="83A6C1">
                  <a:alpha val="28998"/>
                </a:srgbClr>
              </a:gs>
              <a:gs pos="100000">
                <a:srgbClr val="C3D4E1"/>
              </a:gs>
            </a:gsLst>
            <a:path path="rect">
              <a:fillToRect l="50000" t="50000" r="50000" b="50000"/>
            </a:path>
          </a:gra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smtClean="0">
              <a:solidFill>
                <a:srgbClr val="000000"/>
              </a:solidFill>
            </a:endParaRPr>
          </a:p>
        </p:txBody>
      </p:sp>
      <p:sp>
        <p:nvSpPr>
          <p:cNvPr id="14347" name="Freeform 188"/>
          <p:cNvSpPr>
            <a:spLocks/>
          </p:cNvSpPr>
          <p:nvPr/>
        </p:nvSpPr>
        <p:spPr bwMode="auto">
          <a:xfrm>
            <a:off x="784225" y="4611688"/>
            <a:ext cx="136525" cy="166687"/>
          </a:xfrm>
          <a:custGeom>
            <a:avLst/>
            <a:gdLst>
              <a:gd name="T0" fmla="*/ 2147483647 w 92"/>
              <a:gd name="T1" fmla="*/ 2147483647 h 107"/>
              <a:gd name="T2" fmla="*/ 2147483647 w 92"/>
              <a:gd name="T3" fmla="*/ 2147483647 h 107"/>
              <a:gd name="T4" fmla="*/ 2147483647 w 92"/>
              <a:gd name="T5" fmla="*/ 2147483647 h 107"/>
              <a:gd name="T6" fmla="*/ 2147483647 w 92"/>
              <a:gd name="T7" fmla="*/ 2147483647 h 107"/>
              <a:gd name="T8" fmla="*/ 2147483647 w 92"/>
              <a:gd name="T9" fmla="*/ 2147483647 h 107"/>
              <a:gd name="T10" fmla="*/ 2147483647 w 92"/>
              <a:gd name="T11" fmla="*/ 2147483647 h 107"/>
              <a:gd name="T12" fmla="*/ 2147483647 w 92"/>
              <a:gd name="T13" fmla="*/ 2147483647 h 107"/>
              <a:gd name="T14" fmla="*/ 2147483647 w 92"/>
              <a:gd name="T15" fmla="*/ 2147483647 h 107"/>
              <a:gd name="T16" fmla="*/ 2147483647 w 92"/>
              <a:gd name="T17" fmla="*/ 2147483647 h 107"/>
              <a:gd name="T18" fmla="*/ 2147483647 w 92"/>
              <a:gd name="T19" fmla="*/ 0 h 107"/>
              <a:gd name="T20" fmla="*/ 2147483647 w 92"/>
              <a:gd name="T21" fmla="*/ 2147483647 h 107"/>
              <a:gd name="T22" fmla="*/ 2147483647 w 92"/>
              <a:gd name="T23" fmla="*/ 2147483647 h 107"/>
              <a:gd name="T24" fmla="*/ 2147483647 w 92"/>
              <a:gd name="T25" fmla="*/ 2147483647 h 107"/>
              <a:gd name="T26" fmla="*/ 2147483647 w 92"/>
              <a:gd name="T27" fmla="*/ 2147483647 h 10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92"/>
              <a:gd name="T43" fmla="*/ 0 h 107"/>
              <a:gd name="T44" fmla="*/ 92 w 92"/>
              <a:gd name="T45" fmla="*/ 107 h 10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92" h="107">
                <a:moveTo>
                  <a:pt x="76" y="45"/>
                </a:moveTo>
                <a:cubicBezTo>
                  <a:pt x="80" y="56"/>
                  <a:pt x="84" y="64"/>
                  <a:pt x="90" y="74"/>
                </a:cubicBezTo>
                <a:cubicBezTo>
                  <a:pt x="92" y="88"/>
                  <a:pt x="79" y="95"/>
                  <a:pt x="72" y="107"/>
                </a:cubicBezTo>
                <a:cubicBezTo>
                  <a:pt x="63" y="105"/>
                  <a:pt x="57" y="100"/>
                  <a:pt x="49" y="98"/>
                </a:cubicBezTo>
                <a:cubicBezTo>
                  <a:pt x="45" y="95"/>
                  <a:pt x="41" y="92"/>
                  <a:pt x="36" y="90"/>
                </a:cubicBezTo>
                <a:cubicBezTo>
                  <a:pt x="34" y="87"/>
                  <a:pt x="27" y="84"/>
                  <a:pt x="24" y="83"/>
                </a:cubicBezTo>
                <a:cubicBezTo>
                  <a:pt x="22" y="80"/>
                  <a:pt x="19" y="75"/>
                  <a:pt x="24" y="69"/>
                </a:cubicBezTo>
                <a:cubicBezTo>
                  <a:pt x="21" y="60"/>
                  <a:pt x="21" y="50"/>
                  <a:pt x="16" y="42"/>
                </a:cubicBezTo>
                <a:cubicBezTo>
                  <a:pt x="14" y="30"/>
                  <a:pt x="13" y="25"/>
                  <a:pt x="4" y="18"/>
                </a:cubicBezTo>
                <a:cubicBezTo>
                  <a:pt x="0" y="9"/>
                  <a:pt x="6" y="5"/>
                  <a:pt x="13" y="0"/>
                </a:cubicBezTo>
                <a:cubicBezTo>
                  <a:pt x="21" y="1"/>
                  <a:pt x="27" y="2"/>
                  <a:pt x="34" y="5"/>
                </a:cubicBezTo>
                <a:cubicBezTo>
                  <a:pt x="40" y="14"/>
                  <a:pt x="48" y="24"/>
                  <a:pt x="57" y="30"/>
                </a:cubicBezTo>
                <a:cubicBezTo>
                  <a:pt x="61" y="36"/>
                  <a:pt x="63" y="37"/>
                  <a:pt x="69" y="41"/>
                </a:cubicBezTo>
                <a:cubicBezTo>
                  <a:pt x="71" y="42"/>
                  <a:pt x="81" y="45"/>
                  <a:pt x="76" y="45"/>
                </a:cubicBezTo>
                <a:close/>
              </a:path>
            </a:pathLst>
          </a:custGeom>
          <a:gradFill rotWithShape="0">
            <a:gsLst>
              <a:gs pos="0">
                <a:srgbClr val="83A6C1">
                  <a:alpha val="28998"/>
                </a:srgbClr>
              </a:gs>
              <a:gs pos="100000">
                <a:srgbClr val="C3D4E1"/>
              </a:gs>
            </a:gsLst>
            <a:path path="rect">
              <a:fillToRect l="50000" t="50000" r="50000" b="50000"/>
            </a:path>
          </a:gra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smtClean="0">
              <a:solidFill>
                <a:srgbClr val="000000"/>
              </a:solidFill>
            </a:endParaRPr>
          </a:p>
        </p:txBody>
      </p:sp>
      <p:sp>
        <p:nvSpPr>
          <p:cNvPr id="14348" name="Freeform 189"/>
          <p:cNvSpPr>
            <a:spLocks/>
          </p:cNvSpPr>
          <p:nvPr/>
        </p:nvSpPr>
        <p:spPr bwMode="auto">
          <a:xfrm>
            <a:off x="820738" y="4806950"/>
            <a:ext cx="101600" cy="98425"/>
          </a:xfrm>
          <a:custGeom>
            <a:avLst/>
            <a:gdLst>
              <a:gd name="T0" fmla="*/ 2147483647 w 68"/>
              <a:gd name="T1" fmla="*/ 2147483647 h 63"/>
              <a:gd name="T2" fmla="*/ 2147483647 w 68"/>
              <a:gd name="T3" fmla="*/ 2147483647 h 63"/>
              <a:gd name="T4" fmla="*/ 0 w 68"/>
              <a:gd name="T5" fmla="*/ 2147483647 h 63"/>
              <a:gd name="T6" fmla="*/ 2147483647 w 68"/>
              <a:gd name="T7" fmla="*/ 0 h 63"/>
              <a:gd name="T8" fmla="*/ 2147483647 w 68"/>
              <a:gd name="T9" fmla="*/ 2147483647 h 63"/>
              <a:gd name="T10" fmla="*/ 2147483647 w 68"/>
              <a:gd name="T11" fmla="*/ 2147483647 h 63"/>
              <a:gd name="T12" fmla="*/ 2147483647 w 68"/>
              <a:gd name="T13" fmla="*/ 2147483647 h 6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8"/>
              <a:gd name="T22" fmla="*/ 0 h 63"/>
              <a:gd name="T23" fmla="*/ 68 w 68"/>
              <a:gd name="T24" fmla="*/ 63 h 6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8" h="63">
                <a:moveTo>
                  <a:pt x="39" y="59"/>
                </a:moveTo>
                <a:cubicBezTo>
                  <a:pt x="26" y="51"/>
                  <a:pt x="18" y="52"/>
                  <a:pt x="6" y="51"/>
                </a:cubicBezTo>
                <a:cubicBezTo>
                  <a:pt x="5" y="44"/>
                  <a:pt x="2" y="36"/>
                  <a:pt x="0" y="29"/>
                </a:cubicBezTo>
                <a:cubicBezTo>
                  <a:pt x="6" y="0"/>
                  <a:pt x="16" y="8"/>
                  <a:pt x="41" y="0"/>
                </a:cubicBezTo>
                <a:cubicBezTo>
                  <a:pt x="50" y="5"/>
                  <a:pt x="59" y="9"/>
                  <a:pt x="68" y="15"/>
                </a:cubicBezTo>
                <a:cubicBezTo>
                  <a:pt x="65" y="27"/>
                  <a:pt x="64" y="33"/>
                  <a:pt x="51" y="36"/>
                </a:cubicBezTo>
                <a:cubicBezTo>
                  <a:pt x="50" y="40"/>
                  <a:pt x="43" y="63"/>
                  <a:pt x="39" y="59"/>
                </a:cubicBezTo>
                <a:close/>
              </a:path>
            </a:pathLst>
          </a:custGeom>
          <a:gradFill rotWithShape="0">
            <a:gsLst>
              <a:gs pos="0">
                <a:srgbClr val="83A6C1">
                  <a:alpha val="28998"/>
                </a:srgbClr>
              </a:gs>
              <a:gs pos="100000">
                <a:srgbClr val="C3D4E1"/>
              </a:gs>
            </a:gsLst>
            <a:path path="rect">
              <a:fillToRect l="50000" t="50000" r="50000" b="50000"/>
            </a:path>
          </a:gra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smtClean="0">
              <a:solidFill>
                <a:srgbClr val="000000"/>
              </a:solidFill>
            </a:endParaRPr>
          </a:p>
        </p:txBody>
      </p:sp>
      <p:sp>
        <p:nvSpPr>
          <p:cNvPr id="14349" name="Freeform 190"/>
          <p:cNvSpPr>
            <a:spLocks/>
          </p:cNvSpPr>
          <p:nvPr/>
        </p:nvSpPr>
        <p:spPr bwMode="auto">
          <a:xfrm>
            <a:off x="1090613" y="4957763"/>
            <a:ext cx="169862" cy="211137"/>
          </a:xfrm>
          <a:custGeom>
            <a:avLst/>
            <a:gdLst>
              <a:gd name="T0" fmla="*/ 0 w 114"/>
              <a:gd name="T1" fmla="*/ 2147483647 h 137"/>
              <a:gd name="T2" fmla="*/ 2147483647 w 114"/>
              <a:gd name="T3" fmla="*/ 2147483647 h 137"/>
              <a:gd name="T4" fmla="*/ 2147483647 w 114"/>
              <a:gd name="T5" fmla="*/ 2147483647 h 137"/>
              <a:gd name="T6" fmla="*/ 2147483647 w 114"/>
              <a:gd name="T7" fmla="*/ 2147483647 h 137"/>
              <a:gd name="T8" fmla="*/ 2147483647 w 114"/>
              <a:gd name="T9" fmla="*/ 2147483647 h 137"/>
              <a:gd name="T10" fmla="*/ 2147483647 w 114"/>
              <a:gd name="T11" fmla="*/ 2147483647 h 137"/>
              <a:gd name="T12" fmla="*/ 2147483647 w 114"/>
              <a:gd name="T13" fmla="*/ 2147483647 h 137"/>
              <a:gd name="T14" fmla="*/ 2147483647 w 114"/>
              <a:gd name="T15" fmla="*/ 2147483647 h 137"/>
              <a:gd name="T16" fmla="*/ 2147483647 w 114"/>
              <a:gd name="T17" fmla="*/ 2147483647 h 137"/>
              <a:gd name="T18" fmla="*/ 2147483647 w 114"/>
              <a:gd name="T19" fmla="*/ 2147483647 h 137"/>
              <a:gd name="T20" fmla="*/ 2147483647 w 114"/>
              <a:gd name="T21" fmla="*/ 2147483647 h 137"/>
              <a:gd name="T22" fmla="*/ 2147483647 w 114"/>
              <a:gd name="T23" fmla="*/ 2147483647 h 137"/>
              <a:gd name="T24" fmla="*/ 2147483647 w 114"/>
              <a:gd name="T25" fmla="*/ 2147483647 h 137"/>
              <a:gd name="T26" fmla="*/ 0 w 114"/>
              <a:gd name="T27" fmla="*/ 2147483647 h 137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14"/>
              <a:gd name="T43" fmla="*/ 0 h 137"/>
              <a:gd name="T44" fmla="*/ 114 w 114"/>
              <a:gd name="T45" fmla="*/ 137 h 137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14" h="137">
                <a:moveTo>
                  <a:pt x="0" y="40"/>
                </a:moveTo>
                <a:cubicBezTo>
                  <a:pt x="4" y="48"/>
                  <a:pt x="3" y="54"/>
                  <a:pt x="12" y="59"/>
                </a:cubicBezTo>
                <a:cubicBezTo>
                  <a:pt x="16" y="66"/>
                  <a:pt x="31" y="71"/>
                  <a:pt x="39" y="76"/>
                </a:cubicBezTo>
                <a:cubicBezTo>
                  <a:pt x="44" y="86"/>
                  <a:pt x="50" y="96"/>
                  <a:pt x="54" y="106"/>
                </a:cubicBezTo>
                <a:cubicBezTo>
                  <a:pt x="57" y="121"/>
                  <a:pt x="60" y="131"/>
                  <a:pt x="76" y="134"/>
                </a:cubicBezTo>
                <a:cubicBezTo>
                  <a:pt x="84" y="137"/>
                  <a:pt x="92" y="135"/>
                  <a:pt x="99" y="131"/>
                </a:cubicBezTo>
                <a:cubicBezTo>
                  <a:pt x="100" y="124"/>
                  <a:pt x="103" y="122"/>
                  <a:pt x="100" y="116"/>
                </a:cubicBezTo>
                <a:cubicBezTo>
                  <a:pt x="99" y="106"/>
                  <a:pt x="99" y="94"/>
                  <a:pt x="94" y="85"/>
                </a:cubicBezTo>
                <a:cubicBezTo>
                  <a:pt x="96" y="69"/>
                  <a:pt x="97" y="65"/>
                  <a:pt x="109" y="56"/>
                </a:cubicBezTo>
                <a:cubicBezTo>
                  <a:pt x="114" y="46"/>
                  <a:pt x="110" y="39"/>
                  <a:pt x="100" y="37"/>
                </a:cubicBezTo>
                <a:cubicBezTo>
                  <a:pt x="90" y="37"/>
                  <a:pt x="79" y="20"/>
                  <a:pt x="61" y="10"/>
                </a:cubicBezTo>
                <a:cubicBezTo>
                  <a:pt x="47" y="0"/>
                  <a:pt x="32" y="6"/>
                  <a:pt x="19" y="14"/>
                </a:cubicBezTo>
                <a:cubicBezTo>
                  <a:pt x="16" y="19"/>
                  <a:pt x="14" y="22"/>
                  <a:pt x="9" y="26"/>
                </a:cubicBezTo>
                <a:cubicBezTo>
                  <a:pt x="8" y="29"/>
                  <a:pt x="3" y="40"/>
                  <a:pt x="0" y="40"/>
                </a:cubicBezTo>
                <a:close/>
              </a:path>
            </a:pathLst>
          </a:custGeom>
          <a:gradFill rotWithShape="0">
            <a:gsLst>
              <a:gs pos="0">
                <a:srgbClr val="83A6C1">
                  <a:alpha val="28998"/>
                </a:srgbClr>
              </a:gs>
              <a:gs pos="100000">
                <a:srgbClr val="C3D4E1"/>
              </a:gs>
            </a:gsLst>
            <a:path path="rect">
              <a:fillToRect l="50000" t="50000" r="50000" b="50000"/>
            </a:path>
          </a:gradFill>
          <a:ln w="127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b="1" smtClean="0">
              <a:solidFill>
                <a:srgbClr val="000000"/>
              </a:solidFill>
            </a:endParaRPr>
          </a:p>
        </p:txBody>
      </p:sp>
      <p:graphicFrame>
        <p:nvGraphicFramePr>
          <p:cNvPr id="14350" name="Object 191"/>
          <p:cNvGraphicFramePr>
            <a:graphicFrameLocks noChangeAspect="1"/>
          </p:cNvGraphicFramePr>
          <p:nvPr/>
        </p:nvGraphicFramePr>
        <p:xfrm>
          <a:off x="7788275" y="3017838"/>
          <a:ext cx="104775" cy="11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" name="Clip" r:id="rId4" imgW="0" imgH="0" progId="MS_ClipArt_Gallery.2">
                  <p:embed/>
                </p:oleObj>
              </mc:Choice>
              <mc:Fallback>
                <p:oleObj name="Clip" r:id="rId4" imgW="0" imgH="0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88275" y="3017838"/>
                        <a:ext cx="104775" cy="111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33CCCC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51" name="Object 192"/>
          <p:cNvGraphicFramePr>
            <a:graphicFrameLocks noChangeAspect="1"/>
          </p:cNvGraphicFramePr>
          <p:nvPr/>
        </p:nvGraphicFramePr>
        <p:xfrm>
          <a:off x="514350" y="4494213"/>
          <a:ext cx="104775" cy="11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" name="Clip" r:id="rId5" imgW="285801" imgH="514350" progId="MS_ClipArt_Gallery.2">
                  <p:embed/>
                </p:oleObj>
              </mc:Choice>
              <mc:Fallback>
                <p:oleObj name="Clip" r:id="rId5" imgW="285801" imgH="514350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lum bright="-2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494213"/>
                        <a:ext cx="104775" cy="111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33CCCC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52" name="Object 194"/>
          <p:cNvGraphicFramePr>
            <a:graphicFrameLocks noChangeAspect="1"/>
          </p:cNvGraphicFramePr>
          <p:nvPr/>
        </p:nvGraphicFramePr>
        <p:xfrm>
          <a:off x="355600" y="3263900"/>
          <a:ext cx="104775" cy="11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8" name="Clip" r:id="rId7" imgW="0" imgH="0" progId="MS_ClipArt_Gallery.2">
                  <p:embed/>
                </p:oleObj>
              </mc:Choice>
              <mc:Fallback>
                <p:oleObj name="Clip" r:id="rId7" imgW="0" imgH="0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600" y="3263900"/>
                        <a:ext cx="104775" cy="111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tx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33CCCC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53" name="Object 195"/>
          <p:cNvGraphicFramePr>
            <a:graphicFrameLocks noChangeAspect="1"/>
          </p:cNvGraphicFramePr>
          <p:nvPr/>
        </p:nvGraphicFramePr>
        <p:xfrm>
          <a:off x="1409700" y="2733675"/>
          <a:ext cx="104775" cy="11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9" name="Clip" r:id="rId8" imgW="295255" imgH="523800" progId="MS_ClipArt_Gallery.2">
                  <p:embed/>
                </p:oleObj>
              </mc:Choice>
              <mc:Fallback>
                <p:oleObj name="Clip" r:id="rId8" imgW="295255" imgH="523800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lum bright="-2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9700" y="2733675"/>
                        <a:ext cx="104775" cy="111125"/>
                      </a:xfrm>
                      <a:prstGeom prst="rect">
                        <a:avLst/>
                      </a:prstGeom>
                      <a:solidFill>
                        <a:schemeClr val="bg1">
                          <a:alpha val="29019"/>
                        </a:schemeClr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33CCCC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354" name="Object 196"/>
          <p:cNvGraphicFramePr>
            <a:graphicFrameLocks noChangeAspect="1"/>
          </p:cNvGraphicFramePr>
          <p:nvPr/>
        </p:nvGraphicFramePr>
        <p:xfrm>
          <a:off x="2541588" y="2236788"/>
          <a:ext cx="103187" cy="11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0" name="Clip" r:id="rId10" imgW="295255" imgH="523800" progId="MS_ClipArt_Gallery.2">
                  <p:embed/>
                </p:oleObj>
              </mc:Choice>
              <mc:Fallback>
                <p:oleObj name="Clip" r:id="rId10" imgW="295255" imgH="523800" progId="MS_ClipArt_Gallery.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lum bright="-20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1588" y="2236788"/>
                        <a:ext cx="103187" cy="1111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33CCCC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55" name="Oval 197"/>
          <p:cNvSpPr>
            <a:spLocks noChangeArrowheads="1"/>
          </p:cNvSpPr>
          <p:nvPr/>
        </p:nvSpPr>
        <p:spPr bwMode="auto">
          <a:xfrm>
            <a:off x="2781300" y="4259263"/>
            <a:ext cx="66675" cy="7302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2400" b="1" smtClean="0">
              <a:solidFill>
                <a:srgbClr val="000000"/>
              </a:solidFill>
            </a:endParaRPr>
          </a:p>
        </p:txBody>
      </p:sp>
      <p:sp>
        <p:nvSpPr>
          <p:cNvPr id="14356" name="Oval 198"/>
          <p:cNvSpPr>
            <a:spLocks noChangeArrowheads="1"/>
          </p:cNvSpPr>
          <p:nvPr/>
        </p:nvSpPr>
        <p:spPr bwMode="auto">
          <a:xfrm>
            <a:off x="1481138" y="3552825"/>
            <a:ext cx="66675" cy="71438"/>
          </a:xfrm>
          <a:prstGeom prst="ellipse">
            <a:avLst/>
          </a:prstGeom>
          <a:solidFill>
            <a:srgbClr val="FF3300">
              <a:alpha val="29019"/>
            </a:srgbClr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2400" b="1" smtClean="0">
              <a:solidFill>
                <a:srgbClr val="000000"/>
              </a:solidFill>
            </a:endParaRPr>
          </a:p>
        </p:txBody>
      </p:sp>
      <p:grpSp>
        <p:nvGrpSpPr>
          <p:cNvPr id="8" name="Group 199"/>
          <p:cNvGrpSpPr>
            <a:grpSpLocks/>
          </p:cNvGrpSpPr>
          <p:nvPr/>
        </p:nvGrpSpPr>
        <p:grpSpPr bwMode="auto">
          <a:xfrm>
            <a:off x="107950" y="2233613"/>
            <a:ext cx="3168650" cy="1482725"/>
            <a:chOff x="68" y="1362"/>
            <a:chExt cx="1996" cy="934"/>
          </a:xfrm>
        </p:grpSpPr>
        <p:sp>
          <p:nvSpPr>
            <p:cNvPr id="14411" name="Freeform 200"/>
            <p:cNvSpPr>
              <a:spLocks/>
            </p:cNvSpPr>
            <p:nvPr/>
          </p:nvSpPr>
          <p:spPr bwMode="auto">
            <a:xfrm>
              <a:off x="1344" y="1362"/>
              <a:ext cx="293" cy="368"/>
            </a:xfrm>
            <a:custGeom>
              <a:avLst/>
              <a:gdLst>
                <a:gd name="T0" fmla="*/ 0 w 314"/>
                <a:gd name="T1" fmla="*/ 24 h 378"/>
                <a:gd name="T2" fmla="*/ 7 w 314"/>
                <a:gd name="T3" fmla="*/ 18 h 378"/>
                <a:gd name="T4" fmla="*/ 7 w 314"/>
                <a:gd name="T5" fmla="*/ 18 h 378"/>
                <a:gd name="T6" fmla="*/ 7 w 314"/>
                <a:gd name="T7" fmla="*/ 18 h 378"/>
                <a:gd name="T8" fmla="*/ 7 w 314"/>
                <a:gd name="T9" fmla="*/ 5 h 378"/>
                <a:gd name="T10" fmla="*/ 7 w 314"/>
                <a:gd name="T11" fmla="*/ 0 h 378"/>
                <a:gd name="T12" fmla="*/ 7 w 314"/>
                <a:gd name="T13" fmla="*/ 11 h 378"/>
                <a:gd name="T14" fmla="*/ 7 w 314"/>
                <a:gd name="T15" fmla="*/ 18 h 378"/>
                <a:gd name="T16" fmla="*/ 7 w 314"/>
                <a:gd name="T17" fmla="*/ 18 h 378"/>
                <a:gd name="T18" fmla="*/ 7 w 314"/>
                <a:gd name="T19" fmla="*/ 27 h 378"/>
                <a:gd name="T20" fmla="*/ 7 w 314"/>
                <a:gd name="T21" fmla="*/ 31 h 378"/>
                <a:gd name="T22" fmla="*/ 7 w 314"/>
                <a:gd name="T23" fmla="*/ 37 h 378"/>
                <a:gd name="T24" fmla="*/ 7 w 314"/>
                <a:gd name="T25" fmla="*/ 41 h 378"/>
                <a:gd name="T26" fmla="*/ 7 w 314"/>
                <a:gd name="T27" fmla="*/ 45 h 378"/>
                <a:gd name="T28" fmla="*/ 7 w 314"/>
                <a:gd name="T29" fmla="*/ 49 h 378"/>
                <a:gd name="T30" fmla="*/ 7 w 314"/>
                <a:gd name="T31" fmla="*/ 54 h 378"/>
                <a:gd name="T32" fmla="*/ 7 w 314"/>
                <a:gd name="T33" fmla="*/ 70 h 378"/>
                <a:gd name="T34" fmla="*/ 7 w 314"/>
                <a:gd name="T35" fmla="*/ 80 h 378"/>
                <a:gd name="T36" fmla="*/ 7 w 314"/>
                <a:gd name="T37" fmla="*/ 79 h 378"/>
                <a:gd name="T38" fmla="*/ 7 w 314"/>
                <a:gd name="T39" fmla="*/ 77 h 378"/>
                <a:gd name="T40" fmla="*/ 7 w 314"/>
                <a:gd name="T41" fmla="*/ 76 h 378"/>
                <a:gd name="T42" fmla="*/ 7 w 314"/>
                <a:gd name="T43" fmla="*/ 73 h 378"/>
                <a:gd name="T44" fmla="*/ 7 w 314"/>
                <a:gd name="T45" fmla="*/ 69 h 378"/>
                <a:gd name="T46" fmla="*/ 7 w 314"/>
                <a:gd name="T47" fmla="*/ 63 h 378"/>
                <a:gd name="T48" fmla="*/ 7 w 314"/>
                <a:gd name="T49" fmla="*/ 56 h 378"/>
                <a:gd name="T50" fmla="*/ 7 w 314"/>
                <a:gd name="T51" fmla="*/ 49 h 378"/>
                <a:gd name="T52" fmla="*/ 7 w 314"/>
                <a:gd name="T53" fmla="*/ 47 h 378"/>
                <a:gd name="T54" fmla="*/ 7 w 314"/>
                <a:gd name="T55" fmla="*/ 42 h 378"/>
                <a:gd name="T56" fmla="*/ 7 w 314"/>
                <a:gd name="T57" fmla="*/ 39 h 378"/>
                <a:gd name="T58" fmla="*/ 7 w 314"/>
                <a:gd name="T59" fmla="*/ 33 h 378"/>
                <a:gd name="T60" fmla="*/ 0 w 314"/>
                <a:gd name="T61" fmla="*/ 30 h 378"/>
                <a:gd name="T62" fmla="*/ 0 w 314"/>
                <a:gd name="T63" fmla="*/ 24 h 37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14"/>
                <a:gd name="T97" fmla="*/ 0 h 378"/>
                <a:gd name="T98" fmla="*/ 314 w 314"/>
                <a:gd name="T99" fmla="*/ 378 h 37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14" h="378">
                  <a:moveTo>
                    <a:pt x="0" y="117"/>
                  </a:moveTo>
                  <a:cubicBezTo>
                    <a:pt x="6" y="83"/>
                    <a:pt x="30" y="90"/>
                    <a:pt x="60" y="86"/>
                  </a:cubicBezTo>
                  <a:cubicBezTo>
                    <a:pt x="66" y="84"/>
                    <a:pt x="75" y="77"/>
                    <a:pt x="75" y="77"/>
                  </a:cubicBezTo>
                  <a:cubicBezTo>
                    <a:pt x="82" y="66"/>
                    <a:pt x="78" y="52"/>
                    <a:pt x="84" y="41"/>
                  </a:cubicBezTo>
                  <a:cubicBezTo>
                    <a:pt x="87" y="24"/>
                    <a:pt x="96" y="9"/>
                    <a:pt x="114" y="5"/>
                  </a:cubicBezTo>
                  <a:cubicBezTo>
                    <a:pt x="119" y="2"/>
                    <a:pt x="124" y="2"/>
                    <a:pt x="130" y="0"/>
                  </a:cubicBezTo>
                  <a:cubicBezTo>
                    <a:pt x="163" y="3"/>
                    <a:pt x="196" y="4"/>
                    <a:pt x="228" y="11"/>
                  </a:cubicBezTo>
                  <a:cubicBezTo>
                    <a:pt x="236" y="15"/>
                    <a:pt x="240" y="18"/>
                    <a:pt x="243" y="26"/>
                  </a:cubicBezTo>
                  <a:cubicBezTo>
                    <a:pt x="242" y="35"/>
                    <a:pt x="242" y="45"/>
                    <a:pt x="238" y="54"/>
                  </a:cubicBezTo>
                  <a:cubicBezTo>
                    <a:pt x="243" y="78"/>
                    <a:pt x="263" y="111"/>
                    <a:pt x="282" y="126"/>
                  </a:cubicBezTo>
                  <a:cubicBezTo>
                    <a:pt x="283" y="132"/>
                    <a:pt x="286" y="135"/>
                    <a:pt x="288" y="140"/>
                  </a:cubicBezTo>
                  <a:cubicBezTo>
                    <a:pt x="290" y="150"/>
                    <a:pt x="288" y="156"/>
                    <a:pt x="280" y="162"/>
                  </a:cubicBezTo>
                  <a:cubicBezTo>
                    <a:pt x="275" y="170"/>
                    <a:pt x="274" y="177"/>
                    <a:pt x="282" y="183"/>
                  </a:cubicBezTo>
                  <a:cubicBezTo>
                    <a:pt x="286" y="189"/>
                    <a:pt x="288" y="195"/>
                    <a:pt x="291" y="201"/>
                  </a:cubicBezTo>
                  <a:cubicBezTo>
                    <a:pt x="293" y="209"/>
                    <a:pt x="290" y="216"/>
                    <a:pt x="288" y="224"/>
                  </a:cubicBezTo>
                  <a:cubicBezTo>
                    <a:pt x="290" y="238"/>
                    <a:pt x="299" y="250"/>
                    <a:pt x="309" y="260"/>
                  </a:cubicBezTo>
                  <a:cubicBezTo>
                    <a:pt x="314" y="289"/>
                    <a:pt x="306" y="305"/>
                    <a:pt x="289" y="327"/>
                  </a:cubicBezTo>
                  <a:cubicBezTo>
                    <a:pt x="285" y="345"/>
                    <a:pt x="269" y="369"/>
                    <a:pt x="250" y="372"/>
                  </a:cubicBezTo>
                  <a:cubicBezTo>
                    <a:pt x="237" y="378"/>
                    <a:pt x="221" y="371"/>
                    <a:pt x="208" y="368"/>
                  </a:cubicBezTo>
                  <a:cubicBezTo>
                    <a:pt x="201" y="364"/>
                    <a:pt x="192" y="361"/>
                    <a:pt x="184" y="359"/>
                  </a:cubicBezTo>
                  <a:cubicBezTo>
                    <a:pt x="179" y="355"/>
                    <a:pt x="175" y="354"/>
                    <a:pt x="169" y="353"/>
                  </a:cubicBezTo>
                  <a:cubicBezTo>
                    <a:pt x="164" y="349"/>
                    <a:pt x="161" y="346"/>
                    <a:pt x="157" y="341"/>
                  </a:cubicBezTo>
                  <a:cubicBezTo>
                    <a:pt x="155" y="333"/>
                    <a:pt x="152" y="327"/>
                    <a:pt x="145" y="323"/>
                  </a:cubicBezTo>
                  <a:cubicBezTo>
                    <a:pt x="139" y="314"/>
                    <a:pt x="130" y="306"/>
                    <a:pt x="123" y="297"/>
                  </a:cubicBezTo>
                  <a:cubicBezTo>
                    <a:pt x="116" y="288"/>
                    <a:pt x="113" y="278"/>
                    <a:pt x="106" y="269"/>
                  </a:cubicBezTo>
                  <a:cubicBezTo>
                    <a:pt x="105" y="255"/>
                    <a:pt x="106" y="240"/>
                    <a:pt x="100" y="227"/>
                  </a:cubicBezTo>
                  <a:cubicBezTo>
                    <a:pt x="99" y="220"/>
                    <a:pt x="92" y="216"/>
                    <a:pt x="85" y="215"/>
                  </a:cubicBezTo>
                  <a:cubicBezTo>
                    <a:pt x="69" y="207"/>
                    <a:pt x="55" y="198"/>
                    <a:pt x="40" y="189"/>
                  </a:cubicBezTo>
                  <a:cubicBezTo>
                    <a:pt x="36" y="184"/>
                    <a:pt x="34" y="179"/>
                    <a:pt x="31" y="174"/>
                  </a:cubicBezTo>
                  <a:cubicBezTo>
                    <a:pt x="29" y="162"/>
                    <a:pt x="20" y="155"/>
                    <a:pt x="10" y="149"/>
                  </a:cubicBezTo>
                  <a:cubicBezTo>
                    <a:pt x="6" y="144"/>
                    <a:pt x="1" y="142"/>
                    <a:pt x="0" y="135"/>
                  </a:cubicBezTo>
                  <a:cubicBezTo>
                    <a:pt x="1" y="120"/>
                    <a:pt x="2" y="126"/>
                    <a:pt x="0" y="117"/>
                  </a:cubicBezTo>
                  <a:close/>
                </a:path>
              </a:pathLst>
            </a:custGeom>
            <a:gradFill rotWithShape="0">
              <a:gsLst>
                <a:gs pos="0">
                  <a:srgbClr val="497393">
                    <a:alpha val="28998"/>
                  </a:srgbClr>
                </a:gs>
                <a:gs pos="100000">
                  <a:srgbClr val="7B99B1"/>
                </a:gs>
              </a:gsLst>
              <a:path path="rect">
                <a:fillToRect l="50000" t="50000" r="50000" b="50000"/>
              </a:path>
            </a:gradFill>
            <a:ln w="15875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12" name="Freeform 201"/>
            <p:cNvSpPr>
              <a:spLocks/>
            </p:cNvSpPr>
            <p:nvPr/>
          </p:nvSpPr>
          <p:spPr bwMode="auto">
            <a:xfrm>
              <a:off x="1015" y="1480"/>
              <a:ext cx="407" cy="458"/>
            </a:xfrm>
            <a:custGeom>
              <a:avLst/>
              <a:gdLst>
                <a:gd name="T0" fmla="*/ 7 w 436"/>
                <a:gd name="T1" fmla="*/ 64 h 469"/>
                <a:gd name="T2" fmla="*/ 7 w 436"/>
                <a:gd name="T3" fmla="*/ 86 h 469"/>
                <a:gd name="T4" fmla="*/ 3 w 436"/>
                <a:gd name="T5" fmla="*/ 90 h 469"/>
                <a:gd name="T6" fmla="*/ 7 w 436"/>
                <a:gd name="T7" fmla="*/ 98 h 469"/>
                <a:gd name="T8" fmla="*/ 7 w 436"/>
                <a:gd name="T9" fmla="*/ 98 h 469"/>
                <a:gd name="T10" fmla="*/ 7 w 436"/>
                <a:gd name="T11" fmla="*/ 94 h 469"/>
                <a:gd name="T12" fmla="*/ 7 w 436"/>
                <a:gd name="T13" fmla="*/ 100 h 469"/>
                <a:gd name="T14" fmla="*/ 7 w 436"/>
                <a:gd name="T15" fmla="*/ 110 h 469"/>
                <a:gd name="T16" fmla="*/ 7 w 436"/>
                <a:gd name="T17" fmla="*/ 119 h 469"/>
                <a:gd name="T18" fmla="*/ 7 w 436"/>
                <a:gd name="T19" fmla="*/ 113 h 469"/>
                <a:gd name="T20" fmla="*/ 7 w 436"/>
                <a:gd name="T21" fmla="*/ 102 h 469"/>
                <a:gd name="T22" fmla="*/ 7 w 436"/>
                <a:gd name="T23" fmla="*/ 96 h 469"/>
                <a:gd name="T24" fmla="*/ 7 w 436"/>
                <a:gd name="T25" fmla="*/ 92 h 469"/>
                <a:gd name="T26" fmla="*/ 7 w 436"/>
                <a:gd name="T27" fmla="*/ 84 h 469"/>
                <a:gd name="T28" fmla="*/ 7 w 436"/>
                <a:gd name="T29" fmla="*/ 80 h 469"/>
                <a:gd name="T30" fmla="*/ 7 w 436"/>
                <a:gd name="T31" fmla="*/ 78 h 469"/>
                <a:gd name="T32" fmla="*/ 7 w 436"/>
                <a:gd name="T33" fmla="*/ 74 h 469"/>
                <a:gd name="T34" fmla="*/ 7 w 436"/>
                <a:gd name="T35" fmla="*/ 70 h 469"/>
                <a:gd name="T36" fmla="*/ 7 w 436"/>
                <a:gd name="T37" fmla="*/ 63 h 469"/>
                <a:gd name="T38" fmla="*/ 7 w 436"/>
                <a:gd name="T39" fmla="*/ 60 h 469"/>
                <a:gd name="T40" fmla="*/ 7 w 436"/>
                <a:gd name="T41" fmla="*/ 57 h 469"/>
                <a:gd name="T42" fmla="*/ 7 w 436"/>
                <a:gd name="T43" fmla="*/ 57 h 469"/>
                <a:gd name="T44" fmla="*/ 7 w 436"/>
                <a:gd name="T45" fmla="*/ 53 h 469"/>
                <a:gd name="T46" fmla="*/ 7 w 436"/>
                <a:gd name="T47" fmla="*/ 50 h 469"/>
                <a:gd name="T48" fmla="*/ 7 w 436"/>
                <a:gd name="T49" fmla="*/ 46 h 469"/>
                <a:gd name="T50" fmla="*/ 7 w 436"/>
                <a:gd name="T51" fmla="*/ 43 h 469"/>
                <a:gd name="T52" fmla="*/ 7 w 436"/>
                <a:gd name="T53" fmla="*/ 39 h 469"/>
                <a:gd name="T54" fmla="*/ 7 w 436"/>
                <a:gd name="T55" fmla="*/ 32 h 469"/>
                <a:gd name="T56" fmla="*/ 7 w 436"/>
                <a:gd name="T57" fmla="*/ 21 h 469"/>
                <a:gd name="T58" fmla="*/ 7 w 436"/>
                <a:gd name="T59" fmla="*/ 21 h 469"/>
                <a:gd name="T60" fmla="*/ 7 w 436"/>
                <a:gd name="T61" fmla="*/ 21 h 469"/>
                <a:gd name="T62" fmla="*/ 7 w 436"/>
                <a:gd name="T63" fmla="*/ 0 h 469"/>
                <a:gd name="T64" fmla="*/ 7 w 436"/>
                <a:gd name="T65" fmla="*/ 21 h 469"/>
                <a:gd name="T66" fmla="*/ 7 w 436"/>
                <a:gd name="T67" fmla="*/ 21 h 469"/>
                <a:gd name="T68" fmla="*/ 7 w 436"/>
                <a:gd name="T69" fmla="*/ 21 h 469"/>
                <a:gd name="T70" fmla="*/ 7 w 436"/>
                <a:gd name="T71" fmla="*/ 27 h 469"/>
                <a:gd name="T72" fmla="*/ 7 w 436"/>
                <a:gd name="T73" fmla="*/ 38 h 469"/>
                <a:gd name="T74" fmla="*/ 7 w 436"/>
                <a:gd name="T75" fmla="*/ 41 h 469"/>
                <a:gd name="T76" fmla="*/ 7 w 436"/>
                <a:gd name="T77" fmla="*/ 51 h 469"/>
                <a:gd name="T78" fmla="*/ 7 w 436"/>
                <a:gd name="T79" fmla="*/ 60 h 469"/>
                <a:gd name="T80" fmla="*/ 7 w 436"/>
                <a:gd name="T81" fmla="*/ 60 h 469"/>
                <a:gd name="T82" fmla="*/ 7 w 436"/>
                <a:gd name="T83" fmla="*/ 63 h 469"/>
                <a:gd name="T84" fmla="*/ 7 w 436"/>
                <a:gd name="T85" fmla="*/ 63 h 469"/>
                <a:gd name="T86" fmla="*/ 7 w 436"/>
                <a:gd name="T87" fmla="*/ 64 h 46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36"/>
                <a:gd name="T133" fmla="*/ 0 h 469"/>
                <a:gd name="T134" fmla="*/ 436 w 436"/>
                <a:gd name="T135" fmla="*/ 469 h 46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36" h="469">
                  <a:moveTo>
                    <a:pt x="21" y="259"/>
                  </a:moveTo>
                  <a:cubicBezTo>
                    <a:pt x="16" y="286"/>
                    <a:pt x="26" y="314"/>
                    <a:pt x="9" y="337"/>
                  </a:cubicBezTo>
                  <a:cubicBezTo>
                    <a:pt x="8" y="343"/>
                    <a:pt x="6" y="346"/>
                    <a:pt x="3" y="351"/>
                  </a:cubicBezTo>
                  <a:cubicBezTo>
                    <a:pt x="0" y="368"/>
                    <a:pt x="12" y="382"/>
                    <a:pt x="29" y="385"/>
                  </a:cubicBezTo>
                  <a:cubicBezTo>
                    <a:pt x="49" y="385"/>
                    <a:pt x="69" y="385"/>
                    <a:pt x="89" y="384"/>
                  </a:cubicBezTo>
                  <a:cubicBezTo>
                    <a:pt x="99" y="384"/>
                    <a:pt x="108" y="374"/>
                    <a:pt x="119" y="372"/>
                  </a:cubicBezTo>
                  <a:cubicBezTo>
                    <a:pt x="135" y="374"/>
                    <a:pt x="137" y="385"/>
                    <a:pt x="147" y="396"/>
                  </a:cubicBezTo>
                  <a:cubicBezTo>
                    <a:pt x="159" y="409"/>
                    <a:pt x="180" y="433"/>
                    <a:pt x="198" y="436"/>
                  </a:cubicBezTo>
                  <a:cubicBezTo>
                    <a:pt x="218" y="444"/>
                    <a:pt x="238" y="456"/>
                    <a:pt x="255" y="469"/>
                  </a:cubicBezTo>
                  <a:cubicBezTo>
                    <a:pt x="281" y="468"/>
                    <a:pt x="276" y="468"/>
                    <a:pt x="284" y="448"/>
                  </a:cubicBezTo>
                  <a:cubicBezTo>
                    <a:pt x="285" y="418"/>
                    <a:pt x="281" y="412"/>
                    <a:pt x="308" y="408"/>
                  </a:cubicBezTo>
                  <a:cubicBezTo>
                    <a:pt x="317" y="393"/>
                    <a:pt x="300" y="391"/>
                    <a:pt x="293" y="381"/>
                  </a:cubicBezTo>
                  <a:cubicBezTo>
                    <a:pt x="293" y="373"/>
                    <a:pt x="293" y="366"/>
                    <a:pt x="294" y="358"/>
                  </a:cubicBezTo>
                  <a:cubicBezTo>
                    <a:pt x="295" y="345"/>
                    <a:pt x="312" y="339"/>
                    <a:pt x="318" y="328"/>
                  </a:cubicBezTo>
                  <a:cubicBezTo>
                    <a:pt x="322" y="308"/>
                    <a:pt x="334" y="312"/>
                    <a:pt x="354" y="310"/>
                  </a:cubicBezTo>
                  <a:cubicBezTo>
                    <a:pt x="359" y="307"/>
                    <a:pt x="362" y="304"/>
                    <a:pt x="368" y="303"/>
                  </a:cubicBezTo>
                  <a:cubicBezTo>
                    <a:pt x="374" y="300"/>
                    <a:pt x="374" y="298"/>
                    <a:pt x="375" y="292"/>
                  </a:cubicBezTo>
                  <a:cubicBezTo>
                    <a:pt x="374" y="284"/>
                    <a:pt x="373" y="281"/>
                    <a:pt x="366" y="277"/>
                  </a:cubicBezTo>
                  <a:cubicBezTo>
                    <a:pt x="359" y="268"/>
                    <a:pt x="351" y="261"/>
                    <a:pt x="342" y="255"/>
                  </a:cubicBezTo>
                  <a:cubicBezTo>
                    <a:pt x="338" y="248"/>
                    <a:pt x="341" y="242"/>
                    <a:pt x="350" y="240"/>
                  </a:cubicBezTo>
                  <a:cubicBezTo>
                    <a:pt x="356" y="235"/>
                    <a:pt x="362" y="230"/>
                    <a:pt x="368" y="225"/>
                  </a:cubicBezTo>
                  <a:cubicBezTo>
                    <a:pt x="369" y="224"/>
                    <a:pt x="372" y="222"/>
                    <a:pt x="372" y="222"/>
                  </a:cubicBezTo>
                  <a:cubicBezTo>
                    <a:pt x="376" y="216"/>
                    <a:pt x="377" y="210"/>
                    <a:pt x="380" y="204"/>
                  </a:cubicBezTo>
                  <a:cubicBezTo>
                    <a:pt x="382" y="195"/>
                    <a:pt x="389" y="191"/>
                    <a:pt x="398" y="189"/>
                  </a:cubicBezTo>
                  <a:cubicBezTo>
                    <a:pt x="404" y="184"/>
                    <a:pt x="409" y="178"/>
                    <a:pt x="416" y="174"/>
                  </a:cubicBezTo>
                  <a:cubicBezTo>
                    <a:pt x="419" y="169"/>
                    <a:pt x="419" y="164"/>
                    <a:pt x="422" y="159"/>
                  </a:cubicBezTo>
                  <a:cubicBezTo>
                    <a:pt x="424" y="151"/>
                    <a:pt x="425" y="145"/>
                    <a:pt x="434" y="144"/>
                  </a:cubicBezTo>
                  <a:cubicBezTo>
                    <a:pt x="436" y="135"/>
                    <a:pt x="433" y="131"/>
                    <a:pt x="429" y="123"/>
                  </a:cubicBezTo>
                  <a:cubicBezTo>
                    <a:pt x="424" y="99"/>
                    <a:pt x="434" y="87"/>
                    <a:pt x="399" y="72"/>
                  </a:cubicBezTo>
                  <a:cubicBezTo>
                    <a:pt x="390" y="65"/>
                    <a:pt x="388" y="58"/>
                    <a:pt x="383" y="48"/>
                  </a:cubicBezTo>
                  <a:cubicBezTo>
                    <a:pt x="377" y="37"/>
                    <a:pt x="371" y="27"/>
                    <a:pt x="357" y="24"/>
                  </a:cubicBezTo>
                  <a:cubicBezTo>
                    <a:pt x="350" y="19"/>
                    <a:pt x="356" y="7"/>
                    <a:pt x="356" y="0"/>
                  </a:cubicBezTo>
                  <a:cubicBezTo>
                    <a:pt x="347" y="1"/>
                    <a:pt x="331" y="20"/>
                    <a:pt x="327" y="28"/>
                  </a:cubicBezTo>
                  <a:cubicBezTo>
                    <a:pt x="325" y="40"/>
                    <a:pt x="316" y="58"/>
                    <a:pt x="303" y="61"/>
                  </a:cubicBezTo>
                  <a:cubicBezTo>
                    <a:pt x="298" y="65"/>
                    <a:pt x="294" y="66"/>
                    <a:pt x="288" y="67"/>
                  </a:cubicBezTo>
                  <a:cubicBezTo>
                    <a:pt x="271" y="75"/>
                    <a:pt x="238" y="90"/>
                    <a:pt x="231" y="108"/>
                  </a:cubicBezTo>
                  <a:cubicBezTo>
                    <a:pt x="229" y="119"/>
                    <a:pt x="218" y="133"/>
                    <a:pt x="210" y="141"/>
                  </a:cubicBezTo>
                  <a:cubicBezTo>
                    <a:pt x="206" y="145"/>
                    <a:pt x="197" y="151"/>
                    <a:pt x="197" y="151"/>
                  </a:cubicBezTo>
                  <a:cubicBezTo>
                    <a:pt x="188" y="165"/>
                    <a:pt x="193" y="172"/>
                    <a:pt x="191" y="192"/>
                  </a:cubicBezTo>
                  <a:cubicBezTo>
                    <a:pt x="189" y="217"/>
                    <a:pt x="172" y="237"/>
                    <a:pt x="147" y="241"/>
                  </a:cubicBezTo>
                  <a:cubicBezTo>
                    <a:pt x="115" y="240"/>
                    <a:pt x="118" y="238"/>
                    <a:pt x="81" y="240"/>
                  </a:cubicBezTo>
                  <a:cubicBezTo>
                    <a:pt x="70" y="242"/>
                    <a:pt x="62" y="251"/>
                    <a:pt x="51" y="255"/>
                  </a:cubicBezTo>
                  <a:cubicBezTo>
                    <a:pt x="42" y="254"/>
                    <a:pt x="30" y="251"/>
                    <a:pt x="21" y="255"/>
                  </a:cubicBezTo>
                  <a:cubicBezTo>
                    <a:pt x="11" y="260"/>
                    <a:pt x="30" y="259"/>
                    <a:pt x="21" y="259"/>
                  </a:cubicBezTo>
                  <a:close/>
                </a:path>
              </a:pathLst>
            </a:custGeom>
            <a:gradFill rotWithShape="0">
              <a:gsLst>
                <a:gs pos="0">
                  <a:srgbClr val="497393">
                    <a:alpha val="28998"/>
                  </a:srgbClr>
                </a:gs>
                <a:gs pos="100000">
                  <a:srgbClr val="7B99B1"/>
                </a:gs>
              </a:gsLst>
              <a:path path="rect">
                <a:fillToRect l="50000" t="50000" r="50000" b="50000"/>
              </a:path>
            </a:gradFill>
            <a:ln w="15875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13" name="Freeform 202"/>
            <p:cNvSpPr>
              <a:spLocks/>
            </p:cNvSpPr>
            <p:nvPr/>
          </p:nvSpPr>
          <p:spPr bwMode="auto">
            <a:xfrm>
              <a:off x="878" y="1729"/>
              <a:ext cx="301" cy="264"/>
            </a:xfrm>
            <a:custGeom>
              <a:avLst/>
              <a:gdLst>
                <a:gd name="T0" fmla="*/ 7 w 324"/>
                <a:gd name="T1" fmla="*/ 0 h 270"/>
                <a:gd name="T2" fmla="*/ 7 w 324"/>
                <a:gd name="T3" fmla="*/ 4 h 270"/>
                <a:gd name="T4" fmla="*/ 7 w 324"/>
                <a:gd name="T5" fmla="*/ 21 h 270"/>
                <a:gd name="T6" fmla="*/ 7 w 324"/>
                <a:gd name="T7" fmla="*/ 22 h 270"/>
                <a:gd name="T8" fmla="*/ 7 w 324"/>
                <a:gd name="T9" fmla="*/ 22 h 270"/>
                <a:gd name="T10" fmla="*/ 6 w 324"/>
                <a:gd name="T11" fmla="*/ 22 h 270"/>
                <a:gd name="T12" fmla="*/ 0 w 324"/>
                <a:gd name="T13" fmla="*/ 22 h 270"/>
                <a:gd name="T14" fmla="*/ 3 w 324"/>
                <a:gd name="T15" fmla="*/ 26 h 270"/>
                <a:gd name="T16" fmla="*/ 7 w 324"/>
                <a:gd name="T17" fmla="*/ 31 h 270"/>
                <a:gd name="T18" fmla="*/ 7 w 324"/>
                <a:gd name="T19" fmla="*/ 39 h 270"/>
                <a:gd name="T20" fmla="*/ 7 w 324"/>
                <a:gd name="T21" fmla="*/ 48 h 270"/>
                <a:gd name="T22" fmla="*/ 7 w 324"/>
                <a:gd name="T23" fmla="*/ 46 h 270"/>
                <a:gd name="T24" fmla="*/ 7 w 324"/>
                <a:gd name="T25" fmla="*/ 47 h 270"/>
                <a:gd name="T26" fmla="*/ 7 w 324"/>
                <a:gd name="T27" fmla="*/ 49 h 270"/>
                <a:gd name="T28" fmla="*/ 7 w 324"/>
                <a:gd name="T29" fmla="*/ 53 h 270"/>
                <a:gd name="T30" fmla="*/ 7 w 324"/>
                <a:gd name="T31" fmla="*/ 56 h 270"/>
                <a:gd name="T32" fmla="*/ 7 w 324"/>
                <a:gd name="T33" fmla="*/ 57 h 270"/>
                <a:gd name="T34" fmla="*/ 7 w 324"/>
                <a:gd name="T35" fmla="*/ 60 h 270"/>
                <a:gd name="T36" fmla="*/ 7 w 324"/>
                <a:gd name="T37" fmla="*/ 70 h 270"/>
                <a:gd name="T38" fmla="*/ 7 w 324"/>
                <a:gd name="T39" fmla="*/ 70 h 270"/>
                <a:gd name="T40" fmla="*/ 7 w 324"/>
                <a:gd name="T41" fmla="*/ 66 h 270"/>
                <a:gd name="T42" fmla="*/ 7 w 324"/>
                <a:gd name="T43" fmla="*/ 60 h 270"/>
                <a:gd name="T44" fmla="*/ 7 w 324"/>
                <a:gd name="T45" fmla="*/ 57 h 270"/>
                <a:gd name="T46" fmla="*/ 7 w 324"/>
                <a:gd name="T47" fmla="*/ 53 h 270"/>
                <a:gd name="T48" fmla="*/ 7 w 324"/>
                <a:gd name="T49" fmla="*/ 50 h 270"/>
                <a:gd name="T50" fmla="*/ 7 w 324"/>
                <a:gd name="T51" fmla="*/ 39 h 270"/>
                <a:gd name="T52" fmla="*/ 7 w 324"/>
                <a:gd name="T53" fmla="*/ 32 h 270"/>
                <a:gd name="T54" fmla="*/ 7 w 324"/>
                <a:gd name="T55" fmla="*/ 37 h 270"/>
                <a:gd name="T56" fmla="*/ 7 w 324"/>
                <a:gd name="T57" fmla="*/ 36 h 270"/>
                <a:gd name="T58" fmla="*/ 7 w 324"/>
                <a:gd name="T59" fmla="*/ 29 h 270"/>
                <a:gd name="T60" fmla="*/ 7 w 324"/>
                <a:gd name="T61" fmla="*/ 22 h 270"/>
                <a:gd name="T62" fmla="*/ 7 w 324"/>
                <a:gd name="T63" fmla="*/ 0 h 27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24"/>
                <a:gd name="T97" fmla="*/ 0 h 270"/>
                <a:gd name="T98" fmla="*/ 324 w 324"/>
                <a:gd name="T99" fmla="*/ 270 h 27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24" h="270">
                  <a:moveTo>
                    <a:pt x="168" y="0"/>
                  </a:moveTo>
                  <a:cubicBezTo>
                    <a:pt x="156" y="2"/>
                    <a:pt x="142" y="2"/>
                    <a:pt x="130" y="4"/>
                  </a:cubicBezTo>
                  <a:cubicBezTo>
                    <a:pt x="121" y="8"/>
                    <a:pt x="114" y="13"/>
                    <a:pt x="108" y="21"/>
                  </a:cubicBezTo>
                  <a:cubicBezTo>
                    <a:pt x="102" y="38"/>
                    <a:pt x="94" y="46"/>
                    <a:pt x="78" y="54"/>
                  </a:cubicBezTo>
                  <a:cubicBezTo>
                    <a:pt x="68" y="53"/>
                    <a:pt x="58" y="53"/>
                    <a:pt x="49" y="49"/>
                  </a:cubicBezTo>
                  <a:cubicBezTo>
                    <a:pt x="37" y="50"/>
                    <a:pt x="18" y="46"/>
                    <a:pt x="6" y="55"/>
                  </a:cubicBezTo>
                  <a:cubicBezTo>
                    <a:pt x="1" y="66"/>
                    <a:pt x="2" y="79"/>
                    <a:pt x="0" y="91"/>
                  </a:cubicBezTo>
                  <a:cubicBezTo>
                    <a:pt x="1" y="95"/>
                    <a:pt x="1" y="99"/>
                    <a:pt x="3" y="102"/>
                  </a:cubicBezTo>
                  <a:cubicBezTo>
                    <a:pt x="5" y="105"/>
                    <a:pt x="10" y="111"/>
                    <a:pt x="10" y="111"/>
                  </a:cubicBezTo>
                  <a:cubicBezTo>
                    <a:pt x="13" y="120"/>
                    <a:pt x="11" y="128"/>
                    <a:pt x="7" y="136"/>
                  </a:cubicBezTo>
                  <a:cubicBezTo>
                    <a:pt x="5" y="148"/>
                    <a:pt x="11" y="157"/>
                    <a:pt x="18" y="166"/>
                  </a:cubicBezTo>
                  <a:cubicBezTo>
                    <a:pt x="27" y="165"/>
                    <a:pt x="23" y="161"/>
                    <a:pt x="30" y="156"/>
                  </a:cubicBezTo>
                  <a:cubicBezTo>
                    <a:pt x="43" y="157"/>
                    <a:pt x="38" y="161"/>
                    <a:pt x="48" y="163"/>
                  </a:cubicBezTo>
                  <a:cubicBezTo>
                    <a:pt x="64" y="171"/>
                    <a:pt x="94" y="166"/>
                    <a:pt x="114" y="168"/>
                  </a:cubicBezTo>
                  <a:cubicBezTo>
                    <a:pt x="123" y="173"/>
                    <a:pt x="124" y="173"/>
                    <a:pt x="123" y="184"/>
                  </a:cubicBezTo>
                  <a:cubicBezTo>
                    <a:pt x="124" y="194"/>
                    <a:pt x="125" y="194"/>
                    <a:pt x="135" y="196"/>
                  </a:cubicBezTo>
                  <a:cubicBezTo>
                    <a:pt x="145" y="201"/>
                    <a:pt x="155" y="196"/>
                    <a:pt x="165" y="202"/>
                  </a:cubicBezTo>
                  <a:cubicBezTo>
                    <a:pt x="163" y="208"/>
                    <a:pt x="161" y="212"/>
                    <a:pt x="156" y="217"/>
                  </a:cubicBezTo>
                  <a:cubicBezTo>
                    <a:pt x="150" y="231"/>
                    <a:pt x="173" y="253"/>
                    <a:pt x="186" y="258"/>
                  </a:cubicBezTo>
                  <a:cubicBezTo>
                    <a:pt x="198" y="270"/>
                    <a:pt x="216" y="262"/>
                    <a:pt x="231" y="261"/>
                  </a:cubicBezTo>
                  <a:cubicBezTo>
                    <a:pt x="234" y="256"/>
                    <a:pt x="234" y="251"/>
                    <a:pt x="237" y="246"/>
                  </a:cubicBezTo>
                  <a:cubicBezTo>
                    <a:pt x="239" y="234"/>
                    <a:pt x="256" y="224"/>
                    <a:pt x="265" y="216"/>
                  </a:cubicBezTo>
                  <a:cubicBezTo>
                    <a:pt x="270" y="212"/>
                    <a:pt x="279" y="204"/>
                    <a:pt x="279" y="204"/>
                  </a:cubicBezTo>
                  <a:cubicBezTo>
                    <a:pt x="285" y="194"/>
                    <a:pt x="291" y="188"/>
                    <a:pt x="303" y="186"/>
                  </a:cubicBezTo>
                  <a:cubicBezTo>
                    <a:pt x="307" y="183"/>
                    <a:pt x="319" y="176"/>
                    <a:pt x="324" y="174"/>
                  </a:cubicBezTo>
                  <a:cubicBezTo>
                    <a:pt x="313" y="156"/>
                    <a:pt x="300" y="144"/>
                    <a:pt x="288" y="135"/>
                  </a:cubicBezTo>
                  <a:cubicBezTo>
                    <a:pt x="283" y="123"/>
                    <a:pt x="276" y="118"/>
                    <a:pt x="264" y="115"/>
                  </a:cubicBezTo>
                  <a:cubicBezTo>
                    <a:pt x="254" y="119"/>
                    <a:pt x="245" y="128"/>
                    <a:pt x="234" y="130"/>
                  </a:cubicBezTo>
                  <a:cubicBezTo>
                    <a:pt x="212" y="129"/>
                    <a:pt x="188" y="131"/>
                    <a:pt x="166" y="127"/>
                  </a:cubicBezTo>
                  <a:cubicBezTo>
                    <a:pt x="159" y="123"/>
                    <a:pt x="157" y="115"/>
                    <a:pt x="153" y="108"/>
                  </a:cubicBezTo>
                  <a:cubicBezTo>
                    <a:pt x="150" y="92"/>
                    <a:pt x="156" y="81"/>
                    <a:pt x="165" y="69"/>
                  </a:cubicBezTo>
                  <a:cubicBezTo>
                    <a:pt x="167" y="38"/>
                    <a:pt x="170" y="41"/>
                    <a:pt x="168" y="0"/>
                  </a:cubicBezTo>
                  <a:close/>
                </a:path>
              </a:pathLst>
            </a:custGeom>
            <a:gradFill rotWithShape="0">
              <a:gsLst>
                <a:gs pos="0">
                  <a:srgbClr val="497393">
                    <a:alpha val="28998"/>
                  </a:srgbClr>
                </a:gs>
                <a:gs pos="100000">
                  <a:srgbClr val="7B99B1"/>
                </a:gs>
              </a:gsLst>
              <a:path path="rect">
                <a:fillToRect l="50000" t="50000" r="50000" b="50000"/>
              </a:path>
            </a:gradFill>
            <a:ln w="15875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14" name="Freeform 203"/>
            <p:cNvSpPr>
              <a:spLocks/>
            </p:cNvSpPr>
            <p:nvPr/>
          </p:nvSpPr>
          <p:spPr bwMode="auto">
            <a:xfrm>
              <a:off x="245" y="2089"/>
              <a:ext cx="163" cy="158"/>
            </a:xfrm>
            <a:custGeom>
              <a:avLst/>
              <a:gdLst>
                <a:gd name="T0" fmla="*/ 0 w 175"/>
                <a:gd name="T1" fmla="*/ 0 h 163"/>
                <a:gd name="T2" fmla="*/ 7 w 175"/>
                <a:gd name="T3" fmla="*/ 16 h 163"/>
                <a:gd name="T4" fmla="*/ 7 w 175"/>
                <a:gd name="T5" fmla="*/ 28 h 163"/>
                <a:gd name="T6" fmla="*/ 7 w 175"/>
                <a:gd name="T7" fmla="*/ 16 h 163"/>
                <a:gd name="T8" fmla="*/ 7 w 175"/>
                <a:gd name="T9" fmla="*/ 16 h 163"/>
                <a:gd name="T10" fmla="*/ 7 w 175"/>
                <a:gd name="T11" fmla="*/ 16 h 163"/>
                <a:gd name="T12" fmla="*/ 7 w 175"/>
                <a:gd name="T13" fmla="*/ 16 h 163"/>
                <a:gd name="T14" fmla="*/ 0 w 175"/>
                <a:gd name="T15" fmla="*/ 0 h 1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5"/>
                <a:gd name="T25" fmla="*/ 0 h 163"/>
                <a:gd name="T26" fmla="*/ 175 w 175"/>
                <a:gd name="T27" fmla="*/ 163 h 16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5" h="163">
                  <a:moveTo>
                    <a:pt x="0" y="0"/>
                  </a:moveTo>
                  <a:cubicBezTo>
                    <a:pt x="29" y="28"/>
                    <a:pt x="34" y="63"/>
                    <a:pt x="46" y="100"/>
                  </a:cubicBezTo>
                  <a:cubicBezTo>
                    <a:pt x="56" y="130"/>
                    <a:pt x="89" y="143"/>
                    <a:pt x="110" y="163"/>
                  </a:cubicBezTo>
                  <a:cubicBezTo>
                    <a:pt x="113" y="145"/>
                    <a:pt x="111" y="125"/>
                    <a:pt x="119" y="109"/>
                  </a:cubicBezTo>
                  <a:cubicBezTo>
                    <a:pt x="125" y="97"/>
                    <a:pt x="175" y="89"/>
                    <a:pt x="137" y="63"/>
                  </a:cubicBezTo>
                  <a:cubicBezTo>
                    <a:pt x="121" y="52"/>
                    <a:pt x="100" y="51"/>
                    <a:pt x="82" y="45"/>
                  </a:cubicBezTo>
                  <a:cubicBezTo>
                    <a:pt x="73" y="42"/>
                    <a:pt x="55" y="36"/>
                    <a:pt x="55" y="36"/>
                  </a:cubicBezTo>
                  <a:cubicBezTo>
                    <a:pt x="21" y="2"/>
                    <a:pt x="40" y="13"/>
                    <a:pt x="0" y="0"/>
                  </a:cubicBezTo>
                  <a:close/>
                </a:path>
              </a:pathLst>
            </a:custGeom>
            <a:gradFill rotWithShape="0">
              <a:gsLst>
                <a:gs pos="0">
                  <a:srgbClr val="497393">
                    <a:alpha val="28998"/>
                  </a:srgbClr>
                </a:gs>
                <a:gs pos="100000">
                  <a:srgbClr val="7B99B1"/>
                </a:gs>
              </a:gsLst>
              <a:path path="rect">
                <a:fillToRect l="50000" t="50000" r="50000" b="50000"/>
              </a:path>
            </a:gradFill>
            <a:ln w="15875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15" name="Oval 204"/>
            <p:cNvSpPr>
              <a:spLocks noChangeArrowheads="1"/>
            </p:cNvSpPr>
            <p:nvPr/>
          </p:nvSpPr>
          <p:spPr bwMode="auto">
            <a:xfrm>
              <a:off x="1543" y="1453"/>
              <a:ext cx="42" cy="45"/>
            </a:xfrm>
            <a:prstGeom prst="ellipse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16" name="Oval 205"/>
            <p:cNvSpPr>
              <a:spLocks noChangeArrowheads="1"/>
            </p:cNvSpPr>
            <p:nvPr/>
          </p:nvSpPr>
          <p:spPr bwMode="auto">
            <a:xfrm>
              <a:off x="916" y="1780"/>
              <a:ext cx="42" cy="46"/>
            </a:xfrm>
            <a:prstGeom prst="ellipse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17" name="Oval 206"/>
            <p:cNvSpPr>
              <a:spLocks noChangeArrowheads="1"/>
            </p:cNvSpPr>
            <p:nvPr/>
          </p:nvSpPr>
          <p:spPr bwMode="auto">
            <a:xfrm>
              <a:off x="1199" y="1755"/>
              <a:ext cx="42" cy="46"/>
            </a:xfrm>
            <a:prstGeom prst="ellipse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18" name="Oval 207"/>
            <p:cNvSpPr>
              <a:spLocks noChangeArrowheads="1"/>
            </p:cNvSpPr>
            <p:nvPr/>
          </p:nvSpPr>
          <p:spPr bwMode="auto">
            <a:xfrm>
              <a:off x="293" y="2123"/>
              <a:ext cx="42" cy="45"/>
            </a:xfrm>
            <a:prstGeom prst="ellipse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559312" name="Text Box 208"/>
            <p:cNvSpPr txBox="1">
              <a:spLocks noChangeArrowheads="1"/>
            </p:cNvSpPr>
            <p:nvPr/>
          </p:nvSpPr>
          <p:spPr bwMode="auto">
            <a:xfrm>
              <a:off x="1610" y="1434"/>
              <a:ext cx="454" cy="9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18000" tIns="10800" rIns="18000" bIns="10800">
              <a:spAutoFit/>
            </a:bodyPr>
            <a:lstStyle/>
            <a:p>
              <a:pPr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altLang="ru-RU" sz="1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Мурманск</a:t>
              </a:r>
            </a:p>
          </p:txBody>
        </p:sp>
        <p:sp>
          <p:nvSpPr>
            <p:cNvPr id="559313" name="Text Box 209"/>
            <p:cNvSpPr txBox="1">
              <a:spLocks noChangeArrowheads="1"/>
            </p:cNvSpPr>
            <p:nvPr/>
          </p:nvSpPr>
          <p:spPr bwMode="auto">
            <a:xfrm>
              <a:off x="987" y="1661"/>
              <a:ext cx="578" cy="9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lIns="18000" tIns="10800" rIns="18000" bIns="10800">
              <a:spAutoFit/>
            </a:bodyPr>
            <a:lstStyle/>
            <a:p>
              <a:pPr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altLang="ru-RU" sz="1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Петрозаводск</a:t>
              </a:r>
            </a:p>
          </p:txBody>
        </p:sp>
        <p:sp>
          <p:nvSpPr>
            <p:cNvPr id="559314" name="Text Box 210"/>
            <p:cNvSpPr txBox="1">
              <a:spLocks noChangeArrowheads="1"/>
            </p:cNvSpPr>
            <p:nvPr/>
          </p:nvSpPr>
          <p:spPr bwMode="auto">
            <a:xfrm>
              <a:off x="197" y="1747"/>
              <a:ext cx="687" cy="9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lIns="18000" tIns="10800" rIns="18000" bIns="10800">
              <a:spAutoFit/>
            </a:bodyPr>
            <a:lstStyle/>
            <a:p>
              <a:pPr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altLang="ru-RU" sz="1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Санкт-Петербург</a:t>
              </a:r>
            </a:p>
          </p:txBody>
        </p:sp>
        <p:sp>
          <p:nvSpPr>
            <p:cNvPr id="559315" name="Text Box 211"/>
            <p:cNvSpPr txBox="1">
              <a:spLocks noChangeArrowheads="1"/>
            </p:cNvSpPr>
            <p:nvPr/>
          </p:nvSpPr>
          <p:spPr bwMode="auto">
            <a:xfrm>
              <a:off x="68" y="2205"/>
              <a:ext cx="537" cy="9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lIns="18000" tIns="10800" rIns="18000" bIns="10800">
              <a:spAutoFit/>
            </a:bodyPr>
            <a:lstStyle/>
            <a:p>
              <a:pPr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altLang="ru-RU" sz="1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Калининград</a:t>
              </a:r>
            </a:p>
          </p:txBody>
        </p:sp>
      </p:grpSp>
      <p:grpSp>
        <p:nvGrpSpPr>
          <p:cNvPr id="9" name="Group 212"/>
          <p:cNvGrpSpPr>
            <a:grpSpLocks/>
          </p:cNvGrpSpPr>
          <p:nvPr/>
        </p:nvGrpSpPr>
        <p:grpSpPr bwMode="auto">
          <a:xfrm>
            <a:off x="3563938" y="4940300"/>
            <a:ext cx="855662" cy="438150"/>
            <a:chOff x="2245" y="3067"/>
            <a:chExt cx="539" cy="276"/>
          </a:xfrm>
        </p:grpSpPr>
        <p:sp>
          <p:nvSpPr>
            <p:cNvPr id="14408" name="Freeform 213"/>
            <p:cNvSpPr>
              <a:spLocks/>
            </p:cNvSpPr>
            <p:nvPr/>
          </p:nvSpPr>
          <p:spPr bwMode="auto">
            <a:xfrm>
              <a:off x="2389" y="3067"/>
              <a:ext cx="395" cy="276"/>
            </a:xfrm>
            <a:custGeom>
              <a:avLst/>
              <a:gdLst>
                <a:gd name="T0" fmla="*/ 5 w 423"/>
                <a:gd name="T1" fmla="*/ 20 h 283"/>
                <a:gd name="T2" fmla="*/ 7 w 423"/>
                <a:gd name="T3" fmla="*/ 30 h 283"/>
                <a:gd name="T4" fmla="*/ 7 w 423"/>
                <a:gd name="T5" fmla="*/ 40 h 283"/>
                <a:gd name="T6" fmla="*/ 7 w 423"/>
                <a:gd name="T7" fmla="*/ 53 h 283"/>
                <a:gd name="T8" fmla="*/ 7 w 423"/>
                <a:gd name="T9" fmla="*/ 59 h 283"/>
                <a:gd name="T10" fmla="*/ 7 w 423"/>
                <a:gd name="T11" fmla="*/ 51 h 283"/>
                <a:gd name="T12" fmla="*/ 7 w 423"/>
                <a:gd name="T13" fmla="*/ 57 h 283"/>
                <a:gd name="T14" fmla="*/ 7 w 423"/>
                <a:gd name="T15" fmla="*/ 59 h 283"/>
                <a:gd name="T16" fmla="*/ 7 w 423"/>
                <a:gd name="T17" fmla="*/ 61 h 283"/>
                <a:gd name="T18" fmla="*/ 7 w 423"/>
                <a:gd name="T19" fmla="*/ 58 h 283"/>
                <a:gd name="T20" fmla="*/ 7 w 423"/>
                <a:gd name="T21" fmla="*/ 58 h 283"/>
                <a:gd name="T22" fmla="*/ 7 w 423"/>
                <a:gd name="T23" fmla="*/ 59 h 283"/>
                <a:gd name="T24" fmla="*/ 7 w 423"/>
                <a:gd name="T25" fmla="*/ 62 h 283"/>
                <a:gd name="T26" fmla="*/ 7 w 423"/>
                <a:gd name="T27" fmla="*/ 63 h 283"/>
                <a:gd name="T28" fmla="*/ 7 w 423"/>
                <a:gd name="T29" fmla="*/ 66 h 283"/>
                <a:gd name="T30" fmla="*/ 7 w 423"/>
                <a:gd name="T31" fmla="*/ 65 h 283"/>
                <a:gd name="T32" fmla="*/ 7 w 423"/>
                <a:gd name="T33" fmla="*/ 61 h 283"/>
                <a:gd name="T34" fmla="*/ 7 w 423"/>
                <a:gd name="T35" fmla="*/ 56 h 283"/>
                <a:gd name="T36" fmla="*/ 7 w 423"/>
                <a:gd name="T37" fmla="*/ 54 h 283"/>
                <a:gd name="T38" fmla="*/ 7 w 423"/>
                <a:gd name="T39" fmla="*/ 50 h 283"/>
                <a:gd name="T40" fmla="*/ 7 w 423"/>
                <a:gd name="T41" fmla="*/ 45 h 283"/>
                <a:gd name="T42" fmla="*/ 7 w 423"/>
                <a:gd name="T43" fmla="*/ 38 h 283"/>
                <a:gd name="T44" fmla="*/ 7 w 423"/>
                <a:gd name="T45" fmla="*/ 34 h 283"/>
                <a:gd name="T46" fmla="*/ 7 w 423"/>
                <a:gd name="T47" fmla="*/ 22 h 283"/>
                <a:gd name="T48" fmla="*/ 7 w 423"/>
                <a:gd name="T49" fmla="*/ 20 h 283"/>
                <a:gd name="T50" fmla="*/ 7 w 423"/>
                <a:gd name="T51" fmla="*/ 20 h 283"/>
                <a:gd name="T52" fmla="*/ 7 w 423"/>
                <a:gd name="T53" fmla="*/ 20 h 283"/>
                <a:gd name="T54" fmla="*/ 7 w 423"/>
                <a:gd name="T55" fmla="*/ 12 h 283"/>
                <a:gd name="T56" fmla="*/ 7 w 423"/>
                <a:gd name="T57" fmla="*/ 20 h 283"/>
                <a:gd name="T58" fmla="*/ 7 w 423"/>
                <a:gd name="T59" fmla="*/ 20 h 283"/>
                <a:gd name="T60" fmla="*/ 7 w 423"/>
                <a:gd name="T61" fmla="*/ 20 h 283"/>
                <a:gd name="T62" fmla="*/ 7 w 423"/>
                <a:gd name="T63" fmla="*/ 20 h 283"/>
                <a:gd name="T64" fmla="*/ 7 w 423"/>
                <a:gd name="T65" fmla="*/ 20 h 283"/>
                <a:gd name="T66" fmla="*/ 7 w 423"/>
                <a:gd name="T67" fmla="*/ 20 h 283"/>
                <a:gd name="T68" fmla="*/ 7 w 423"/>
                <a:gd name="T69" fmla="*/ 20 h 283"/>
                <a:gd name="T70" fmla="*/ 7 w 423"/>
                <a:gd name="T71" fmla="*/ 20 h 283"/>
                <a:gd name="T72" fmla="*/ 7 w 423"/>
                <a:gd name="T73" fmla="*/ 4 h 283"/>
                <a:gd name="T74" fmla="*/ 7 w 423"/>
                <a:gd name="T75" fmla="*/ 18 h 283"/>
                <a:gd name="T76" fmla="*/ 7 w 423"/>
                <a:gd name="T77" fmla="*/ 20 h 283"/>
                <a:gd name="T78" fmla="*/ 7 w 423"/>
                <a:gd name="T79" fmla="*/ 20 h 283"/>
                <a:gd name="T80" fmla="*/ 5 w 423"/>
                <a:gd name="T81" fmla="*/ 20 h 28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423"/>
                <a:gd name="T124" fmla="*/ 0 h 283"/>
                <a:gd name="T125" fmla="*/ 423 w 423"/>
                <a:gd name="T126" fmla="*/ 283 h 28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423" h="283">
                  <a:moveTo>
                    <a:pt x="5" y="44"/>
                  </a:moveTo>
                  <a:cubicBezTo>
                    <a:pt x="0" y="74"/>
                    <a:pt x="7" y="99"/>
                    <a:pt x="23" y="124"/>
                  </a:cubicBezTo>
                  <a:cubicBezTo>
                    <a:pt x="26" y="138"/>
                    <a:pt x="33" y="149"/>
                    <a:pt x="37" y="162"/>
                  </a:cubicBezTo>
                  <a:cubicBezTo>
                    <a:pt x="43" y="183"/>
                    <a:pt x="46" y="203"/>
                    <a:pt x="59" y="222"/>
                  </a:cubicBezTo>
                  <a:cubicBezTo>
                    <a:pt x="59" y="228"/>
                    <a:pt x="53" y="270"/>
                    <a:pt x="71" y="258"/>
                  </a:cubicBezTo>
                  <a:cubicBezTo>
                    <a:pt x="77" y="239"/>
                    <a:pt x="85" y="217"/>
                    <a:pt x="105" y="210"/>
                  </a:cubicBezTo>
                  <a:cubicBezTo>
                    <a:pt x="125" y="215"/>
                    <a:pt x="133" y="230"/>
                    <a:pt x="147" y="244"/>
                  </a:cubicBezTo>
                  <a:cubicBezTo>
                    <a:pt x="155" y="252"/>
                    <a:pt x="168" y="252"/>
                    <a:pt x="177" y="258"/>
                  </a:cubicBezTo>
                  <a:cubicBezTo>
                    <a:pt x="181" y="270"/>
                    <a:pt x="185" y="268"/>
                    <a:pt x="197" y="266"/>
                  </a:cubicBezTo>
                  <a:cubicBezTo>
                    <a:pt x="200" y="255"/>
                    <a:pt x="202" y="255"/>
                    <a:pt x="213" y="252"/>
                  </a:cubicBezTo>
                  <a:cubicBezTo>
                    <a:pt x="221" y="253"/>
                    <a:pt x="229" y="253"/>
                    <a:pt x="237" y="254"/>
                  </a:cubicBezTo>
                  <a:cubicBezTo>
                    <a:pt x="241" y="255"/>
                    <a:pt x="249" y="258"/>
                    <a:pt x="249" y="258"/>
                  </a:cubicBezTo>
                  <a:cubicBezTo>
                    <a:pt x="253" y="262"/>
                    <a:pt x="258" y="264"/>
                    <a:pt x="261" y="268"/>
                  </a:cubicBezTo>
                  <a:cubicBezTo>
                    <a:pt x="262" y="270"/>
                    <a:pt x="262" y="273"/>
                    <a:pt x="263" y="274"/>
                  </a:cubicBezTo>
                  <a:cubicBezTo>
                    <a:pt x="266" y="277"/>
                    <a:pt x="275" y="282"/>
                    <a:pt x="275" y="282"/>
                  </a:cubicBezTo>
                  <a:cubicBezTo>
                    <a:pt x="282" y="281"/>
                    <a:pt x="289" y="283"/>
                    <a:pt x="295" y="280"/>
                  </a:cubicBezTo>
                  <a:cubicBezTo>
                    <a:pt x="300" y="278"/>
                    <a:pt x="283" y="267"/>
                    <a:pt x="281" y="266"/>
                  </a:cubicBezTo>
                  <a:cubicBezTo>
                    <a:pt x="261" y="246"/>
                    <a:pt x="281" y="248"/>
                    <a:pt x="293" y="240"/>
                  </a:cubicBezTo>
                  <a:cubicBezTo>
                    <a:pt x="307" y="231"/>
                    <a:pt x="317" y="231"/>
                    <a:pt x="333" y="230"/>
                  </a:cubicBezTo>
                  <a:cubicBezTo>
                    <a:pt x="345" y="226"/>
                    <a:pt x="353" y="218"/>
                    <a:pt x="357" y="206"/>
                  </a:cubicBezTo>
                  <a:cubicBezTo>
                    <a:pt x="361" y="177"/>
                    <a:pt x="370" y="184"/>
                    <a:pt x="401" y="182"/>
                  </a:cubicBezTo>
                  <a:cubicBezTo>
                    <a:pt x="412" y="165"/>
                    <a:pt x="395" y="192"/>
                    <a:pt x="407" y="152"/>
                  </a:cubicBezTo>
                  <a:cubicBezTo>
                    <a:pt x="408" y="149"/>
                    <a:pt x="420" y="140"/>
                    <a:pt x="423" y="136"/>
                  </a:cubicBezTo>
                  <a:cubicBezTo>
                    <a:pt x="420" y="122"/>
                    <a:pt x="415" y="114"/>
                    <a:pt x="407" y="102"/>
                  </a:cubicBezTo>
                  <a:cubicBezTo>
                    <a:pt x="404" y="98"/>
                    <a:pt x="399" y="90"/>
                    <a:pt x="399" y="90"/>
                  </a:cubicBezTo>
                  <a:cubicBezTo>
                    <a:pt x="397" y="80"/>
                    <a:pt x="397" y="70"/>
                    <a:pt x="395" y="60"/>
                  </a:cubicBezTo>
                  <a:cubicBezTo>
                    <a:pt x="393" y="50"/>
                    <a:pt x="353" y="23"/>
                    <a:pt x="343" y="20"/>
                  </a:cubicBezTo>
                  <a:cubicBezTo>
                    <a:pt x="342" y="17"/>
                    <a:pt x="341" y="10"/>
                    <a:pt x="335" y="12"/>
                  </a:cubicBezTo>
                  <a:cubicBezTo>
                    <a:pt x="330" y="14"/>
                    <a:pt x="328" y="18"/>
                    <a:pt x="323" y="20"/>
                  </a:cubicBezTo>
                  <a:cubicBezTo>
                    <a:pt x="304" y="26"/>
                    <a:pt x="302" y="26"/>
                    <a:pt x="279" y="28"/>
                  </a:cubicBezTo>
                  <a:cubicBezTo>
                    <a:pt x="270" y="31"/>
                    <a:pt x="269" y="34"/>
                    <a:pt x="263" y="40"/>
                  </a:cubicBezTo>
                  <a:cubicBezTo>
                    <a:pt x="256" y="47"/>
                    <a:pt x="246" y="48"/>
                    <a:pt x="237" y="50"/>
                  </a:cubicBezTo>
                  <a:cubicBezTo>
                    <a:pt x="225" y="58"/>
                    <a:pt x="230" y="69"/>
                    <a:pt x="215" y="74"/>
                  </a:cubicBezTo>
                  <a:cubicBezTo>
                    <a:pt x="208" y="72"/>
                    <a:pt x="204" y="68"/>
                    <a:pt x="197" y="66"/>
                  </a:cubicBezTo>
                  <a:cubicBezTo>
                    <a:pt x="188" y="52"/>
                    <a:pt x="193" y="57"/>
                    <a:pt x="183" y="50"/>
                  </a:cubicBezTo>
                  <a:cubicBezTo>
                    <a:pt x="180" y="40"/>
                    <a:pt x="175" y="35"/>
                    <a:pt x="165" y="32"/>
                  </a:cubicBezTo>
                  <a:cubicBezTo>
                    <a:pt x="162" y="0"/>
                    <a:pt x="167" y="1"/>
                    <a:pt x="135" y="4"/>
                  </a:cubicBezTo>
                  <a:cubicBezTo>
                    <a:pt x="127" y="28"/>
                    <a:pt x="119" y="12"/>
                    <a:pt x="105" y="18"/>
                  </a:cubicBezTo>
                  <a:cubicBezTo>
                    <a:pt x="93" y="36"/>
                    <a:pt x="74" y="39"/>
                    <a:pt x="53" y="42"/>
                  </a:cubicBezTo>
                  <a:cubicBezTo>
                    <a:pt x="45" y="43"/>
                    <a:pt x="29" y="48"/>
                    <a:pt x="29" y="48"/>
                  </a:cubicBezTo>
                  <a:cubicBezTo>
                    <a:pt x="24" y="47"/>
                    <a:pt x="11" y="44"/>
                    <a:pt x="5" y="44"/>
                  </a:cubicBezTo>
                  <a:close/>
                </a:path>
              </a:pathLst>
            </a:custGeom>
            <a:gradFill rotWithShape="0">
              <a:gsLst>
                <a:gs pos="0">
                  <a:srgbClr val="497393">
                    <a:alpha val="28998"/>
                  </a:srgbClr>
                </a:gs>
                <a:gs pos="100000">
                  <a:srgbClr val="7B99B1"/>
                </a:gs>
              </a:gsLst>
              <a:path path="rect">
                <a:fillToRect l="50000" t="50000" r="50000" b="50000"/>
              </a:path>
            </a:gradFill>
            <a:ln w="15875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09" name="Oval 214"/>
            <p:cNvSpPr>
              <a:spLocks noChangeArrowheads="1"/>
            </p:cNvSpPr>
            <p:nvPr/>
          </p:nvSpPr>
          <p:spPr bwMode="auto">
            <a:xfrm>
              <a:off x="2625" y="3144"/>
              <a:ext cx="42" cy="45"/>
            </a:xfrm>
            <a:prstGeom prst="ellipse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559319" name="Text Box 215"/>
            <p:cNvSpPr txBox="1">
              <a:spLocks noChangeArrowheads="1"/>
            </p:cNvSpPr>
            <p:nvPr/>
          </p:nvSpPr>
          <p:spPr bwMode="auto">
            <a:xfrm>
              <a:off x="2245" y="3113"/>
              <a:ext cx="360" cy="9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lIns="18000" tIns="10800" rIns="18000" bIns="10800">
              <a:spAutoFit/>
            </a:bodyPr>
            <a:lstStyle/>
            <a:p>
              <a:pPr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altLang="ru-RU" sz="1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Барнаул</a:t>
              </a:r>
            </a:p>
          </p:txBody>
        </p:sp>
      </p:grpSp>
      <p:grpSp>
        <p:nvGrpSpPr>
          <p:cNvPr id="10" name="Group 216"/>
          <p:cNvGrpSpPr>
            <a:grpSpLocks/>
          </p:cNvGrpSpPr>
          <p:nvPr/>
        </p:nvGrpSpPr>
        <p:grpSpPr bwMode="auto">
          <a:xfrm>
            <a:off x="34925" y="4173538"/>
            <a:ext cx="2116138" cy="1233487"/>
            <a:chOff x="22" y="2584"/>
            <a:chExt cx="1333" cy="777"/>
          </a:xfrm>
        </p:grpSpPr>
        <p:sp>
          <p:nvSpPr>
            <p:cNvPr id="14389" name="Freeform 217"/>
            <p:cNvSpPr>
              <a:spLocks/>
            </p:cNvSpPr>
            <p:nvPr/>
          </p:nvSpPr>
          <p:spPr bwMode="auto">
            <a:xfrm>
              <a:off x="741" y="2602"/>
              <a:ext cx="297" cy="269"/>
            </a:xfrm>
            <a:custGeom>
              <a:avLst/>
              <a:gdLst>
                <a:gd name="T0" fmla="*/ 7 w 318"/>
                <a:gd name="T1" fmla="*/ 19 h 276"/>
                <a:gd name="T2" fmla="*/ 7 w 318"/>
                <a:gd name="T3" fmla="*/ 27 h 276"/>
                <a:gd name="T4" fmla="*/ 7 w 318"/>
                <a:gd name="T5" fmla="*/ 33 h 276"/>
                <a:gd name="T6" fmla="*/ 7 w 318"/>
                <a:gd name="T7" fmla="*/ 41 h 276"/>
                <a:gd name="T8" fmla="*/ 0 w 318"/>
                <a:gd name="T9" fmla="*/ 46 h 276"/>
                <a:gd name="T10" fmla="*/ 7 w 318"/>
                <a:gd name="T11" fmla="*/ 51 h 276"/>
                <a:gd name="T12" fmla="*/ 7 w 318"/>
                <a:gd name="T13" fmla="*/ 60 h 276"/>
                <a:gd name="T14" fmla="*/ 7 w 318"/>
                <a:gd name="T15" fmla="*/ 57 h 276"/>
                <a:gd name="T16" fmla="*/ 7 w 318"/>
                <a:gd name="T17" fmla="*/ 58 h 276"/>
                <a:gd name="T18" fmla="*/ 7 w 318"/>
                <a:gd name="T19" fmla="*/ 56 h 276"/>
                <a:gd name="T20" fmla="*/ 7 w 318"/>
                <a:gd name="T21" fmla="*/ 56 h 276"/>
                <a:gd name="T22" fmla="*/ 7 w 318"/>
                <a:gd name="T23" fmla="*/ 59 h 276"/>
                <a:gd name="T24" fmla="*/ 7 w 318"/>
                <a:gd name="T25" fmla="*/ 58 h 276"/>
                <a:gd name="T26" fmla="*/ 7 w 318"/>
                <a:gd name="T27" fmla="*/ 58 h 276"/>
                <a:gd name="T28" fmla="*/ 7 w 318"/>
                <a:gd name="T29" fmla="*/ 56 h 276"/>
                <a:gd name="T30" fmla="*/ 7 w 318"/>
                <a:gd name="T31" fmla="*/ 58 h 276"/>
                <a:gd name="T32" fmla="*/ 7 w 318"/>
                <a:gd name="T33" fmla="*/ 62 h 276"/>
                <a:gd name="T34" fmla="*/ 7 w 318"/>
                <a:gd name="T35" fmla="*/ 58 h 276"/>
                <a:gd name="T36" fmla="*/ 7 w 318"/>
                <a:gd name="T37" fmla="*/ 54 h 276"/>
                <a:gd name="T38" fmla="*/ 7 w 318"/>
                <a:gd name="T39" fmla="*/ 50 h 276"/>
                <a:gd name="T40" fmla="*/ 7 w 318"/>
                <a:gd name="T41" fmla="*/ 47 h 276"/>
                <a:gd name="T42" fmla="*/ 7 w 318"/>
                <a:gd name="T43" fmla="*/ 46 h 276"/>
                <a:gd name="T44" fmla="*/ 7 w 318"/>
                <a:gd name="T45" fmla="*/ 40 h 276"/>
                <a:gd name="T46" fmla="*/ 7 w 318"/>
                <a:gd name="T47" fmla="*/ 40 h 276"/>
                <a:gd name="T48" fmla="*/ 7 w 318"/>
                <a:gd name="T49" fmla="*/ 34 h 276"/>
                <a:gd name="T50" fmla="*/ 7 w 318"/>
                <a:gd name="T51" fmla="*/ 31 h 276"/>
                <a:gd name="T52" fmla="*/ 7 w 318"/>
                <a:gd name="T53" fmla="*/ 27 h 276"/>
                <a:gd name="T54" fmla="*/ 7 w 318"/>
                <a:gd name="T55" fmla="*/ 20 h 276"/>
                <a:gd name="T56" fmla="*/ 7 w 318"/>
                <a:gd name="T57" fmla="*/ 19 h 276"/>
                <a:gd name="T58" fmla="*/ 7 w 318"/>
                <a:gd name="T59" fmla="*/ 19 h 276"/>
                <a:gd name="T60" fmla="*/ 7 w 318"/>
                <a:gd name="T61" fmla="*/ 15 h 276"/>
                <a:gd name="T62" fmla="*/ 7 w 318"/>
                <a:gd name="T63" fmla="*/ 8 h 276"/>
                <a:gd name="T64" fmla="*/ 7 w 318"/>
                <a:gd name="T65" fmla="*/ 0 h 276"/>
                <a:gd name="T66" fmla="*/ 7 w 318"/>
                <a:gd name="T67" fmla="*/ 19 h 276"/>
                <a:gd name="T68" fmla="*/ 7 w 318"/>
                <a:gd name="T69" fmla="*/ 19 h 27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18"/>
                <a:gd name="T106" fmla="*/ 0 h 276"/>
                <a:gd name="T107" fmla="*/ 318 w 318"/>
                <a:gd name="T108" fmla="*/ 276 h 27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18" h="276">
                  <a:moveTo>
                    <a:pt x="77" y="41"/>
                  </a:moveTo>
                  <a:cubicBezTo>
                    <a:pt x="80" y="72"/>
                    <a:pt x="81" y="96"/>
                    <a:pt x="63" y="120"/>
                  </a:cubicBezTo>
                  <a:cubicBezTo>
                    <a:pt x="62" y="127"/>
                    <a:pt x="57" y="132"/>
                    <a:pt x="54" y="138"/>
                  </a:cubicBezTo>
                  <a:cubicBezTo>
                    <a:pt x="51" y="153"/>
                    <a:pt x="53" y="165"/>
                    <a:pt x="36" y="168"/>
                  </a:cubicBezTo>
                  <a:cubicBezTo>
                    <a:pt x="21" y="176"/>
                    <a:pt x="9" y="178"/>
                    <a:pt x="0" y="194"/>
                  </a:cubicBezTo>
                  <a:cubicBezTo>
                    <a:pt x="1" y="202"/>
                    <a:pt x="8" y="218"/>
                    <a:pt x="8" y="218"/>
                  </a:cubicBezTo>
                  <a:cubicBezTo>
                    <a:pt x="9" y="241"/>
                    <a:pt x="6" y="258"/>
                    <a:pt x="27" y="269"/>
                  </a:cubicBezTo>
                  <a:cubicBezTo>
                    <a:pt x="38" y="266"/>
                    <a:pt x="47" y="261"/>
                    <a:pt x="59" y="258"/>
                  </a:cubicBezTo>
                  <a:cubicBezTo>
                    <a:pt x="71" y="259"/>
                    <a:pt x="79" y="261"/>
                    <a:pt x="90" y="260"/>
                  </a:cubicBezTo>
                  <a:cubicBezTo>
                    <a:pt x="94" y="253"/>
                    <a:pt x="95" y="250"/>
                    <a:pt x="104" y="248"/>
                  </a:cubicBezTo>
                  <a:cubicBezTo>
                    <a:pt x="109" y="248"/>
                    <a:pt x="114" y="247"/>
                    <a:pt x="119" y="249"/>
                  </a:cubicBezTo>
                  <a:cubicBezTo>
                    <a:pt x="124" y="251"/>
                    <a:pt x="122" y="263"/>
                    <a:pt x="129" y="266"/>
                  </a:cubicBezTo>
                  <a:cubicBezTo>
                    <a:pt x="135" y="263"/>
                    <a:pt x="140" y="261"/>
                    <a:pt x="147" y="260"/>
                  </a:cubicBezTo>
                  <a:cubicBezTo>
                    <a:pt x="178" y="261"/>
                    <a:pt x="180" y="263"/>
                    <a:pt x="212" y="261"/>
                  </a:cubicBezTo>
                  <a:cubicBezTo>
                    <a:pt x="213" y="253"/>
                    <a:pt x="214" y="252"/>
                    <a:pt x="222" y="249"/>
                  </a:cubicBezTo>
                  <a:cubicBezTo>
                    <a:pt x="227" y="254"/>
                    <a:pt x="229" y="259"/>
                    <a:pt x="233" y="264"/>
                  </a:cubicBezTo>
                  <a:cubicBezTo>
                    <a:pt x="234" y="271"/>
                    <a:pt x="238" y="273"/>
                    <a:pt x="245" y="276"/>
                  </a:cubicBezTo>
                  <a:cubicBezTo>
                    <a:pt x="251" y="273"/>
                    <a:pt x="257" y="261"/>
                    <a:pt x="257" y="261"/>
                  </a:cubicBezTo>
                  <a:cubicBezTo>
                    <a:pt x="258" y="254"/>
                    <a:pt x="260" y="246"/>
                    <a:pt x="263" y="239"/>
                  </a:cubicBezTo>
                  <a:cubicBezTo>
                    <a:pt x="265" y="228"/>
                    <a:pt x="282" y="221"/>
                    <a:pt x="290" y="213"/>
                  </a:cubicBezTo>
                  <a:cubicBezTo>
                    <a:pt x="294" y="209"/>
                    <a:pt x="293" y="199"/>
                    <a:pt x="300" y="198"/>
                  </a:cubicBezTo>
                  <a:cubicBezTo>
                    <a:pt x="306" y="197"/>
                    <a:pt x="317" y="195"/>
                    <a:pt x="317" y="195"/>
                  </a:cubicBezTo>
                  <a:cubicBezTo>
                    <a:pt x="318" y="188"/>
                    <a:pt x="312" y="170"/>
                    <a:pt x="306" y="165"/>
                  </a:cubicBezTo>
                  <a:cubicBezTo>
                    <a:pt x="300" y="161"/>
                    <a:pt x="285" y="164"/>
                    <a:pt x="285" y="164"/>
                  </a:cubicBezTo>
                  <a:cubicBezTo>
                    <a:pt x="284" y="157"/>
                    <a:pt x="282" y="149"/>
                    <a:pt x="279" y="143"/>
                  </a:cubicBezTo>
                  <a:cubicBezTo>
                    <a:pt x="278" y="137"/>
                    <a:pt x="269" y="135"/>
                    <a:pt x="264" y="131"/>
                  </a:cubicBezTo>
                  <a:cubicBezTo>
                    <a:pt x="261" y="126"/>
                    <a:pt x="265" y="124"/>
                    <a:pt x="261" y="119"/>
                  </a:cubicBezTo>
                  <a:cubicBezTo>
                    <a:pt x="260" y="112"/>
                    <a:pt x="262" y="102"/>
                    <a:pt x="269" y="98"/>
                  </a:cubicBezTo>
                  <a:cubicBezTo>
                    <a:pt x="254" y="87"/>
                    <a:pt x="251" y="83"/>
                    <a:pt x="242" y="68"/>
                  </a:cubicBezTo>
                  <a:cubicBezTo>
                    <a:pt x="236" y="58"/>
                    <a:pt x="224" y="51"/>
                    <a:pt x="213" y="50"/>
                  </a:cubicBezTo>
                  <a:cubicBezTo>
                    <a:pt x="194" y="44"/>
                    <a:pt x="187" y="24"/>
                    <a:pt x="171" y="15"/>
                  </a:cubicBezTo>
                  <a:cubicBezTo>
                    <a:pt x="165" y="7"/>
                    <a:pt x="156" y="10"/>
                    <a:pt x="147" y="8"/>
                  </a:cubicBezTo>
                  <a:cubicBezTo>
                    <a:pt x="139" y="4"/>
                    <a:pt x="131" y="3"/>
                    <a:pt x="123" y="0"/>
                  </a:cubicBezTo>
                  <a:cubicBezTo>
                    <a:pt x="112" y="4"/>
                    <a:pt x="106" y="24"/>
                    <a:pt x="99" y="33"/>
                  </a:cubicBezTo>
                  <a:cubicBezTo>
                    <a:pt x="95" y="39"/>
                    <a:pt x="79" y="36"/>
                    <a:pt x="77" y="41"/>
                  </a:cubicBezTo>
                  <a:close/>
                </a:path>
              </a:pathLst>
            </a:custGeom>
            <a:gradFill rotWithShape="0">
              <a:gsLst>
                <a:gs pos="0">
                  <a:srgbClr val="497393">
                    <a:alpha val="28998"/>
                  </a:srgbClr>
                </a:gs>
                <a:gs pos="100000">
                  <a:srgbClr val="7B99B1"/>
                </a:gs>
              </a:gsLst>
              <a:path path="rect">
                <a:fillToRect l="50000" t="50000" r="50000" b="50000"/>
              </a:path>
            </a:gradFill>
            <a:ln w="15875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390" name="Freeform 218"/>
            <p:cNvSpPr>
              <a:spLocks/>
            </p:cNvSpPr>
            <p:nvPr/>
          </p:nvSpPr>
          <p:spPr bwMode="auto">
            <a:xfrm>
              <a:off x="547" y="2637"/>
              <a:ext cx="273" cy="300"/>
            </a:xfrm>
            <a:custGeom>
              <a:avLst/>
              <a:gdLst>
                <a:gd name="T0" fmla="*/ 7 w 293"/>
                <a:gd name="T1" fmla="*/ 4 h 307"/>
                <a:gd name="T2" fmla="*/ 7 w 293"/>
                <a:gd name="T3" fmla="*/ 10 h 307"/>
                <a:gd name="T4" fmla="*/ 7 w 293"/>
                <a:gd name="T5" fmla="*/ 21 h 307"/>
                <a:gd name="T6" fmla="*/ 7 w 293"/>
                <a:gd name="T7" fmla="*/ 21 h 307"/>
                <a:gd name="T8" fmla="*/ 7 w 293"/>
                <a:gd name="T9" fmla="*/ 21 h 307"/>
                <a:gd name="T10" fmla="*/ 7 w 293"/>
                <a:gd name="T11" fmla="*/ 21 h 307"/>
                <a:gd name="T12" fmla="*/ 7 w 293"/>
                <a:gd name="T13" fmla="*/ 21 h 307"/>
                <a:gd name="T14" fmla="*/ 0 w 293"/>
                <a:gd name="T15" fmla="*/ 21 h 307"/>
                <a:gd name="T16" fmla="*/ 7 w 293"/>
                <a:gd name="T17" fmla="*/ 21 h 307"/>
                <a:gd name="T18" fmla="*/ 7 w 293"/>
                <a:gd name="T19" fmla="*/ 23 h 307"/>
                <a:gd name="T20" fmla="*/ 7 w 293"/>
                <a:gd name="T21" fmla="*/ 30 h 307"/>
                <a:gd name="T22" fmla="*/ 7 w 293"/>
                <a:gd name="T23" fmla="*/ 44 h 307"/>
                <a:gd name="T24" fmla="*/ 7 w 293"/>
                <a:gd name="T25" fmla="*/ 50 h 307"/>
                <a:gd name="T26" fmla="*/ 7 w 293"/>
                <a:gd name="T27" fmla="*/ 56 h 307"/>
                <a:gd name="T28" fmla="*/ 7 w 293"/>
                <a:gd name="T29" fmla="*/ 61 h 307"/>
                <a:gd name="T30" fmla="*/ 7 w 293"/>
                <a:gd name="T31" fmla="*/ 69 h 307"/>
                <a:gd name="T32" fmla="*/ 7 w 293"/>
                <a:gd name="T33" fmla="*/ 72 h 307"/>
                <a:gd name="T34" fmla="*/ 7 w 293"/>
                <a:gd name="T35" fmla="*/ 82 h 307"/>
                <a:gd name="T36" fmla="*/ 7 w 293"/>
                <a:gd name="T37" fmla="*/ 80 h 307"/>
                <a:gd name="T38" fmla="*/ 7 w 293"/>
                <a:gd name="T39" fmla="*/ 75 h 307"/>
                <a:gd name="T40" fmla="*/ 7 w 293"/>
                <a:gd name="T41" fmla="*/ 72 h 307"/>
                <a:gd name="T42" fmla="*/ 7 w 293"/>
                <a:gd name="T43" fmla="*/ 71 h 307"/>
                <a:gd name="T44" fmla="*/ 7 w 293"/>
                <a:gd name="T45" fmla="*/ 67 h 307"/>
                <a:gd name="T46" fmla="*/ 7 w 293"/>
                <a:gd name="T47" fmla="*/ 61 h 307"/>
                <a:gd name="T48" fmla="*/ 7 w 293"/>
                <a:gd name="T49" fmla="*/ 57 h 307"/>
                <a:gd name="T50" fmla="*/ 7 w 293"/>
                <a:gd name="T51" fmla="*/ 47 h 307"/>
                <a:gd name="T52" fmla="*/ 7 w 293"/>
                <a:gd name="T53" fmla="*/ 40 h 307"/>
                <a:gd name="T54" fmla="*/ 7 w 293"/>
                <a:gd name="T55" fmla="*/ 34 h 307"/>
                <a:gd name="T56" fmla="*/ 7 w 293"/>
                <a:gd name="T57" fmla="*/ 21 h 307"/>
                <a:gd name="T58" fmla="*/ 7 w 293"/>
                <a:gd name="T59" fmla="*/ 21 h 307"/>
                <a:gd name="T60" fmla="*/ 7 w 293"/>
                <a:gd name="T61" fmla="*/ 21 h 307"/>
                <a:gd name="T62" fmla="*/ 7 w 293"/>
                <a:gd name="T63" fmla="*/ 2 h 307"/>
                <a:gd name="T64" fmla="*/ 7 w 293"/>
                <a:gd name="T65" fmla="*/ 8 h 307"/>
                <a:gd name="T66" fmla="*/ 7 w 293"/>
                <a:gd name="T67" fmla="*/ 7 h 307"/>
                <a:gd name="T68" fmla="*/ 7 w 293"/>
                <a:gd name="T69" fmla="*/ 4 h 30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93"/>
                <a:gd name="T106" fmla="*/ 0 h 307"/>
                <a:gd name="T107" fmla="*/ 293 w 293"/>
                <a:gd name="T108" fmla="*/ 307 h 30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93" h="307">
                  <a:moveTo>
                    <a:pt x="186" y="4"/>
                  </a:moveTo>
                  <a:cubicBezTo>
                    <a:pt x="178" y="6"/>
                    <a:pt x="170" y="8"/>
                    <a:pt x="163" y="10"/>
                  </a:cubicBezTo>
                  <a:cubicBezTo>
                    <a:pt x="155" y="20"/>
                    <a:pt x="142" y="23"/>
                    <a:pt x="136" y="35"/>
                  </a:cubicBezTo>
                  <a:cubicBezTo>
                    <a:pt x="135" y="46"/>
                    <a:pt x="130" y="52"/>
                    <a:pt x="124" y="61"/>
                  </a:cubicBezTo>
                  <a:cubicBezTo>
                    <a:pt x="121" y="76"/>
                    <a:pt x="118" y="84"/>
                    <a:pt x="102" y="86"/>
                  </a:cubicBezTo>
                  <a:cubicBezTo>
                    <a:pt x="76" y="80"/>
                    <a:pt x="76" y="59"/>
                    <a:pt x="52" y="55"/>
                  </a:cubicBezTo>
                  <a:cubicBezTo>
                    <a:pt x="48" y="52"/>
                    <a:pt x="44" y="49"/>
                    <a:pt x="39" y="47"/>
                  </a:cubicBezTo>
                  <a:cubicBezTo>
                    <a:pt x="25" y="48"/>
                    <a:pt x="9" y="47"/>
                    <a:pt x="0" y="59"/>
                  </a:cubicBezTo>
                  <a:cubicBezTo>
                    <a:pt x="2" y="68"/>
                    <a:pt x="11" y="75"/>
                    <a:pt x="18" y="79"/>
                  </a:cubicBezTo>
                  <a:cubicBezTo>
                    <a:pt x="22" y="84"/>
                    <a:pt x="25" y="91"/>
                    <a:pt x="27" y="97"/>
                  </a:cubicBezTo>
                  <a:cubicBezTo>
                    <a:pt x="25" y="104"/>
                    <a:pt x="23" y="108"/>
                    <a:pt x="19" y="113"/>
                  </a:cubicBezTo>
                  <a:cubicBezTo>
                    <a:pt x="15" y="131"/>
                    <a:pt x="41" y="148"/>
                    <a:pt x="54" y="158"/>
                  </a:cubicBezTo>
                  <a:cubicBezTo>
                    <a:pt x="59" y="166"/>
                    <a:pt x="60" y="173"/>
                    <a:pt x="52" y="179"/>
                  </a:cubicBezTo>
                  <a:cubicBezTo>
                    <a:pt x="50" y="190"/>
                    <a:pt x="57" y="195"/>
                    <a:pt x="60" y="205"/>
                  </a:cubicBezTo>
                  <a:cubicBezTo>
                    <a:pt x="60" y="214"/>
                    <a:pt x="60" y="223"/>
                    <a:pt x="61" y="232"/>
                  </a:cubicBezTo>
                  <a:cubicBezTo>
                    <a:pt x="63" y="259"/>
                    <a:pt x="93" y="263"/>
                    <a:pt x="115" y="266"/>
                  </a:cubicBezTo>
                  <a:cubicBezTo>
                    <a:pt x="123" y="269"/>
                    <a:pt x="128" y="271"/>
                    <a:pt x="135" y="275"/>
                  </a:cubicBezTo>
                  <a:cubicBezTo>
                    <a:pt x="145" y="288"/>
                    <a:pt x="160" y="299"/>
                    <a:pt x="175" y="307"/>
                  </a:cubicBezTo>
                  <a:cubicBezTo>
                    <a:pt x="185" y="301"/>
                    <a:pt x="184" y="301"/>
                    <a:pt x="199" y="299"/>
                  </a:cubicBezTo>
                  <a:cubicBezTo>
                    <a:pt x="203" y="293"/>
                    <a:pt x="207" y="289"/>
                    <a:pt x="211" y="283"/>
                  </a:cubicBezTo>
                  <a:cubicBezTo>
                    <a:pt x="216" y="269"/>
                    <a:pt x="224" y="275"/>
                    <a:pt x="241" y="274"/>
                  </a:cubicBezTo>
                  <a:cubicBezTo>
                    <a:pt x="248" y="275"/>
                    <a:pt x="253" y="273"/>
                    <a:pt x="261" y="271"/>
                  </a:cubicBezTo>
                  <a:cubicBezTo>
                    <a:pt x="268" y="267"/>
                    <a:pt x="267" y="265"/>
                    <a:pt x="270" y="259"/>
                  </a:cubicBezTo>
                  <a:cubicBezTo>
                    <a:pt x="265" y="237"/>
                    <a:pt x="255" y="242"/>
                    <a:pt x="237" y="232"/>
                  </a:cubicBezTo>
                  <a:cubicBezTo>
                    <a:pt x="224" y="226"/>
                    <a:pt x="228" y="225"/>
                    <a:pt x="220" y="214"/>
                  </a:cubicBezTo>
                  <a:cubicBezTo>
                    <a:pt x="217" y="198"/>
                    <a:pt x="217" y="176"/>
                    <a:pt x="208" y="167"/>
                  </a:cubicBezTo>
                  <a:cubicBezTo>
                    <a:pt x="210" y="157"/>
                    <a:pt x="213" y="144"/>
                    <a:pt x="225" y="142"/>
                  </a:cubicBezTo>
                  <a:cubicBezTo>
                    <a:pt x="240" y="131"/>
                    <a:pt x="241" y="137"/>
                    <a:pt x="256" y="125"/>
                  </a:cubicBezTo>
                  <a:cubicBezTo>
                    <a:pt x="262" y="108"/>
                    <a:pt x="261" y="91"/>
                    <a:pt x="276" y="79"/>
                  </a:cubicBezTo>
                  <a:cubicBezTo>
                    <a:pt x="280" y="73"/>
                    <a:pt x="279" y="67"/>
                    <a:pt x="282" y="61"/>
                  </a:cubicBezTo>
                  <a:cubicBezTo>
                    <a:pt x="286" y="41"/>
                    <a:pt x="284" y="50"/>
                    <a:pt x="286" y="35"/>
                  </a:cubicBezTo>
                  <a:cubicBezTo>
                    <a:pt x="282" y="19"/>
                    <a:pt x="293" y="4"/>
                    <a:pt x="282" y="2"/>
                  </a:cubicBezTo>
                  <a:cubicBezTo>
                    <a:pt x="263" y="5"/>
                    <a:pt x="237" y="7"/>
                    <a:pt x="217" y="8"/>
                  </a:cubicBezTo>
                  <a:cubicBezTo>
                    <a:pt x="207" y="13"/>
                    <a:pt x="201" y="8"/>
                    <a:pt x="189" y="7"/>
                  </a:cubicBezTo>
                  <a:cubicBezTo>
                    <a:pt x="186" y="1"/>
                    <a:pt x="186" y="0"/>
                    <a:pt x="186" y="4"/>
                  </a:cubicBezTo>
                  <a:close/>
                </a:path>
              </a:pathLst>
            </a:custGeom>
            <a:gradFill rotWithShape="0">
              <a:gsLst>
                <a:gs pos="0">
                  <a:srgbClr val="497393">
                    <a:alpha val="28998"/>
                  </a:srgbClr>
                </a:gs>
                <a:gs pos="100000">
                  <a:srgbClr val="7B99B1"/>
                </a:gs>
              </a:gsLst>
              <a:path path="rect">
                <a:fillToRect l="50000" t="50000" r="50000" b="50000"/>
              </a:path>
            </a:gradFill>
            <a:ln w="15875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391" name="Freeform 219"/>
            <p:cNvSpPr>
              <a:spLocks/>
            </p:cNvSpPr>
            <p:nvPr/>
          </p:nvSpPr>
          <p:spPr bwMode="auto">
            <a:xfrm>
              <a:off x="395" y="2718"/>
              <a:ext cx="213" cy="372"/>
            </a:xfrm>
            <a:custGeom>
              <a:avLst/>
              <a:gdLst>
                <a:gd name="T0" fmla="*/ 7 w 228"/>
                <a:gd name="T1" fmla="*/ 21 h 381"/>
                <a:gd name="T2" fmla="*/ 7 w 228"/>
                <a:gd name="T3" fmla="*/ 21 h 381"/>
                <a:gd name="T4" fmla="*/ 7 w 228"/>
                <a:gd name="T5" fmla="*/ 18 h 381"/>
                <a:gd name="T6" fmla="*/ 7 w 228"/>
                <a:gd name="T7" fmla="*/ 0 h 381"/>
                <a:gd name="T8" fmla="*/ 7 w 228"/>
                <a:gd name="T9" fmla="*/ 8 h 381"/>
                <a:gd name="T10" fmla="*/ 7 w 228"/>
                <a:gd name="T11" fmla="*/ 21 h 381"/>
                <a:gd name="T12" fmla="*/ 7 w 228"/>
                <a:gd name="T13" fmla="*/ 21 h 381"/>
                <a:gd name="T14" fmla="*/ 7 w 228"/>
                <a:gd name="T15" fmla="*/ 21 h 381"/>
                <a:gd name="T16" fmla="*/ 7 w 228"/>
                <a:gd name="T17" fmla="*/ 21 h 381"/>
                <a:gd name="T18" fmla="*/ 7 w 228"/>
                <a:gd name="T19" fmla="*/ 21 h 381"/>
                <a:gd name="T20" fmla="*/ 7 w 228"/>
                <a:gd name="T21" fmla="*/ 21 h 381"/>
                <a:gd name="T22" fmla="*/ 7 w 228"/>
                <a:gd name="T23" fmla="*/ 21 h 381"/>
                <a:gd name="T24" fmla="*/ 7 w 228"/>
                <a:gd name="T25" fmla="*/ 49 h 381"/>
                <a:gd name="T26" fmla="*/ 7 w 228"/>
                <a:gd name="T27" fmla="*/ 55 h 381"/>
                <a:gd name="T28" fmla="*/ 7 w 228"/>
                <a:gd name="T29" fmla="*/ 57 h 381"/>
                <a:gd name="T30" fmla="*/ 7 w 228"/>
                <a:gd name="T31" fmla="*/ 66 h 381"/>
                <a:gd name="T32" fmla="*/ 7 w 228"/>
                <a:gd name="T33" fmla="*/ 74 h 381"/>
                <a:gd name="T34" fmla="*/ 7 w 228"/>
                <a:gd name="T35" fmla="*/ 78 h 381"/>
                <a:gd name="T36" fmla="*/ 7 w 228"/>
                <a:gd name="T37" fmla="*/ 81 h 381"/>
                <a:gd name="T38" fmla="*/ 7 w 228"/>
                <a:gd name="T39" fmla="*/ 89 h 381"/>
                <a:gd name="T40" fmla="*/ 7 w 228"/>
                <a:gd name="T41" fmla="*/ 95 h 381"/>
                <a:gd name="T42" fmla="*/ 7 w 228"/>
                <a:gd name="T43" fmla="*/ 95 h 381"/>
                <a:gd name="T44" fmla="*/ 7 w 228"/>
                <a:gd name="T45" fmla="*/ 86 h 381"/>
                <a:gd name="T46" fmla="*/ 7 w 228"/>
                <a:gd name="T47" fmla="*/ 81 h 381"/>
                <a:gd name="T48" fmla="*/ 7 w 228"/>
                <a:gd name="T49" fmla="*/ 81 h 381"/>
                <a:gd name="T50" fmla="*/ 7 w 228"/>
                <a:gd name="T51" fmla="*/ 80 h 381"/>
                <a:gd name="T52" fmla="*/ 7 w 228"/>
                <a:gd name="T53" fmla="*/ 77 h 381"/>
                <a:gd name="T54" fmla="*/ 7 w 228"/>
                <a:gd name="T55" fmla="*/ 66 h 381"/>
                <a:gd name="T56" fmla="*/ 7 w 228"/>
                <a:gd name="T57" fmla="*/ 61 h 381"/>
                <a:gd name="T58" fmla="*/ 7 w 228"/>
                <a:gd name="T59" fmla="*/ 56 h 381"/>
                <a:gd name="T60" fmla="*/ 7 w 228"/>
                <a:gd name="T61" fmla="*/ 52 h 381"/>
                <a:gd name="T62" fmla="*/ 7 w 228"/>
                <a:gd name="T63" fmla="*/ 49 h 381"/>
                <a:gd name="T64" fmla="*/ 7 w 228"/>
                <a:gd name="T65" fmla="*/ 42 h 381"/>
                <a:gd name="T66" fmla="*/ 7 w 228"/>
                <a:gd name="T67" fmla="*/ 37 h 381"/>
                <a:gd name="T68" fmla="*/ 7 w 228"/>
                <a:gd name="T69" fmla="*/ 38 h 381"/>
                <a:gd name="T70" fmla="*/ 7 w 228"/>
                <a:gd name="T71" fmla="*/ 49 h 381"/>
                <a:gd name="T72" fmla="*/ 7 w 228"/>
                <a:gd name="T73" fmla="*/ 46 h 381"/>
                <a:gd name="T74" fmla="*/ 7 w 228"/>
                <a:gd name="T75" fmla="*/ 43 h 381"/>
                <a:gd name="T76" fmla="*/ 7 w 228"/>
                <a:gd name="T77" fmla="*/ 46 h 381"/>
                <a:gd name="T78" fmla="*/ 7 w 228"/>
                <a:gd name="T79" fmla="*/ 45 h 381"/>
                <a:gd name="T80" fmla="*/ 7 w 228"/>
                <a:gd name="T81" fmla="*/ 35 h 381"/>
                <a:gd name="T82" fmla="*/ 7 w 228"/>
                <a:gd name="T83" fmla="*/ 25 h 381"/>
                <a:gd name="T84" fmla="*/ 7 w 228"/>
                <a:gd name="T85" fmla="*/ 21 h 381"/>
                <a:gd name="T86" fmla="*/ 7 w 228"/>
                <a:gd name="T87" fmla="*/ 21 h 381"/>
                <a:gd name="T88" fmla="*/ 7 w 228"/>
                <a:gd name="T89" fmla="*/ 21 h 38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28"/>
                <a:gd name="T136" fmla="*/ 0 h 381"/>
                <a:gd name="T137" fmla="*/ 228 w 228"/>
                <a:gd name="T138" fmla="*/ 381 h 38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28" h="381">
                  <a:moveTo>
                    <a:pt x="181" y="32"/>
                  </a:moveTo>
                  <a:cubicBezTo>
                    <a:pt x="175" y="29"/>
                    <a:pt x="170" y="23"/>
                    <a:pt x="163" y="21"/>
                  </a:cubicBezTo>
                  <a:cubicBezTo>
                    <a:pt x="157" y="19"/>
                    <a:pt x="150" y="19"/>
                    <a:pt x="143" y="18"/>
                  </a:cubicBezTo>
                  <a:cubicBezTo>
                    <a:pt x="137" y="10"/>
                    <a:pt x="135" y="4"/>
                    <a:pt x="125" y="0"/>
                  </a:cubicBezTo>
                  <a:cubicBezTo>
                    <a:pt x="121" y="1"/>
                    <a:pt x="115" y="2"/>
                    <a:pt x="113" y="8"/>
                  </a:cubicBezTo>
                  <a:cubicBezTo>
                    <a:pt x="111" y="13"/>
                    <a:pt x="124" y="21"/>
                    <a:pt x="124" y="21"/>
                  </a:cubicBezTo>
                  <a:cubicBezTo>
                    <a:pt x="126" y="31"/>
                    <a:pt x="134" y="48"/>
                    <a:pt x="119" y="51"/>
                  </a:cubicBezTo>
                  <a:cubicBezTo>
                    <a:pt x="113" y="56"/>
                    <a:pt x="111" y="56"/>
                    <a:pt x="103" y="54"/>
                  </a:cubicBezTo>
                  <a:cubicBezTo>
                    <a:pt x="96" y="50"/>
                    <a:pt x="91" y="45"/>
                    <a:pt x="83" y="44"/>
                  </a:cubicBezTo>
                  <a:cubicBezTo>
                    <a:pt x="55" y="46"/>
                    <a:pt x="68" y="50"/>
                    <a:pt x="50" y="59"/>
                  </a:cubicBezTo>
                  <a:cubicBezTo>
                    <a:pt x="43" y="68"/>
                    <a:pt x="48" y="69"/>
                    <a:pt x="40" y="59"/>
                  </a:cubicBezTo>
                  <a:cubicBezTo>
                    <a:pt x="0" y="60"/>
                    <a:pt x="8" y="62"/>
                    <a:pt x="14" y="95"/>
                  </a:cubicBezTo>
                  <a:cubicBezTo>
                    <a:pt x="15" y="116"/>
                    <a:pt x="15" y="167"/>
                    <a:pt x="23" y="186"/>
                  </a:cubicBezTo>
                  <a:cubicBezTo>
                    <a:pt x="27" y="196"/>
                    <a:pt x="31" y="204"/>
                    <a:pt x="38" y="212"/>
                  </a:cubicBezTo>
                  <a:cubicBezTo>
                    <a:pt x="42" y="217"/>
                    <a:pt x="53" y="224"/>
                    <a:pt x="53" y="224"/>
                  </a:cubicBezTo>
                  <a:cubicBezTo>
                    <a:pt x="62" y="241"/>
                    <a:pt x="56" y="262"/>
                    <a:pt x="79" y="267"/>
                  </a:cubicBezTo>
                  <a:cubicBezTo>
                    <a:pt x="87" y="277"/>
                    <a:pt x="99" y="283"/>
                    <a:pt x="106" y="294"/>
                  </a:cubicBezTo>
                  <a:cubicBezTo>
                    <a:pt x="110" y="300"/>
                    <a:pt x="109" y="300"/>
                    <a:pt x="113" y="308"/>
                  </a:cubicBezTo>
                  <a:cubicBezTo>
                    <a:pt x="115" y="311"/>
                    <a:pt x="118" y="318"/>
                    <a:pt x="118" y="318"/>
                  </a:cubicBezTo>
                  <a:cubicBezTo>
                    <a:pt x="120" y="328"/>
                    <a:pt x="121" y="341"/>
                    <a:pt x="127" y="350"/>
                  </a:cubicBezTo>
                  <a:cubicBezTo>
                    <a:pt x="131" y="355"/>
                    <a:pt x="168" y="377"/>
                    <a:pt x="175" y="378"/>
                  </a:cubicBezTo>
                  <a:cubicBezTo>
                    <a:pt x="181" y="381"/>
                    <a:pt x="183" y="379"/>
                    <a:pt x="188" y="374"/>
                  </a:cubicBezTo>
                  <a:cubicBezTo>
                    <a:pt x="193" y="362"/>
                    <a:pt x="185" y="349"/>
                    <a:pt x="179" y="339"/>
                  </a:cubicBezTo>
                  <a:cubicBezTo>
                    <a:pt x="178" y="331"/>
                    <a:pt x="176" y="326"/>
                    <a:pt x="175" y="317"/>
                  </a:cubicBezTo>
                  <a:cubicBezTo>
                    <a:pt x="170" y="332"/>
                    <a:pt x="167" y="321"/>
                    <a:pt x="158" y="318"/>
                  </a:cubicBezTo>
                  <a:cubicBezTo>
                    <a:pt x="153" y="316"/>
                    <a:pt x="148" y="316"/>
                    <a:pt x="143" y="315"/>
                  </a:cubicBezTo>
                  <a:cubicBezTo>
                    <a:pt x="138" y="311"/>
                    <a:pt x="136" y="309"/>
                    <a:pt x="134" y="303"/>
                  </a:cubicBezTo>
                  <a:cubicBezTo>
                    <a:pt x="128" y="264"/>
                    <a:pt x="137" y="270"/>
                    <a:pt x="173" y="267"/>
                  </a:cubicBezTo>
                  <a:cubicBezTo>
                    <a:pt x="174" y="261"/>
                    <a:pt x="177" y="252"/>
                    <a:pt x="173" y="246"/>
                  </a:cubicBezTo>
                  <a:cubicBezTo>
                    <a:pt x="170" y="241"/>
                    <a:pt x="136" y="222"/>
                    <a:pt x="130" y="219"/>
                  </a:cubicBezTo>
                  <a:cubicBezTo>
                    <a:pt x="124" y="211"/>
                    <a:pt x="127" y="210"/>
                    <a:pt x="130" y="201"/>
                  </a:cubicBezTo>
                  <a:cubicBezTo>
                    <a:pt x="128" y="195"/>
                    <a:pt x="125" y="191"/>
                    <a:pt x="122" y="186"/>
                  </a:cubicBezTo>
                  <a:cubicBezTo>
                    <a:pt x="120" y="174"/>
                    <a:pt x="119" y="165"/>
                    <a:pt x="110" y="156"/>
                  </a:cubicBezTo>
                  <a:cubicBezTo>
                    <a:pt x="112" y="144"/>
                    <a:pt x="110" y="142"/>
                    <a:pt x="121" y="140"/>
                  </a:cubicBezTo>
                  <a:cubicBezTo>
                    <a:pt x="126" y="137"/>
                    <a:pt x="139" y="141"/>
                    <a:pt x="139" y="141"/>
                  </a:cubicBezTo>
                  <a:cubicBezTo>
                    <a:pt x="153" y="164"/>
                    <a:pt x="164" y="169"/>
                    <a:pt x="185" y="185"/>
                  </a:cubicBezTo>
                  <a:cubicBezTo>
                    <a:pt x="191" y="182"/>
                    <a:pt x="193" y="180"/>
                    <a:pt x="196" y="174"/>
                  </a:cubicBezTo>
                  <a:cubicBezTo>
                    <a:pt x="197" y="167"/>
                    <a:pt x="197" y="163"/>
                    <a:pt x="203" y="159"/>
                  </a:cubicBezTo>
                  <a:cubicBezTo>
                    <a:pt x="208" y="164"/>
                    <a:pt x="217" y="173"/>
                    <a:pt x="217" y="173"/>
                  </a:cubicBezTo>
                  <a:cubicBezTo>
                    <a:pt x="220" y="172"/>
                    <a:pt x="227" y="171"/>
                    <a:pt x="227" y="167"/>
                  </a:cubicBezTo>
                  <a:cubicBezTo>
                    <a:pt x="228" y="158"/>
                    <a:pt x="218" y="138"/>
                    <a:pt x="223" y="132"/>
                  </a:cubicBezTo>
                  <a:cubicBezTo>
                    <a:pt x="222" y="117"/>
                    <a:pt x="221" y="116"/>
                    <a:pt x="215" y="104"/>
                  </a:cubicBezTo>
                  <a:cubicBezTo>
                    <a:pt x="217" y="97"/>
                    <a:pt x="222" y="87"/>
                    <a:pt x="223" y="81"/>
                  </a:cubicBezTo>
                  <a:cubicBezTo>
                    <a:pt x="211" y="77"/>
                    <a:pt x="200" y="57"/>
                    <a:pt x="188" y="50"/>
                  </a:cubicBezTo>
                  <a:cubicBezTo>
                    <a:pt x="186" y="47"/>
                    <a:pt x="176" y="27"/>
                    <a:pt x="181" y="32"/>
                  </a:cubicBezTo>
                  <a:close/>
                </a:path>
              </a:pathLst>
            </a:custGeom>
            <a:gradFill rotWithShape="0">
              <a:gsLst>
                <a:gs pos="0">
                  <a:srgbClr val="497393">
                    <a:alpha val="28998"/>
                  </a:srgbClr>
                </a:gs>
                <a:gs pos="100000">
                  <a:srgbClr val="7B99B1"/>
                </a:gs>
              </a:gsLst>
              <a:path path="rect">
                <a:fillToRect l="50000" t="50000" r="50000" b="50000"/>
              </a:path>
            </a:gradFill>
            <a:ln w="15875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392" name="Freeform 220"/>
            <p:cNvSpPr>
              <a:spLocks/>
            </p:cNvSpPr>
            <p:nvPr/>
          </p:nvSpPr>
          <p:spPr bwMode="auto">
            <a:xfrm>
              <a:off x="556" y="2879"/>
              <a:ext cx="192" cy="247"/>
            </a:xfrm>
            <a:custGeom>
              <a:avLst/>
              <a:gdLst>
                <a:gd name="T0" fmla="*/ 7 w 206"/>
                <a:gd name="T1" fmla="*/ 18 h 253"/>
                <a:gd name="T2" fmla="*/ 7 w 206"/>
                <a:gd name="T3" fmla="*/ 21 h 253"/>
                <a:gd name="T4" fmla="*/ 7 w 206"/>
                <a:gd name="T5" fmla="*/ 21 h 253"/>
                <a:gd name="T6" fmla="*/ 7 w 206"/>
                <a:gd name="T7" fmla="*/ 21 h 253"/>
                <a:gd name="T8" fmla="*/ 0 w 206"/>
                <a:gd name="T9" fmla="*/ 21 h 253"/>
                <a:gd name="T10" fmla="*/ 7 w 206"/>
                <a:gd name="T11" fmla="*/ 30 h 253"/>
                <a:gd name="T12" fmla="*/ 7 w 206"/>
                <a:gd name="T13" fmla="*/ 35 h 253"/>
                <a:gd name="T14" fmla="*/ 6 w 206"/>
                <a:gd name="T15" fmla="*/ 39 h 253"/>
                <a:gd name="T16" fmla="*/ 7 w 206"/>
                <a:gd name="T17" fmla="*/ 45 h 253"/>
                <a:gd name="T18" fmla="*/ 7 w 206"/>
                <a:gd name="T19" fmla="*/ 47 h 253"/>
                <a:gd name="T20" fmla="*/ 7 w 206"/>
                <a:gd name="T21" fmla="*/ 49 h 253"/>
                <a:gd name="T22" fmla="*/ 7 w 206"/>
                <a:gd name="T23" fmla="*/ 52 h 253"/>
                <a:gd name="T24" fmla="*/ 7 w 206"/>
                <a:gd name="T25" fmla="*/ 58 h 253"/>
                <a:gd name="T26" fmla="*/ 7 w 206"/>
                <a:gd name="T27" fmla="*/ 60 h 253"/>
                <a:gd name="T28" fmla="*/ 7 w 206"/>
                <a:gd name="T29" fmla="*/ 58 h 253"/>
                <a:gd name="T30" fmla="*/ 7 w 206"/>
                <a:gd name="T31" fmla="*/ 56 h 253"/>
                <a:gd name="T32" fmla="*/ 7 w 206"/>
                <a:gd name="T33" fmla="*/ 53 h 253"/>
                <a:gd name="T34" fmla="*/ 7 w 206"/>
                <a:gd name="T35" fmla="*/ 52 h 253"/>
                <a:gd name="T36" fmla="*/ 7 w 206"/>
                <a:gd name="T37" fmla="*/ 50 h 253"/>
                <a:gd name="T38" fmla="*/ 7 w 206"/>
                <a:gd name="T39" fmla="*/ 43 h 253"/>
                <a:gd name="T40" fmla="*/ 7 w 206"/>
                <a:gd name="T41" fmla="*/ 36 h 253"/>
                <a:gd name="T42" fmla="*/ 7 w 206"/>
                <a:gd name="T43" fmla="*/ 26 h 253"/>
                <a:gd name="T44" fmla="*/ 7 w 206"/>
                <a:gd name="T45" fmla="*/ 21 h 253"/>
                <a:gd name="T46" fmla="*/ 7 w 206"/>
                <a:gd name="T47" fmla="*/ 21 h 253"/>
                <a:gd name="T48" fmla="*/ 7 w 206"/>
                <a:gd name="T49" fmla="*/ 13 h 253"/>
                <a:gd name="T50" fmla="*/ 7 w 206"/>
                <a:gd name="T51" fmla="*/ 1 h 253"/>
                <a:gd name="T52" fmla="*/ 7 w 206"/>
                <a:gd name="T53" fmla="*/ 10 h 253"/>
                <a:gd name="T54" fmla="*/ 7 w 206"/>
                <a:gd name="T55" fmla="*/ 0 h 253"/>
                <a:gd name="T56" fmla="*/ 7 w 206"/>
                <a:gd name="T57" fmla="*/ 7 h 253"/>
                <a:gd name="T58" fmla="*/ 7 w 206"/>
                <a:gd name="T59" fmla="*/ 18 h 25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206"/>
                <a:gd name="T91" fmla="*/ 0 h 253"/>
                <a:gd name="T92" fmla="*/ 206 w 206"/>
                <a:gd name="T93" fmla="*/ 253 h 253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206" h="253">
                  <a:moveTo>
                    <a:pt x="11" y="18"/>
                  </a:moveTo>
                  <a:cubicBezTo>
                    <a:pt x="12" y="25"/>
                    <a:pt x="13" y="30"/>
                    <a:pt x="17" y="36"/>
                  </a:cubicBezTo>
                  <a:cubicBezTo>
                    <a:pt x="18" y="42"/>
                    <a:pt x="21" y="45"/>
                    <a:pt x="23" y="51"/>
                  </a:cubicBezTo>
                  <a:cubicBezTo>
                    <a:pt x="19" y="59"/>
                    <a:pt x="18" y="67"/>
                    <a:pt x="9" y="72"/>
                  </a:cubicBezTo>
                  <a:cubicBezTo>
                    <a:pt x="4" y="78"/>
                    <a:pt x="3" y="84"/>
                    <a:pt x="0" y="91"/>
                  </a:cubicBezTo>
                  <a:cubicBezTo>
                    <a:pt x="5" y="105"/>
                    <a:pt x="16" y="107"/>
                    <a:pt x="24" y="118"/>
                  </a:cubicBezTo>
                  <a:cubicBezTo>
                    <a:pt x="23" y="126"/>
                    <a:pt x="24" y="129"/>
                    <a:pt x="17" y="132"/>
                  </a:cubicBezTo>
                  <a:cubicBezTo>
                    <a:pt x="13" y="137"/>
                    <a:pt x="12" y="141"/>
                    <a:pt x="6" y="144"/>
                  </a:cubicBezTo>
                  <a:cubicBezTo>
                    <a:pt x="4" y="156"/>
                    <a:pt x="12" y="164"/>
                    <a:pt x="23" y="168"/>
                  </a:cubicBezTo>
                  <a:cubicBezTo>
                    <a:pt x="28" y="173"/>
                    <a:pt x="34" y="177"/>
                    <a:pt x="41" y="178"/>
                  </a:cubicBezTo>
                  <a:cubicBezTo>
                    <a:pt x="47" y="181"/>
                    <a:pt x="55" y="183"/>
                    <a:pt x="62" y="184"/>
                  </a:cubicBezTo>
                  <a:cubicBezTo>
                    <a:pt x="71" y="191"/>
                    <a:pt x="82" y="196"/>
                    <a:pt x="92" y="201"/>
                  </a:cubicBezTo>
                  <a:cubicBezTo>
                    <a:pt x="103" y="206"/>
                    <a:pt x="105" y="220"/>
                    <a:pt x="113" y="228"/>
                  </a:cubicBezTo>
                  <a:cubicBezTo>
                    <a:pt x="117" y="232"/>
                    <a:pt x="123" y="237"/>
                    <a:pt x="128" y="241"/>
                  </a:cubicBezTo>
                  <a:cubicBezTo>
                    <a:pt x="135" y="253"/>
                    <a:pt x="139" y="235"/>
                    <a:pt x="146" y="231"/>
                  </a:cubicBezTo>
                  <a:cubicBezTo>
                    <a:pt x="147" y="225"/>
                    <a:pt x="148" y="223"/>
                    <a:pt x="153" y="219"/>
                  </a:cubicBezTo>
                  <a:cubicBezTo>
                    <a:pt x="158" y="206"/>
                    <a:pt x="167" y="206"/>
                    <a:pt x="179" y="204"/>
                  </a:cubicBezTo>
                  <a:cubicBezTo>
                    <a:pt x="185" y="203"/>
                    <a:pt x="197" y="201"/>
                    <a:pt x="197" y="201"/>
                  </a:cubicBezTo>
                  <a:cubicBezTo>
                    <a:pt x="202" y="197"/>
                    <a:pt x="203" y="194"/>
                    <a:pt x="206" y="189"/>
                  </a:cubicBezTo>
                  <a:cubicBezTo>
                    <a:pt x="204" y="176"/>
                    <a:pt x="205" y="171"/>
                    <a:pt x="198" y="162"/>
                  </a:cubicBezTo>
                  <a:cubicBezTo>
                    <a:pt x="196" y="153"/>
                    <a:pt x="188" y="141"/>
                    <a:pt x="180" y="136"/>
                  </a:cubicBezTo>
                  <a:cubicBezTo>
                    <a:pt x="175" y="126"/>
                    <a:pt x="167" y="117"/>
                    <a:pt x="162" y="106"/>
                  </a:cubicBezTo>
                  <a:cubicBezTo>
                    <a:pt x="159" y="88"/>
                    <a:pt x="160" y="82"/>
                    <a:pt x="162" y="57"/>
                  </a:cubicBezTo>
                  <a:cubicBezTo>
                    <a:pt x="141" y="54"/>
                    <a:pt x="134" y="25"/>
                    <a:pt x="108" y="21"/>
                  </a:cubicBezTo>
                  <a:cubicBezTo>
                    <a:pt x="98" y="13"/>
                    <a:pt x="86" y="14"/>
                    <a:pt x="74" y="13"/>
                  </a:cubicBezTo>
                  <a:cubicBezTo>
                    <a:pt x="70" y="7"/>
                    <a:pt x="64" y="4"/>
                    <a:pt x="57" y="1"/>
                  </a:cubicBezTo>
                  <a:cubicBezTo>
                    <a:pt x="49" y="5"/>
                    <a:pt x="54" y="9"/>
                    <a:pt x="45" y="10"/>
                  </a:cubicBezTo>
                  <a:cubicBezTo>
                    <a:pt x="41" y="6"/>
                    <a:pt x="35" y="4"/>
                    <a:pt x="30" y="0"/>
                  </a:cubicBezTo>
                  <a:cubicBezTo>
                    <a:pt x="27" y="2"/>
                    <a:pt x="24" y="4"/>
                    <a:pt x="23" y="7"/>
                  </a:cubicBezTo>
                  <a:cubicBezTo>
                    <a:pt x="22" y="10"/>
                    <a:pt x="14" y="31"/>
                    <a:pt x="11" y="18"/>
                  </a:cubicBezTo>
                  <a:close/>
                </a:path>
              </a:pathLst>
            </a:custGeom>
            <a:gradFill rotWithShape="0">
              <a:gsLst>
                <a:gs pos="0">
                  <a:srgbClr val="497393">
                    <a:alpha val="28998"/>
                  </a:srgbClr>
                </a:gs>
                <a:gs pos="100000">
                  <a:srgbClr val="7B99B1"/>
                </a:gs>
              </a:gsLst>
              <a:path path="rect">
                <a:fillToRect l="50000" t="50000" r="50000" b="50000"/>
              </a:path>
            </a:gradFill>
            <a:ln w="15875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393" name="Freeform 221"/>
            <p:cNvSpPr>
              <a:spLocks/>
            </p:cNvSpPr>
            <p:nvPr/>
          </p:nvSpPr>
          <p:spPr bwMode="auto">
            <a:xfrm>
              <a:off x="617" y="3159"/>
              <a:ext cx="162" cy="202"/>
            </a:xfrm>
            <a:custGeom>
              <a:avLst/>
              <a:gdLst>
                <a:gd name="T0" fmla="*/ 7 w 174"/>
                <a:gd name="T1" fmla="*/ 6 h 207"/>
                <a:gd name="T2" fmla="*/ 7 w 174"/>
                <a:gd name="T3" fmla="*/ 4 h 207"/>
                <a:gd name="T4" fmla="*/ 0 w 174"/>
                <a:gd name="T5" fmla="*/ 15 h 207"/>
                <a:gd name="T6" fmla="*/ 7 w 174"/>
                <a:gd name="T7" fmla="*/ 20 h 207"/>
                <a:gd name="T8" fmla="*/ 7 w 174"/>
                <a:gd name="T9" fmla="*/ 20 h 207"/>
                <a:gd name="T10" fmla="*/ 7 w 174"/>
                <a:gd name="T11" fmla="*/ 20 h 207"/>
                <a:gd name="T12" fmla="*/ 7 w 174"/>
                <a:gd name="T13" fmla="*/ 32 h 207"/>
                <a:gd name="T14" fmla="*/ 7 w 174"/>
                <a:gd name="T15" fmla="*/ 37 h 207"/>
                <a:gd name="T16" fmla="*/ 7 w 174"/>
                <a:gd name="T17" fmla="*/ 52 h 207"/>
                <a:gd name="T18" fmla="*/ 7 w 174"/>
                <a:gd name="T19" fmla="*/ 52 h 207"/>
                <a:gd name="T20" fmla="*/ 7 w 174"/>
                <a:gd name="T21" fmla="*/ 49 h 207"/>
                <a:gd name="T22" fmla="*/ 7 w 174"/>
                <a:gd name="T23" fmla="*/ 36 h 207"/>
                <a:gd name="T24" fmla="*/ 7 w 174"/>
                <a:gd name="T25" fmla="*/ 20 h 207"/>
                <a:gd name="T26" fmla="*/ 7 w 174"/>
                <a:gd name="T27" fmla="*/ 20 h 207"/>
                <a:gd name="T28" fmla="*/ 7 w 174"/>
                <a:gd name="T29" fmla="*/ 20 h 207"/>
                <a:gd name="T30" fmla="*/ 7 w 174"/>
                <a:gd name="T31" fmla="*/ 12 h 207"/>
                <a:gd name="T32" fmla="*/ 7 w 174"/>
                <a:gd name="T33" fmla="*/ 20 h 207"/>
                <a:gd name="T34" fmla="*/ 7 w 174"/>
                <a:gd name="T35" fmla="*/ 20 h 207"/>
                <a:gd name="T36" fmla="*/ 7 w 174"/>
                <a:gd name="T37" fmla="*/ 20 h 207"/>
                <a:gd name="T38" fmla="*/ 7 w 174"/>
                <a:gd name="T39" fmla="*/ 20 h 207"/>
                <a:gd name="T40" fmla="*/ 7 w 174"/>
                <a:gd name="T41" fmla="*/ 6 h 20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74"/>
                <a:gd name="T64" fmla="*/ 0 h 207"/>
                <a:gd name="T65" fmla="*/ 174 w 174"/>
                <a:gd name="T66" fmla="*/ 207 h 20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74" h="207">
                  <a:moveTo>
                    <a:pt x="37" y="6"/>
                  </a:moveTo>
                  <a:cubicBezTo>
                    <a:pt x="27" y="1"/>
                    <a:pt x="22" y="3"/>
                    <a:pt x="10" y="4"/>
                  </a:cubicBezTo>
                  <a:cubicBezTo>
                    <a:pt x="9" y="11"/>
                    <a:pt x="5" y="11"/>
                    <a:pt x="0" y="15"/>
                  </a:cubicBezTo>
                  <a:cubicBezTo>
                    <a:pt x="2" y="42"/>
                    <a:pt x="16" y="35"/>
                    <a:pt x="28" y="54"/>
                  </a:cubicBezTo>
                  <a:cubicBezTo>
                    <a:pt x="28" y="57"/>
                    <a:pt x="29" y="61"/>
                    <a:pt x="27" y="63"/>
                  </a:cubicBezTo>
                  <a:cubicBezTo>
                    <a:pt x="24" y="66"/>
                    <a:pt x="16" y="70"/>
                    <a:pt x="16" y="70"/>
                  </a:cubicBezTo>
                  <a:cubicBezTo>
                    <a:pt x="5" y="88"/>
                    <a:pt x="28" y="112"/>
                    <a:pt x="36" y="127"/>
                  </a:cubicBezTo>
                  <a:cubicBezTo>
                    <a:pt x="37" y="132"/>
                    <a:pt x="39" y="136"/>
                    <a:pt x="40" y="141"/>
                  </a:cubicBezTo>
                  <a:cubicBezTo>
                    <a:pt x="42" y="165"/>
                    <a:pt x="35" y="192"/>
                    <a:pt x="55" y="207"/>
                  </a:cubicBezTo>
                  <a:cubicBezTo>
                    <a:pt x="72" y="205"/>
                    <a:pt x="84" y="203"/>
                    <a:pt x="102" y="207"/>
                  </a:cubicBezTo>
                  <a:cubicBezTo>
                    <a:pt x="121" y="205"/>
                    <a:pt x="124" y="205"/>
                    <a:pt x="132" y="189"/>
                  </a:cubicBezTo>
                  <a:cubicBezTo>
                    <a:pt x="135" y="171"/>
                    <a:pt x="128" y="152"/>
                    <a:pt x="142" y="138"/>
                  </a:cubicBezTo>
                  <a:cubicBezTo>
                    <a:pt x="149" y="121"/>
                    <a:pt x="144" y="106"/>
                    <a:pt x="144" y="87"/>
                  </a:cubicBezTo>
                  <a:cubicBezTo>
                    <a:pt x="145" y="67"/>
                    <a:pt x="155" y="54"/>
                    <a:pt x="174" y="46"/>
                  </a:cubicBezTo>
                  <a:cubicBezTo>
                    <a:pt x="154" y="40"/>
                    <a:pt x="148" y="50"/>
                    <a:pt x="133" y="30"/>
                  </a:cubicBezTo>
                  <a:cubicBezTo>
                    <a:pt x="132" y="24"/>
                    <a:pt x="130" y="18"/>
                    <a:pt x="127" y="12"/>
                  </a:cubicBezTo>
                  <a:cubicBezTo>
                    <a:pt x="125" y="0"/>
                    <a:pt x="109" y="27"/>
                    <a:pt x="103" y="31"/>
                  </a:cubicBezTo>
                  <a:cubicBezTo>
                    <a:pt x="94" y="40"/>
                    <a:pt x="85" y="46"/>
                    <a:pt x="76" y="51"/>
                  </a:cubicBezTo>
                  <a:cubicBezTo>
                    <a:pt x="62" y="49"/>
                    <a:pt x="56" y="47"/>
                    <a:pt x="45" y="39"/>
                  </a:cubicBezTo>
                  <a:cubicBezTo>
                    <a:pt x="42" y="34"/>
                    <a:pt x="39" y="30"/>
                    <a:pt x="36" y="25"/>
                  </a:cubicBezTo>
                  <a:cubicBezTo>
                    <a:pt x="37" y="9"/>
                    <a:pt x="37" y="15"/>
                    <a:pt x="37" y="6"/>
                  </a:cubicBezTo>
                  <a:close/>
                </a:path>
              </a:pathLst>
            </a:custGeom>
            <a:gradFill rotWithShape="0">
              <a:gsLst>
                <a:gs pos="0">
                  <a:srgbClr val="497393">
                    <a:alpha val="28998"/>
                  </a:srgbClr>
                </a:gs>
                <a:gs pos="100000">
                  <a:srgbClr val="7B99B1"/>
                </a:gs>
              </a:gsLst>
              <a:path path="rect">
                <a:fillToRect l="50000" t="50000" r="50000" b="50000"/>
              </a:path>
            </a:gradFill>
            <a:ln w="15875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394" name="Oval 222"/>
            <p:cNvSpPr>
              <a:spLocks noChangeArrowheads="1"/>
            </p:cNvSpPr>
            <p:nvPr/>
          </p:nvSpPr>
          <p:spPr bwMode="auto">
            <a:xfrm>
              <a:off x="865" y="2795"/>
              <a:ext cx="42" cy="46"/>
            </a:xfrm>
            <a:prstGeom prst="ellipse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395" name="Oval 223"/>
            <p:cNvSpPr>
              <a:spLocks noChangeArrowheads="1"/>
            </p:cNvSpPr>
            <p:nvPr/>
          </p:nvSpPr>
          <p:spPr bwMode="auto">
            <a:xfrm>
              <a:off x="757" y="2764"/>
              <a:ext cx="42" cy="45"/>
            </a:xfrm>
            <a:prstGeom prst="ellipse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396" name="Oval 224"/>
            <p:cNvSpPr>
              <a:spLocks noChangeArrowheads="1"/>
            </p:cNvSpPr>
            <p:nvPr/>
          </p:nvSpPr>
          <p:spPr bwMode="auto">
            <a:xfrm>
              <a:off x="658" y="2679"/>
              <a:ext cx="42" cy="45"/>
            </a:xfrm>
            <a:prstGeom prst="ellipse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397" name="Oval 225"/>
            <p:cNvSpPr>
              <a:spLocks noChangeArrowheads="1"/>
            </p:cNvSpPr>
            <p:nvPr/>
          </p:nvSpPr>
          <p:spPr bwMode="auto">
            <a:xfrm>
              <a:off x="404" y="2779"/>
              <a:ext cx="42" cy="45"/>
            </a:xfrm>
            <a:prstGeom prst="ellipse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398" name="Oval 226"/>
            <p:cNvSpPr>
              <a:spLocks noChangeArrowheads="1"/>
            </p:cNvSpPr>
            <p:nvPr/>
          </p:nvSpPr>
          <p:spPr bwMode="auto">
            <a:xfrm>
              <a:off x="437" y="2841"/>
              <a:ext cx="42" cy="45"/>
            </a:xfrm>
            <a:prstGeom prst="ellipse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399" name="Oval 227"/>
            <p:cNvSpPr>
              <a:spLocks noChangeArrowheads="1"/>
            </p:cNvSpPr>
            <p:nvPr/>
          </p:nvSpPr>
          <p:spPr bwMode="auto">
            <a:xfrm>
              <a:off x="594" y="2936"/>
              <a:ext cx="42" cy="45"/>
            </a:xfrm>
            <a:prstGeom prst="ellipse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400" name="Oval 228"/>
            <p:cNvSpPr>
              <a:spLocks noChangeArrowheads="1"/>
            </p:cNvSpPr>
            <p:nvPr/>
          </p:nvSpPr>
          <p:spPr bwMode="auto">
            <a:xfrm>
              <a:off x="703" y="3221"/>
              <a:ext cx="43" cy="45"/>
            </a:xfrm>
            <a:prstGeom prst="ellipse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559333" name="Text Box 229"/>
            <p:cNvSpPr txBox="1">
              <a:spLocks noChangeArrowheads="1"/>
            </p:cNvSpPr>
            <p:nvPr/>
          </p:nvSpPr>
          <p:spPr bwMode="auto">
            <a:xfrm>
              <a:off x="22" y="2695"/>
              <a:ext cx="595" cy="9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lIns="18000" tIns="10800" rIns="18000" bIns="10800">
              <a:spAutoFit/>
            </a:bodyPr>
            <a:lstStyle/>
            <a:p>
              <a:pPr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altLang="ru-RU" sz="1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Новороссийск</a:t>
              </a:r>
            </a:p>
          </p:txBody>
        </p:sp>
        <p:sp>
          <p:nvSpPr>
            <p:cNvPr id="559334" name="Text Box 230"/>
            <p:cNvSpPr txBox="1">
              <a:spLocks noChangeArrowheads="1"/>
            </p:cNvSpPr>
            <p:nvPr/>
          </p:nvSpPr>
          <p:spPr bwMode="auto">
            <a:xfrm>
              <a:off x="113" y="2885"/>
              <a:ext cx="449" cy="9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lIns="18000" tIns="10800" rIns="18000" bIns="10800">
              <a:spAutoFit/>
            </a:bodyPr>
            <a:lstStyle/>
            <a:p>
              <a:pPr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altLang="ru-RU" sz="1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Краснодар</a:t>
              </a:r>
            </a:p>
          </p:txBody>
        </p:sp>
        <p:sp>
          <p:nvSpPr>
            <p:cNvPr id="559335" name="Text Box 231"/>
            <p:cNvSpPr txBox="1">
              <a:spLocks noChangeArrowheads="1"/>
            </p:cNvSpPr>
            <p:nvPr/>
          </p:nvSpPr>
          <p:spPr bwMode="auto">
            <a:xfrm>
              <a:off x="68" y="2584"/>
              <a:ext cx="649" cy="9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lIns="18000" tIns="10800" rIns="18000" bIns="10800">
              <a:spAutoFit/>
            </a:bodyPr>
            <a:lstStyle/>
            <a:p>
              <a:pPr algn="r"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altLang="ru-RU" sz="1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Ростов-на-Дону</a:t>
              </a:r>
            </a:p>
          </p:txBody>
        </p:sp>
        <p:sp>
          <p:nvSpPr>
            <p:cNvPr id="559336" name="Text Box 232"/>
            <p:cNvSpPr txBox="1">
              <a:spLocks noChangeArrowheads="1"/>
            </p:cNvSpPr>
            <p:nvPr/>
          </p:nvSpPr>
          <p:spPr bwMode="auto">
            <a:xfrm>
              <a:off x="916" y="2771"/>
              <a:ext cx="439" cy="9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lIns="18000" tIns="10800" rIns="18000" bIns="10800">
              <a:spAutoFit/>
            </a:bodyPr>
            <a:lstStyle/>
            <a:p>
              <a:pPr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altLang="ru-RU" sz="1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Волгоград</a:t>
              </a:r>
            </a:p>
          </p:txBody>
        </p:sp>
        <p:sp>
          <p:nvSpPr>
            <p:cNvPr id="559337" name="Text Box 233"/>
            <p:cNvSpPr txBox="1">
              <a:spLocks noChangeArrowheads="1"/>
            </p:cNvSpPr>
            <p:nvPr/>
          </p:nvSpPr>
          <p:spPr bwMode="auto">
            <a:xfrm>
              <a:off x="748" y="2659"/>
              <a:ext cx="494" cy="9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lIns="18000" tIns="10800" rIns="18000" bIns="10800">
              <a:spAutoFit/>
            </a:bodyPr>
            <a:lstStyle/>
            <a:p>
              <a:pPr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altLang="ru-RU" sz="1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Волгодонск</a:t>
              </a:r>
            </a:p>
          </p:txBody>
        </p:sp>
        <p:sp>
          <p:nvSpPr>
            <p:cNvPr id="559338" name="Text Box 234"/>
            <p:cNvSpPr txBox="1">
              <a:spLocks noChangeArrowheads="1"/>
            </p:cNvSpPr>
            <p:nvPr/>
          </p:nvSpPr>
          <p:spPr bwMode="auto">
            <a:xfrm>
              <a:off x="649" y="2916"/>
              <a:ext cx="507" cy="9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lIns="18000" tIns="10800" rIns="18000" bIns="10800">
              <a:spAutoFit/>
            </a:bodyPr>
            <a:lstStyle/>
            <a:p>
              <a:pPr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altLang="ru-RU" sz="1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Ставрополь</a:t>
              </a:r>
            </a:p>
          </p:txBody>
        </p:sp>
        <p:sp>
          <p:nvSpPr>
            <p:cNvPr id="559339" name="Text Box 235"/>
            <p:cNvSpPr txBox="1">
              <a:spLocks noChangeArrowheads="1"/>
            </p:cNvSpPr>
            <p:nvPr/>
          </p:nvSpPr>
          <p:spPr bwMode="auto">
            <a:xfrm>
              <a:off x="756" y="3195"/>
              <a:ext cx="446" cy="9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lIns="18000" tIns="10800" rIns="18000" bIns="10800">
              <a:spAutoFit/>
            </a:bodyPr>
            <a:lstStyle/>
            <a:p>
              <a:pPr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altLang="ru-RU" sz="1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Махачкала</a:t>
              </a:r>
              <a:endParaRPr lang="ru-RU" altLang="ru-RU" sz="1000" b="1" i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grpSp>
        <p:nvGrpSpPr>
          <p:cNvPr id="11" name="Group 236"/>
          <p:cNvGrpSpPr>
            <a:grpSpLocks/>
          </p:cNvGrpSpPr>
          <p:nvPr/>
        </p:nvGrpSpPr>
        <p:grpSpPr bwMode="auto">
          <a:xfrm>
            <a:off x="7046913" y="2087563"/>
            <a:ext cx="1185862" cy="2590800"/>
            <a:chOff x="4439" y="1270"/>
            <a:chExt cx="747" cy="1632"/>
          </a:xfrm>
        </p:grpSpPr>
        <p:sp>
          <p:nvSpPr>
            <p:cNvPr id="14383" name="Freeform 237"/>
            <p:cNvSpPr>
              <a:spLocks/>
            </p:cNvSpPr>
            <p:nvPr/>
          </p:nvSpPr>
          <p:spPr bwMode="auto">
            <a:xfrm>
              <a:off x="4545" y="1270"/>
              <a:ext cx="519" cy="662"/>
            </a:xfrm>
            <a:custGeom>
              <a:avLst/>
              <a:gdLst>
                <a:gd name="T0" fmla="*/ 7 w 557"/>
                <a:gd name="T1" fmla="*/ 19 h 679"/>
                <a:gd name="T2" fmla="*/ 7 w 557"/>
                <a:gd name="T3" fmla="*/ 31 h 679"/>
                <a:gd name="T4" fmla="*/ 7 w 557"/>
                <a:gd name="T5" fmla="*/ 39 h 679"/>
                <a:gd name="T6" fmla="*/ 7 w 557"/>
                <a:gd name="T7" fmla="*/ 58 h 679"/>
                <a:gd name="T8" fmla="*/ 7 w 557"/>
                <a:gd name="T9" fmla="*/ 69 h 679"/>
                <a:gd name="T10" fmla="*/ 7 w 557"/>
                <a:gd name="T11" fmla="*/ 79 h 679"/>
                <a:gd name="T12" fmla="*/ 7 w 557"/>
                <a:gd name="T13" fmla="*/ 87 h 679"/>
                <a:gd name="T14" fmla="*/ 7 w 557"/>
                <a:gd name="T15" fmla="*/ 97 h 679"/>
                <a:gd name="T16" fmla="*/ 7 w 557"/>
                <a:gd name="T17" fmla="*/ 119 h 679"/>
                <a:gd name="T18" fmla="*/ 7 w 557"/>
                <a:gd name="T19" fmla="*/ 133 h 679"/>
                <a:gd name="T20" fmla="*/ 7 w 557"/>
                <a:gd name="T21" fmla="*/ 133 h 679"/>
                <a:gd name="T22" fmla="*/ 7 w 557"/>
                <a:gd name="T23" fmla="*/ 134 h 679"/>
                <a:gd name="T24" fmla="*/ 7 w 557"/>
                <a:gd name="T25" fmla="*/ 141 h 679"/>
                <a:gd name="T26" fmla="*/ 7 w 557"/>
                <a:gd name="T27" fmla="*/ 156 h 679"/>
                <a:gd name="T28" fmla="*/ 7 w 557"/>
                <a:gd name="T29" fmla="*/ 152 h 679"/>
                <a:gd name="T30" fmla="*/ 7 w 557"/>
                <a:gd name="T31" fmla="*/ 155 h 679"/>
                <a:gd name="T32" fmla="*/ 7 w 557"/>
                <a:gd name="T33" fmla="*/ 148 h 679"/>
                <a:gd name="T34" fmla="*/ 7 w 557"/>
                <a:gd name="T35" fmla="*/ 139 h 679"/>
                <a:gd name="T36" fmla="*/ 7 w 557"/>
                <a:gd name="T37" fmla="*/ 136 h 679"/>
                <a:gd name="T38" fmla="*/ 7 w 557"/>
                <a:gd name="T39" fmla="*/ 133 h 679"/>
                <a:gd name="T40" fmla="*/ 7 w 557"/>
                <a:gd name="T41" fmla="*/ 130 h 679"/>
                <a:gd name="T42" fmla="*/ 7 w 557"/>
                <a:gd name="T43" fmla="*/ 133 h 679"/>
                <a:gd name="T44" fmla="*/ 7 w 557"/>
                <a:gd name="T45" fmla="*/ 124 h 679"/>
                <a:gd name="T46" fmla="*/ 7 w 557"/>
                <a:gd name="T47" fmla="*/ 115 h 679"/>
                <a:gd name="T48" fmla="*/ 7 w 557"/>
                <a:gd name="T49" fmla="*/ 102 h 679"/>
                <a:gd name="T50" fmla="*/ 7 w 557"/>
                <a:gd name="T51" fmla="*/ 106 h 679"/>
                <a:gd name="T52" fmla="*/ 7 w 557"/>
                <a:gd name="T53" fmla="*/ 100 h 679"/>
                <a:gd name="T54" fmla="*/ 7 w 557"/>
                <a:gd name="T55" fmla="*/ 77 h 679"/>
                <a:gd name="T56" fmla="*/ 7 w 557"/>
                <a:gd name="T57" fmla="*/ 62 h 679"/>
                <a:gd name="T58" fmla="*/ 7 w 557"/>
                <a:gd name="T59" fmla="*/ 51 h 679"/>
                <a:gd name="T60" fmla="*/ 7 w 557"/>
                <a:gd name="T61" fmla="*/ 49 h 679"/>
                <a:gd name="T62" fmla="*/ 8 w 557"/>
                <a:gd name="T63" fmla="*/ 54 h 679"/>
                <a:gd name="T64" fmla="*/ 8 w 557"/>
                <a:gd name="T65" fmla="*/ 48 h 679"/>
                <a:gd name="T66" fmla="*/ 7 w 557"/>
                <a:gd name="T67" fmla="*/ 24 h 679"/>
                <a:gd name="T68" fmla="*/ 7 w 557"/>
                <a:gd name="T69" fmla="*/ 19 h 679"/>
                <a:gd name="T70" fmla="*/ 7 w 557"/>
                <a:gd name="T71" fmla="*/ 19 h 679"/>
                <a:gd name="T72" fmla="*/ 7 w 557"/>
                <a:gd name="T73" fmla="*/ 19 h 679"/>
                <a:gd name="T74" fmla="*/ 7 w 557"/>
                <a:gd name="T75" fmla="*/ 19 h 679"/>
                <a:gd name="T76" fmla="*/ 7 w 557"/>
                <a:gd name="T77" fmla="*/ 19 h 67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57"/>
                <a:gd name="T118" fmla="*/ 0 h 679"/>
                <a:gd name="T119" fmla="*/ 557 w 557"/>
                <a:gd name="T120" fmla="*/ 679 h 67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57" h="679">
                  <a:moveTo>
                    <a:pt x="144" y="39"/>
                  </a:moveTo>
                  <a:cubicBezTo>
                    <a:pt x="148" y="44"/>
                    <a:pt x="152" y="57"/>
                    <a:pt x="152" y="57"/>
                  </a:cubicBezTo>
                  <a:cubicBezTo>
                    <a:pt x="149" y="81"/>
                    <a:pt x="144" y="91"/>
                    <a:pt x="114" y="115"/>
                  </a:cubicBezTo>
                  <a:cubicBezTo>
                    <a:pt x="108" y="119"/>
                    <a:pt x="102" y="125"/>
                    <a:pt x="96" y="129"/>
                  </a:cubicBezTo>
                  <a:cubicBezTo>
                    <a:pt x="94" y="130"/>
                    <a:pt x="90" y="133"/>
                    <a:pt x="90" y="133"/>
                  </a:cubicBezTo>
                  <a:cubicBezTo>
                    <a:pt x="82" y="144"/>
                    <a:pt x="77" y="147"/>
                    <a:pt x="72" y="161"/>
                  </a:cubicBezTo>
                  <a:cubicBezTo>
                    <a:pt x="71" y="165"/>
                    <a:pt x="68" y="173"/>
                    <a:pt x="68" y="173"/>
                  </a:cubicBezTo>
                  <a:cubicBezTo>
                    <a:pt x="71" y="194"/>
                    <a:pt x="86" y="247"/>
                    <a:pt x="104" y="259"/>
                  </a:cubicBezTo>
                  <a:cubicBezTo>
                    <a:pt x="113" y="273"/>
                    <a:pt x="108" y="268"/>
                    <a:pt x="118" y="275"/>
                  </a:cubicBezTo>
                  <a:cubicBezTo>
                    <a:pt x="130" y="285"/>
                    <a:pt x="125" y="292"/>
                    <a:pt x="130" y="299"/>
                  </a:cubicBezTo>
                  <a:cubicBezTo>
                    <a:pt x="129" y="309"/>
                    <a:pt x="128" y="323"/>
                    <a:pt x="120" y="331"/>
                  </a:cubicBezTo>
                  <a:cubicBezTo>
                    <a:pt x="115" y="336"/>
                    <a:pt x="108" y="337"/>
                    <a:pt x="102" y="339"/>
                  </a:cubicBezTo>
                  <a:cubicBezTo>
                    <a:pt x="90" y="343"/>
                    <a:pt x="80" y="356"/>
                    <a:pt x="66" y="361"/>
                  </a:cubicBezTo>
                  <a:cubicBezTo>
                    <a:pt x="57" y="375"/>
                    <a:pt x="62" y="370"/>
                    <a:pt x="52" y="377"/>
                  </a:cubicBezTo>
                  <a:cubicBezTo>
                    <a:pt x="48" y="388"/>
                    <a:pt x="46" y="398"/>
                    <a:pt x="40" y="407"/>
                  </a:cubicBezTo>
                  <a:cubicBezTo>
                    <a:pt x="44" y="420"/>
                    <a:pt x="38" y="415"/>
                    <a:pt x="26" y="423"/>
                  </a:cubicBezTo>
                  <a:cubicBezTo>
                    <a:pt x="20" y="431"/>
                    <a:pt x="30" y="440"/>
                    <a:pt x="20" y="443"/>
                  </a:cubicBezTo>
                  <a:cubicBezTo>
                    <a:pt x="0" y="463"/>
                    <a:pt x="25" y="503"/>
                    <a:pt x="46" y="517"/>
                  </a:cubicBezTo>
                  <a:cubicBezTo>
                    <a:pt x="56" y="532"/>
                    <a:pt x="63" y="549"/>
                    <a:pt x="74" y="565"/>
                  </a:cubicBezTo>
                  <a:cubicBezTo>
                    <a:pt x="78" y="570"/>
                    <a:pt x="77" y="579"/>
                    <a:pt x="82" y="583"/>
                  </a:cubicBezTo>
                  <a:cubicBezTo>
                    <a:pt x="92" y="590"/>
                    <a:pt x="86" y="587"/>
                    <a:pt x="102" y="589"/>
                  </a:cubicBezTo>
                  <a:cubicBezTo>
                    <a:pt x="119" y="587"/>
                    <a:pt x="115" y="584"/>
                    <a:pt x="128" y="577"/>
                  </a:cubicBezTo>
                  <a:cubicBezTo>
                    <a:pt x="141" y="578"/>
                    <a:pt x="155" y="578"/>
                    <a:pt x="168" y="581"/>
                  </a:cubicBezTo>
                  <a:cubicBezTo>
                    <a:pt x="174" y="583"/>
                    <a:pt x="186" y="587"/>
                    <a:pt x="186" y="587"/>
                  </a:cubicBezTo>
                  <a:cubicBezTo>
                    <a:pt x="196" y="603"/>
                    <a:pt x="192" y="594"/>
                    <a:pt x="198" y="611"/>
                  </a:cubicBezTo>
                  <a:cubicBezTo>
                    <a:pt x="199" y="613"/>
                    <a:pt x="200" y="617"/>
                    <a:pt x="200" y="617"/>
                  </a:cubicBezTo>
                  <a:cubicBezTo>
                    <a:pt x="195" y="632"/>
                    <a:pt x="197" y="625"/>
                    <a:pt x="194" y="637"/>
                  </a:cubicBezTo>
                  <a:cubicBezTo>
                    <a:pt x="198" y="658"/>
                    <a:pt x="212" y="672"/>
                    <a:pt x="232" y="679"/>
                  </a:cubicBezTo>
                  <a:cubicBezTo>
                    <a:pt x="245" y="676"/>
                    <a:pt x="243" y="675"/>
                    <a:pt x="252" y="667"/>
                  </a:cubicBezTo>
                  <a:cubicBezTo>
                    <a:pt x="256" y="664"/>
                    <a:pt x="264" y="659"/>
                    <a:pt x="264" y="659"/>
                  </a:cubicBezTo>
                  <a:cubicBezTo>
                    <a:pt x="284" y="661"/>
                    <a:pt x="297" y="670"/>
                    <a:pt x="314" y="679"/>
                  </a:cubicBezTo>
                  <a:cubicBezTo>
                    <a:pt x="320" y="678"/>
                    <a:pt x="327" y="679"/>
                    <a:pt x="332" y="675"/>
                  </a:cubicBezTo>
                  <a:cubicBezTo>
                    <a:pt x="337" y="671"/>
                    <a:pt x="336" y="663"/>
                    <a:pt x="338" y="657"/>
                  </a:cubicBezTo>
                  <a:cubicBezTo>
                    <a:pt x="341" y="649"/>
                    <a:pt x="353" y="645"/>
                    <a:pt x="360" y="643"/>
                  </a:cubicBezTo>
                  <a:cubicBezTo>
                    <a:pt x="363" y="635"/>
                    <a:pt x="362" y="626"/>
                    <a:pt x="358" y="619"/>
                  </a:cubicBezTo>
                  <a:cubicBezTo>
                    <a:pt x="356" y="615"/>
                    <a:pt x="350" y="607"/>
                    <a:pt x="350" y="607"/>
                  </a:cubicBezTo>
                  <a:cubicBezTo>
                    <a:pt x="354" y="597"/>
                    <a:pt x="351" y="597"/>
                    <a:pt x="360" y="595"/>
                  </a:cubicBezTo>
                  <a:lnTo>
                    <a:pt x="380" y="591"/>
                  </a:lnTo>
                  <a:cubicBezTo>
                    <a:pt x="380" y="591"/>
                    <a:pt x="392" y="585"/>
                    <a:pt x="392" y="585"/>
                  </a:cubicBezTo>
                  <a:cubicBezTo>
                    <a:pt x="394" y="583"/>
                    <a:pt x="396" y="581"/>
                    <a:pt x="398" y="579"/>
                  </a:cubicBezTo>
                  <a:cubicBezTo>
                    <a:pt x="400" y="577"/>
                    <a:pt x="400" y="575"/>
                    <a:pt x="402" y="573"/>
                  </a:cubicBezTo>
                  <a:cubicBezTo>
                    <a:pt x="407" y="569"/>
                    <a:pt x="420" y="563"/>
                    <a:pt x="420" y="563"/>
                  </a:cubicBezTo>
                  <a:cubicBezTo>
                    <a:pt x="429" y="550"/>
                    <a:pt x="432" y="554"/>
                    <a:pt x="436" y="567"/>
                  </a:cubicBezTo>
                  <a:cubicBezTo>
                    <a:pt x="439" y="585"/>
                    <a:pt x="439" y="586"/>
                    <a:pt x="456" y="583"/>
                  </a:cubicBezTo>
                  <a:cubicBezTo>
                    <a:pt x="472" y="573"/>
                    <a:pt x="462" y="570"/>
                    <a:pt x="468" y="549"/>
                  </a:cubicBezTo>
                  <a:cubicBezTo>
                    <a:pt x="470" y="544"/>
                    <a:pt x="486" y="541"/>
                    <a:pt x="492" y="537"/>
                  </a:cubicBezTo>
                  <a:cubicBezTo>
                    <a:pt x="500" y="524"/>
                    <a:pt x="493" y="513"/>
                    <a:pt x="482" y="505"/>
                  </a:cubicBezTo>
                  <a:cubicBezTo>
                    <a:pt x="483" y="502"/>
                    <a:pt x="482" y="497"/>
                    <a:pt x="484" y="495"/>
                  </a:cubicBezTo>
                  <a:cubicBezTo>
                    <a:pt x="489" y="490"/>
                    <a:pt x="507" y="486"/>
                    <a:pt x="514" y="481"/>
                  </a:cubicBezTo>
                  <a:cubicBezTo>
                    <a:pt x="518" y="468"/>
                    <a:pt x="527" y="455"/>
                    <a:pt x="512" y="445"/>
                  </a:cubicBezTo>
                  <a:cubicBezTo>
                    <a:pt x="505" y="447"/>
                    <a:pt x="494" y="459"/>
                    <a:pt x="494" y="459"/>
                  </a:cubicBezTo>
                  <a:cubicBezTo>
                    <a:pt x="492" y="466"/>
                    <a:pt x="492" y="471"/>
                    <a:pt x="480" y="463"/>
                  </a:cubicBezTo>
                  <a:cubicBezTo>
                    <a:pt x="473" y="458"/>
                    <a:pt x="475" y="444"/>
                    <a:pt x="468" y="439"/>
                  </a:cubicBezTo>
                  <a:cubicBezTo>
                    <a:pt x="466" y="438"/>
                    <a:pt x="464" y="436"/>
                    <a:pt x="462" y="435"/>
                  </a:cubicBezTo>
                  <a:cubicBezTo>
                    <a:pt x="456" y="423"/>
                    <a:pt x="446" y="414"/>
                    <a:pt x="442" y="401"/>
                  </a:cubicBezTo>
                  <a:cubicBezTo>
                    <a:pt x="446" y="376"/>
                    <a:pt x="450" y="349"/>
                    <a:pt x="430" y="329"/>
                  </a:cubicBezTo>
                  <a:cubicBezTo>
                    <a:pt x="427" y="321"/>
                    <a:pt x="423" y="316"/>
                    <a:pt x="416" y="311"/>
                  </a:cubicBezTo>
                  <a:cubicBezTo>
                    <a:pt x="407" y="297"/>
                    <a:pt x="418" y="285"/>
                    <a:pt x="424" y="273"/>
                  </a:cubicBezTo>
                  <a:cubicBezTo>
                    <a:pt x="427" y="267"/>
                    <a:pt x="434" y="255"/>
                    <a:pt x="434" y="255"/>
                  </a:cubicBezTo>
                  <a:cubicBezTo>
                    <a:pt x="437" y="242"/>
                    <a:pt x="443" y="222"/>
                    <a:pt x="454" y="213"/>
                  </a:cubicBezTo>
                  <a:cubicBezTo>
                    <a:pt x="460" y="209"/>
                    <a:pt x="472" y="201"/>
                    <a:pt x="472" y="201"/>
                  </a:cubicBezTo>
                  <a:cubicBezTo>
                    <a:pt x="480" y="202"/>
                    <a:pt x="488" y="201"/>
                    <a:pt x="496" y="203"/>
                  </a:cubicBezTo>
                  <a:cubicBezTo>
                    <a:pt x="506" y="206"/>
                    <a:pt x="501" y="219"/>
                    <a:pt x="506" y="225"/>
                  </a:cubicBezTo>
                  <a:cubicBezTo>
                    <a:pt x="512" y="232"/>
                    <a:pt x="527" y="232"/>
                    <a:pt x="534" y="233"/>
                  </a:cubicBezTo>
                  <a:cubicBezTo>
                    <a:pt x="540" y="232"/>
                    <a:pt x="555" y="235"/>
                    <a:pt x="556" y="225"/>
                  </a:cubicBezTo>
                  <a:cubicBezTo>
                    <a:pt x="557" y="215"/>
                    <a:pt x="542" y="199"/>
                    <a:pt x="542" y="199"/>
                  </a:cubicBezTo>
                  <a:cubicBezTo>
                    <a:pt x="533" y="164"/>
                    <a:pt x="541" y="148"/>
                    <a:pt x="512" y="123"/>
                  </a:cubicBezTo>
                  <a:cubicBezTo>
                    <a:pt x="506" y="118"/>
                    <a:pt x="499" y="114"/>
                    <a:pt x="492" y="109"/>
                  </a:cubicBezTo>
                  <a:cubicBezTo>
                    <a:pt x="486" y="105"/>
                    <a:pt x="474" y="97"/>
                    <a:pt x="474" y="97"/>
                  </a:cubicBezTo>
                  <a:cubicBezTo>
                    <a:pt x="470" y="91"/>
                    <a:pt x="458" y="83"/>
                    <a:pt x="458" y="83"/>
                  </a:cubicBezTo>
                  <a:cubicBezTo>
                    <a:pt x="451" y="85"/>
                    <a:pt x="438" y="93"/>
                    <a:pt x="438" y="93"/>
                  </a:cubicBezTo>
                  <a:cubicBezTo>
                    <a:pt x="427" y="90"/>
                    <a:pt x="413" y="60"/>
                    <a:pt x="402" y="49"/>
                  </a:cubicBezTo>
                  <a:cubicBezTo>
                    <a:pt x="401" y="48"/>
                    <a:pt x="398" y="48"/>
                    <a:pt x="396" y="47"/>
                  </a:cubicBezTo>
                  <a:cubicBezTo>
                    <a:pt x="380" y="39"/>
                    <a:pt x="369" y="33"/>
                    <a:pt x="354" y="23"/>
                  </a:cubicBezTo>
                  <a:cubicBezTo>
                    <a:pt x="343" y="15"/>
                    <a:pt x="337" y="0"/>
                    <a:pt x="330" y="1"/>
                  </a:cubicBezTo>
                  <a:cubicBezTo>
                    <a:pt x="327" y="12"/>
                    <a:pt x="336" y="17"/>
                    <a:pt x="310" y="31"/>
                  </a:cubicBezTo>
                  <a:cubicBezTo>
                    <a:pt x="286" y="51"/>
                    <a:pt x="236" y="41"/>
                    <a:pt x="202" y="53"/>
                  </a:cubicBezTo>
                  <a:cubicBezTo>
                    <a:pt x="189" y="56"/>
                    <a:pt x="180" y="57"/>
                    <a:pt x="166" y="55"/>
                  </a:cubicBezTo>
                  <a:cubicBezTo>
                    <a:pt x="157" y="49"/>
                    <a:pt x="150" y="48"/>
                    <a:pt x="144" y="39"/>
                  </a:cubicBezTo>
                  <a:close/>
                </a:path>
              </a:pathLst>
            </a:custGeom>
            <a:gradFill rotWithShape="0">
              <a:gsLst>
                <a:gs pos="0">
                  <a:srgbClr val="497393">
                    <a:alpha val="28998"/>
                  </a:srgbClr>
                </a:gs>
                <a:gs pos="100000">
                  <a:srgbClr val="7B99B1"/>
                </a:gs>
              </a:gsLst>
              <a:path path="rect">
                <a:fillToRect l="50000" t="50000" r="50000" b="50000"/>
              </a:path>
            </a:gradFill>
            <a:ln w="15875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384" name="Freeform 238"/>
            <p:cNvSpPr>
              <a:spLocks/>
            </p:cNvSpPr>
            <p:nvPr/>
          </p:nvSpPr>
          <p:spPr bwMode="auto">
            <a:xfrm>
              <a:off x="4439" y="1823"/>
              <a:ext cx="747" cy="1079"/>
            </a:xfrm>
            <a:custGeom>
              <a:avLst/>
              <a:gdLst>
                <a:gd name="T0" fmla="*/ 7 w 801"/>
                <a:gd name="T1" fmla="*/ 22 h 1107"/>
                <a:gd name="T2" fmla="*/ 7 w 801"/>
                <a:gd name="T3" fmla="*/ 19 h 1107"/>
                <a:gd name="T4" fmla="*/ 7 w 801"/>
                <a:gd name="T5" fmla="*/ 20 h 1107"/>
                <a:gd name="T6" fmla="*/ 7 w 801"/>
                <a:gd name="T7" fmla="*/ 19 h 1107"/>
                <a:gd name="T8" fmla="*/ 7 w 801"/>
                <a:gd name="T9" fmla="*/ 19 h 1107"/>
                <a:gd name="T10" fmla="*/ 7 w 801"/>
                <a:gd name="T11" fmla="*/ 21 h 1107"/>
                <a:gd name="T12" fmla="*/ 7 w 801"/>
                <a:gd name="T13" fmla="*/ 33 h 1107"/>
                <a:gd name="T14" fmla="*/ 7 w 801"/>
                <a:gd name="T15" fmla="*/ 54 h 1107"/>
                <a:gd name="T16" fmla="*/ 7 w 801"/>
                <a:gd name="T17" fmla="*/ 70 h 1107"/>
                <a:gd name="T18" fmla="*/ 7 w 801"/>
                <a:gd name="T19" fmla="*/ 88 h 1107"/>
                <a:gd name="T20" fmla="*/ 7 w 801"/>
                <a:gd name="T21" fmla="*/ 91 h 1107"/>
                <a:gd name="T22" fmla="*/ 7 w 801"/>
                <a:gd name="T23" fmla="*/ 96 h 1107"/>
                <a:gd name="T24" fmla="*/ 7 w 801"/>
                <a:gd name="T25" fmla="*/ 104 h 1107"/>
                <a:gd name="T26" fmla="*/ 7 w 801"/>
                <a:gd name="T27" fmla="*/ 133 h 1107"/>
                <a:gd name="T28" fmla="*/ 7 w 801"/>
                <a:gd name="T29" fmla="*/ 161 h 1107"/>
                <a:gd name="T30" fmla="*/ 7 w 801"/>
                <a:gd name="T31" fmla="*/ 161 h 1107"/>
                <a:gd name="T32" fmla="*/ 7 w 801"/>
                <a:gd name="T33" fmla="*/ 161 h 1107"/>
                <a:gd name="T34" fmla="*/ 7 w 801"/>
                <a:gd name="T35" fmla="*/ 177 h 1107"/>
                <a:gd name="T36" fmla="*/ 7 w 801"/>
                <a:gd name="T37" fmla="*/ 192 h 1107"/>
                <a:gd name="T38" fmla="*/ 7 w 801"/>
                <a:gd name="T39" fmla="*/ 193 h 1107"/>
                <a:gd name="T40" fmla="*/ 7 w 801"/>
                <a:gd name="T41" fmla="*/ 187 h 1107"/>
                <a:gd name="T42" fmla="*/ 7 w 801"/>
                <a:gd name="T43" fmla="*/ 173 h 1107"/>
                <a:gd name="T44" fmla="*/ 7 w 801"/>
                <a:gd name="T45" fmla="*/ 178 h 1107"/>
                <a:gd name="T46" fmla="*/ 7 w 801"/>
                <a:gd name="T47" fmla="*/ 193 h 1107"/>
                <a:gd name="T48" fmla="*/ 7 w 801"/>
                <a:gd name="T49" fmla="*/ 212 h 1107"/>
                <a:gd name="T50" fmla="*/ 7 w 801"/>
                <a:gd name="T51" fmla="*/ 218 h 1107"/>
                <a:gd name="T52" fmla="*/ 7 w 801"/>
                <a:gd name="T53" fmla="*/ 226 h 1107"/>
                <a:gd name="T54" fmla="*/ 7 w 801"/>
                <a:gd name="T55" fmla="*/ 237 h 1107"/>
                <a:gd name="T56" fmla="*/ 7 w 801"/>
                <a:gd name="T57" fmla="*/ 248 h 1107"/>
                <a:gd name="T58" fmla="*/ 7 w 801"/>
                <a:gd name="T59" fmla="*/ 243 h 1107"/>
                <a:gd name="T60" fmla="*/ 7 w 801"/>
                <a:gd name="T61" fmla="*/ 247 h 1107"/>
                <a:gd name="T62" fmla="*/ 9 w 801"/>
                <a:gd name="T63" fmla="*/ 248 h 1107"/>
                <a:gd name="T64" fmla="*/ 10 w 801"/>
                <a:gd name="T65" fmla="*/ 247 h 1107"/>
                <a:gd name="T66" fmla="*/ 11 w 801"/>
                <a:gd name="T67" fmla="*/ 243 h 1107"/>
                <a:gd name="T68" fmla="*/ 12 w 801"/>
                <a:gd name="T69" fmla="*/ 243 h 1107"/>
                <a:gd name="T70" fmla="*/ 13 w 801"/>
                <a:gd name="T71" fmla="*/ 232 h 1107"/>
                <a:gd name="T72" fmla="*/ 14 w 801"/>
                <a:gd name="T73" fmla="*/ 231 h 1107"/>
                <a:gd name="T74" fmla="*/ 15 w 801"/>
                <a:gd name="T75" fmla="*/ 242 h 1107"/>
                <a:gd name="T76" fmla="*/ 15 w 801"/>
                <a:gd name="T77" fmla="*/ 225 h 1107"/>
                <a:gd name="T78" fmla="*/ 14 w 801"/>
                <a:gd name="T79" fmla="*/ 197 h 1107"/>
                <a:gd name="T80" fmla="*/ 14 w 801"/>
                <a:gd name="T81" fmla="*/ 183 h 1107"/>
                <a:gd name="T82" fmla="*/ 12 w 801"/>
                <a:gd name="T83" fmla="*/ 161 h 1107"/>
                <a:gd name="T84" fmla="*/ 11 w 801"/>
                <a:gd name="T85" fmla="*/ 142 h 1107"/>
                <a:gd name="T86" fmla="*/ 8 w 801"/>
                <a:gd name="T87" fmla="*/ 133 h 1107"/>
                <a:gd name="T88" fmla="*/ 7 w 801"/>
                <a:gd name="T89" fmla="*/ 135 h 1107"/>
                <a:gd name="T90" fmla="*/ 7 w 801"/>
                <a:gd name="T91" fmla="*/ 148 h 1107"/>
                <a:gd name="T92" fmla="*/ 7 w 801"/>
                <a:gd name="T93" fmla="*/ 157 h 1107"/>
                <a:gd name="T94" fmla="*/ 7 w 801"/>
                <a:gd name="T95" fmla="*/ 149 h 1107"/>
                <a:gd name="T96" fmla="*/ 7 w 801"/>
                <a:gd name="T97" fmla="*/ 149 h 1107"/>
                <a:gd name="T98" fmla="*/ 7 w 801"/>
                <a:gd name="T99" fmla="*/ 117 h 1107"/>
                <a:gd name="T100" fmla="*/ 7 w 801"/>
                <a:gd name="T101" fmla="*/ 94 h 1107"/>
                <a:gd name="T102" fmla="*/ 7 w 801"/>
                <a:gd name="T103" fmla="*/ 77 h 1107"/>
                <a:gd name="T104" fmla="*/ 7 w 801"/>
                <a:gd name="T105" fmla="*/ 51 h 1107"/>
                <a:gd name="T106" fmla="*/ 7 w 801"/>
                <a:gd name="T107" fmla="*/ 36 h 110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801"/>
                <a:gd name="T163" fmla="*/ 0 h 1107"/>
                <a:gd name="T164" fmla="*/ 801 w 801"/>
                <a:gd name="T165" fmla="*/ 1107 h 1107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801" h="1107">
                  <a:moveTo>
                    <a:pt x="420" y="106"/>
                  </a:moveTo>
                  <a:cubicBezTo>
                    <a:pt x="417" y="105"/>
                    <a:pt x="414" y="104"/>
                    <a:pt x="411" y="103"/>
                  </a:cubicBezTo>
                  <a:cubicBezTo>
                    <a:pt x="407" y="102"/>
                    <a:pt x="403" y="101"/>
                    <a:pt x="399" y="100"/>
                  </a:cubicBezTo>
                  <a:cubicBezTo>
                    <a:pt x="393" y="98"/>
                    <a:pt x="381" y="94"/>
                    <a:pt x="381" y="94"/>
                  </a:cubicBezTo>
                  <a:cubicBezTo>
                    <a:pt x="371" y="101"/>
                    <a:pt x="368" y="108"/>
                    <a:pt x="357" y="112"/>
                  </a:cubicBezTo>
                  <a:cubicBezTo>
                    <a:pt x="341" y="109"/>
                    <a:pt x="330" y="102"/>
                    <a:pt x="315" y="97"/>
                  </a:cubicBezTo>
                  <a:cubicBezTo>
                    <a:pt x="313" y="91"/>
                    <a:pt x="311" y="85"/>
                    <a:pt x="309" y="79"/>
                  </a:cubicBezTo>
                  <a:cubicBezTo>
                    <a:pt x="308" y="76"/>
                    <a:pt x="306" y="70"/>
                    <a:pt x="306" y="70"/>
                  </a:cubicBezTo>
                  <a:cubicBezTo>
                    <a:pt x="315" y="42"/>
                    <a:pt x="309" y="26"/>
                    <a:pt x="279" y="16"/>
                  </a:cubicBezTo>
                  <a:cubicBezTo>
                    <a:pt x="249" y="13"/>
                    <a:pt x="197" y="0"/>
                    <a:pt x="204" y="49"/>
                  </a:cubicBezTo>
                  <a:cubicBezTo>
                    <a:pt x="200" y="76"/>
                    <a:pt x="201" y="67"/>
                    <a:pt x="183" y="79"/>
                  </a:cubicBezTo>
                  <a:cubicBezTo>
                    <a:pt x="170" y="99"/>
                    <a:pt x="135" y="98"/>
                    <a:pt x="111" y="100"/>
                  </a:cubicBezTo>
                  <a:cubicBezTo>
                    <a:pt x="100" y="104"/>
                    <a:pt x="73" y="106"/>
                    <a:pt x="63" y="112"/>
                  </a:cubicBezTo>
                  <a:cubicBezTo>
                    <a:pt x="57" y="115"/>
                    <a:pt x="69" y="130"/>
                    <a:pt x="72" y="136"/>
                  </a:cubicBezTo>
                  <a:cubicBezTo>
                    <a:pt x="80" y="154"/>
                    <a:pt x="82" y="167"/>
                    <a:pt x="93" y="184"/>
                  </a:cubicBezTo>
                  <a:cubicBezTo>
                    <a:pt x="90" y="205"/>
                    <a:pt x="81" y="219"/>
                    <a:pt x="75" y="238"/>
                  </a:cubicBezTo>
                  <a:cubicBezTo>
                    <a:pt x="83" y="262"/>
                    <a:pt x="91" y="256"/>
                    <a:pt x="105" y="274"/>
                  </a:cubicBezTo>
                  <a:cubicBezTo>
                    <a:pt x="105" y="274"/>
                    <a:pt x="120" y="302"/>
                    <a:pt x="123" y="307"/>
                  </a:cubicBezTo>
                  <a:cubicBezTo>
                    <a:pt x="125" y="310"/>
                    <a:pt x="129" y="316"/>
                    <a:pt x="129" y="316"/>
                  </a:cubicBezTo>
                  <a:cubicBezTo>
                    <a:pt x="128" y="321"/>
                    <a:pt x="115" y="381"/>
                    <a:pt x="111" y="385"/>
                  </a:cubicBezTo>
                  <a:cubicBezTo>
                    <a:pt x="109" y="387"/>
                    <a:pt x="105" y="386"/>
                    <a:pt x="102" y="388"/>
                  </a:cubicBezTo>
                  <a:cubicBezTo>
                    <a:pt x="96" y="392"/>
                    <a:pt x="84" y="400"/>
                    <a:pt x="84" y="400"/>
                  </a:cubicBezTo>
                  <a:cubicBezTo>
                    <a:pt x="80" y="406"/>
                    <a:pt x="73" y="409"/>
                    <a:pt x="69" y="415"/>
                  </a:cubicBezTo>
                  <a:cubicBezTo>
                    <a:pt x="66" y="419"/>
                    <a:pt x="70" y="426"/>
                    <a:pt x="66" y="430"/>
                  </a:cubicBezTo>
                  <a:cubicBezTo>
                    <a:pt x="62" y="434"/>
                    <a:pt x="48" y="436"/>
                    <a:pt x="48" y="436"/>
                  </a:cubicBezTo>
                  <a:cubicBezTo>
                    <a:pt x="38" y="446"/>
                    <a:pt x="25" y="453"/>
                    <a:pt x="12" y="457"/>
                  </a:cubicBezTo>
                  <a:cubicBezTo>
                    <a:pt x="5" y="467"/>
                    <a:pt x="4" y="476"/>
                    <a:pt x="0" y="487"/>
                  </a:cubicBezTo>
                  <a:cubicBezTo>
                    <a:pt x="15" y="553"/>
                    <a:pt x="0" y="546"/>
                    <a:pt x="18" y="586"/>
                  </a:cubicBezTo>
                  <a:cubicBezTo>
                    <a:pt x="29" y="610"/>
                    <a:pt x="27" y="619"/>
                    <a:pt x="54" y="640"/>
                  </a:cubicBezTo>
                  <a:cubicBezTo>
                    <a:pt x="81" y="670"/>
                    <a:pt x="42" y="688"/>
                    <a:pt x="78" y="709"/>
                  </a:cubicBezTo>
                  <a:cubicBezTo>
                    <a:pt x="93" y="732"/>
                    <a:pt x="83" y="728"/>
                    <a:pt x="108" y="724"/>
                  </a:cubicBezTo>
                  <a:cubicBezTo>
                    <a:pt x="110" y="719"/>
                    <a:pt x="112" y="709"/>
                    <a:pt x="117" y="706"/>
                  </a:cubicBezTo>
                  <a:cubicBezTo>
                    <a:pt x="122" y="703"/>
                    <a:pt x="135" y="700"/>
                    <a:pt x="135" y="700"/>
                  </a:cubicBezTo>
                  <a:cubicBezTo>
                    <a:pt x="151" y="703"/>
                    <a:pt x="160" y="700"/>
                    <a:pt x="165" y="715"/>
                  </a:cubicBezTo>
                  <a:cubicBezTo>
                    <a:pt x="162" y="726"/>
                    <a:pt x="157" y="734"/>
                    <a:pt x="153" y="745"/>
                  </a:cubicBezTo>
                  <a:cubicBezTo>
                    <a:pt x="157" y="763"/>
                    <a:pt x="154" y="773"/>
                    <a:pt x="144" y="787"/>
                  </a:cubicBezTo>
                  <a:cubicBezTo>
                    <a:pt x="171" y="820"/>
                    <a:pt x="158" y="806"/>
                    <a:pt x="132" y="823"/>
                  </a:cubicBezTo>
                  <a:cubicBezTo>
                    <a:pt x="136" y="843"/>
                    <a:pt x="138" y="848"/>
                    <a:pt x="159" y="844"/>
                  </a:cubicBezTo>
                  <a:cubicBezTo>
                    <a:pt x="171" y="836"/>
                    <a:pt x="174" y="834"/>
                    <a:pt x="189" y="838"/>
                  </a:cubicBezTo>
                  <a:cubicBezTo>
                    <a:pt x="196" y="848"/>
                    <a:pt x="201" y="852"/>
                    <a:pt x="213" y="856"/>
                  </a:cubicBezTo>
                  <a:cubicBezTo>
                    <a:pt x="227" y="855"/>
                    <a:pt x="233" y="859"/>
                    <a:pt x="246" y="853"/>
                  </a:cubicBezTo>
                  <a:cubicBezTo>
                    <a:pt x="255" y="849"/>
                    <a:pt x="264" y="826"/>
                    <a:pt x="264" y="826"/>
                  </a:cubicBezTo>
                  <a:cubicBezTo>
                    <a:pt x="268" y="791"/>
                    <a:pt x="264" y="804"/>
                    <a:pt x="285" y="790"/>
                  </a:cubicBezTo>
                  <a:cubicBezTo>
                    <a:pt x="295" y="775"/>
                    <a:pt x="288" y="783"/>
                    <a:pt x="309" y="769"/>
                  </a:cubicBezTo>
                  <a:cubicBezTo>
                    <a:pt x="312" y="767"/>
                    <a:pt x="318" y="763"/>
                    <a:pt x="318" y="763"/>
                  </a:cubicBezTo>
                  <a:cubicBezTo>
                    <a:pt x="344" y="767"/>
                    <a:pt x="344" y="766"/>
                    <a:pt x="339" y="790"/>
                  </a:cubicBezTo>
                  <a:cubicBezTo>
                    <a:pt x="343" y="805"/>
                    <a:pt x="352" y="815"/>
                    <a:pt x="357" y="829"/>
                  </a:cubicBezTo>
                  <a:cubicBezTo>
                    <a:pt x="337" y="836"/>
                    <a:pt x="320" y="846"/>
                    <a:pt x="300" y="853"/>
                  </a:cubicBezTo>
                  <a:cubicBezTo>
                    <a:pt x="297" y="869"/>
                    <a:pt x="306" y="871"/>
                    <a:pt x="321" y="886"/>
                  </a:cubicBezTo>
                  <a:cubicBezTo>
                    <a:pt x="309" y="916"/>
                    <a:pt x="315" y="927"/>
                    <a:pt x="306" y="940"/>
                  </a:cubicBezTo>
                  <a:cubicBezTo>
                    <a:pt x="300" y="949"/>
                    <a:pt x="279" y="955"/>
                    <a:pt x="279" y="955"/>
                  </a:cubicBezTo>
                  <a:cubicBezTo>
                    <a:pt x="277" y="958"/>
                    <a:pt x="273" y="960"/>
                    <a:pt x="273" y="964"/>
                  </a:cubicBezTo>
                  <a:cubicBezTo>
                    <a:pt x="273" y="970"/>
                    <a:pt x="279" y="982"/>
                    <a:pt x="279" y="982"/>
                  </a:cubicBezTo>
                  <a:cubicBezTo>
                    <a:pt x="277" y="988"/>
                    <a:pt x="275" y="994"/>
                    <a:pt x="273" y="1000"/>
                  </a:cubicBezTo>
                  <a:cubicBezTo>
                    <a:pt x="272" y="1003"/>
                    <a:pt x="270" y="1009"/>
                    <a:pt x="270" y="1009"/>
                  </a:cubicBezTo>
                  <a:cubicBezTo>
                    <a:pt x="267" y="1035"/>
                    <a:pt x="253" y="1036"/>
                    <a:pt x="279" y="1045"/>
                  </a:cubicBezTo>
                  <a:cubicBezTo>
                    <a:pt x="302" y="1040"/>
                    <a:pt x="336" y="1045"/>
                    <a:pt x="354" y="1063"/>
                  </a:cubicBezTo>
                  <a:cubicBezTo>
                    <a:pt x="362" y="1087"/>
                    <a:pt x="383" y="1090"/>
                    <a:pt x="405" y="1093"/>
                  </a:cubicBezTo>
                  <a:cubicBezTo>
                    <a:pt x="411" y="1092"/>
                    <a:pt x="418" y="1094"/>
                    <a:pt x="423" y="1090"/>
                  </a:cubicBezTo>
                  <a:cubicBezTo>
                    <a:pt x="455" y="1062"/>
                    <a:pt x="403" y="1083"/>
                    <a:pt x="435" y="1072"/>
                  </a:cubicBezTo>
                  <a:cubicBezTo>
                    <a:pt x="441" y="1074"/>
                    <a:pt x="449" y="1076"/>
                    <a:pt x="453" y="1081"/>
                  </a:cubicBezTo>
                  <a:cubicBezTo>
                    <a:pt x="455" y="1083"/>
                    <a:pt x="453" y="1088"/>
                    <a:pt x="456" y="1090"/>
                  </a:cubicBezTo>
                  <a:cubicBezTo>
                    <a:pt x="461" y="1094"/>
                    <a:pt x="474" y="1096"/>
                    <a:pt x="474" y="1096"/>
                  </a:cubicBezTo>
                  <a:cubicBezTo>
                    <a:pt x="492" y="1093"/>
                    <a:pt x="499" y="1090"/>
                    <a:pt x="516" y="1093"/>
                  </a:cubicBezTo>
                  <a:cubicBezTo>
                    <a:pt x="525" y="1107"/>
                    <a:pt x="529" y="1105"/>
                    <a:pt x="546" y="1102"/>
                  </a:cubicBezTo>
                  <a:cubicBezTo>
                    <a:pt x="561" y="1079"/>
                    <a:pt x="551" y="1083"/>
                    <a:pt x="576" y="1087"/>
                  </a:cubicBezTo>
                  <a:cubicBezTo>
                    <a:pt x="588" y="1095"/>
                    <a:pt x="591" y="1097"/>
                    <a:pt x="606" y="1093"/>
                  </a:cubicBezTo>
                  <a:cubicBezTo>
                    <a:pt x="613" y="1072"/>
                    <a:pt x="606" y="1077"/>
                    <a:pt x="621" y="1072"/>
                  </a:cubicBezTo>
                  <a:cubicBezTo>
                    <a:pt x="631" y="1075"/>
                    <a:pt x="651" y="1081"/>
                    <a:pt x="651" y="1081"/>
                  </a:cubicBezTo>
                  <a:cubicBezTo>
                    <a:pt x="657" y="1080"/>
                    <a:pt x="663" y="1079"/>
                    <a:pt x="669" y="1078"/>
                  </a:cubicBezTo>
                  <a:cubicBezTo>
                    <a:pt x="675" y="1076"/>
                    <a:pt x="687" y="1072"/>
                    <a:pt x="687" y="1072"/>
                  </a:cubicBezTo>
                  <a:cubicBezTo>
                    <a:pt x="702" y="1045"/>
                    <a:pt x="680" y="1043"/>
                    <a:pt x="675" y="1027"/>
                  </a:cubicBezTo>
                  <a:cubicBezTo>
                    <a:pt x="679" y="994"/>
                    <a:pt x="676" y="992"/>
                    <a:pt x="708" y="997"/>
                  </a:cubicBezTo>
                  <a:cubicBezTo>
                    <a:pt x="719" y="1004"/>
                    <a:pt x="718" y="1015"/>
                    <a:pt x="729" y="1021"/>
                  </a:cubicBezTo>
                  <a:cubicBezTo>
                    <a:pt x="735" y="1024"/>
                    <a:pt x="742" y="1023"/>
                    <a:pt x="747" y="1027"/>
                  </a:cubicBezTo>
                  <a:cubicBezTo>
                    <a:pt x="764" y="1038"/>
                    <a:pt x="781" y="1062"/>
                    <a:pt x="801" y="1069"/>
                  </a:cubicBezTo>
                  <a:cubicBezTo>
                    <a:pt x="799" y="1057"/>
                    <a:pt x="786" y="1027"/>
                    <a:pt x="786" y="1027"/>
                  </a:cubicBezTo>
                  <a:cubicBezTo>
                    <a:pt x="790" y="1011"/>
                    <a:pt x="787" y="1005"/>
                    <a:pt x="780" y="991"/>
                  </a:cubicBezTo>
                  <a:cubicBezTo>
                    <a:pt x="777" y="960"/>
                    <a:pt x="774" y="938"/>
                    <a:pt x="780" y="907"/>
                  </a:cubicBezTo>
                  <a:cubicBezTo>
                    <a:pt x="777" y="887"/>
                    <a:pt x="778" y="881"/>
                    <a:pt x="765" y="868"/>
                  </a:cubicBezTo>
                  <a:cubicBezTo>
                    <a:pt x="757" y="845"/>
                    <a:pt x="769" y="872"/>
                    <a:pt x="753" y="853"/>
                  </a:cubicBezTo>
                  <a:cubicBezTo>
                    <a:pt x="742" y="839"/>
                    <a:pt x="743" y="822"/>
                    <a:pt x="726" y="811"/>
                  </a:cubicBezTo>
                  <a:cubicBezTo>
                    <a:pt x="716" y="796"/>
                    <a:pt x="692" y="775"/>
                    <a:pt x="675" y="769"/>
                  </a:cubicBezTo>
                  <a:cubicBezTo>
                    <a:pt x="662" y="749"/>
                    <a:pt x="646" y="728"/>
                    <a:pt x="639" y="706"/>
                  </a:cubicBezTo>
                  <a:cubicBezTo>
                    <a:pt x="658" y="677"/>
                    <a:pt x="632" y="663"/>
                    <a:pt x="612" y="646"/>
                  </a:cubicBezTo>
                  <a:cubicBezTo>
                    <a:pt x="604" y="639"/>
                    <a:pt x="585" y="631"/>
                    <a:pt x="585" y="631"/>
                  </a:cubicBezTo>
                  <a:cubicBezTo>
                    <a:pt x="579" y="625"/>
                    <a:pt x="576" y="616"/>
                    <a:pt x="570" y="610"/>
                  </a:cubicBezTo>
                  <a:cubicBezTo>
                    <a:pt x="556" y="596"/>
                    <a:pt x="525" y="592"/>
                    <a:pt x="507" y="586"/>
                  </a:cubicBezTo>
                  <a:cubicBezTo>
                    <a:pt x="494" y="587"/>
                    <a:pt x="481" y="586"/>
                    <a:pt x="468" y="589"/>
                  </a:cubicBezTo>
                  <a:cubicBezTo>
                    <a:pt x="465" y="590"/>
                    <a:pt x="465" y="596"/>
                    <a:pt x="462" y="598"/>
                  </a:cubicBezTo>
                  <a:cubicBezTo>
                    <a:pt x="449" y="609"/>
                    <a:pt x="447" y="609"/>
                    <a:pt x="435" y="613"/>
                  </a:cubicBezTo>
                  <a:cubicBezTo>
                    <a:pt x="430" y="627"/>
                    <a:pt x="436" y="637"/>
                    <a:pt x="444" y="649"/>
                  </a:cubicBezTo>
                  <a:cubicBezTo>
                    <a:pt x="441" y="679"/>
                    <a:pt x="438" y="685"/>
                    <a:pt x="411" y="694"/>
                  </a:cubicBezTo>
                  <a:cubicBezTo>
                    <a:pt x="392" y="689"/>
                    <a:pt x="393" y="684"/>
                    <a:pt x="372" y="688"/>
                  </a:cubicBezTo>
                  <a:cubicBezTo>
                    <a:pt x="347" y="683"/>
                    <a:pt x="352" y="667"/>
                    <a:pt x="345" y="646"/>
                  </a:cubicBezTo>
                  <a:cubicBezTo>
                    <a:pt x="333" y="647"/>
                    <a:pt x="318" y="643"/>
                    <a:pt x="309" y="652"/>
                  </a:cubicBezTo>
                  <a:cubicBezTo>
                    <a:pt x="296" y="665"/>
                    <a:pt x="299" y="676"/>
                    <a:pt x="285" y="685"/>
                  </a:cubicBezTo>
                  <a:cubicBezTo>
                    <a:pt x="274" y="678"/>
                    <a:pt x="268" y="671"/>
                    <a:pt x="264" y="658"/>
                  </a:cubicBezTo>
                  <a:cubicBezTo>
                    <a:pt x="269" y="643"/>
                    <a:pt x="279" y="631"/>
                    <a:pt x="288" y="619"/>
                  </a:cubicBezTo>
                  <a:cubicBezTo>
                    <a:pt x="299" y="575"/>
                    <a:pt x="288" y="624"/>
                    <a:pt x="294" y="514"/>
                  </a:cubicBezTo>
                  <a:cubicBezTo>
                    <a:pt x="295" y="495"/>
                    <a:pt x="308" y="479"/>
                    <a:pt x="312" y="460"/>
                  </a:cubicBezTo>
                  <a:cubicBezTo>
                    <a:pt x="310" y="437"/>
                    <a:pt x="311" y="429"/>
                    <a:pt x="300" y="412"/>
                  </a:cubicBezTo>
                  <a:cubicBezTo>
                    <a:pt x="296" y="396"/>
                    <a:pt x="287" y="385"/>
                    <a:pt x="282" y="370"/>
                  </a:cubicBezTo>
                  <a:cubicBezTo>
                    <a:pt x="286" y="346"/>
                    <a:pt x="283" y="358"/>
                    <a:pt x="291" y="334"/>
                  </a:cubicBezTo>
                  <a:cubicBezTo>
                    <a:pt x="293" y="327"/>
                    <a:pt x="303" y="316"/>
                    <a:pt x="303" y="316"/>
                  </a:cubicBezTo>
                  <a:cubicBezTo>
                    <a:pt x="304" y="284"/>
                    <a:pt x="304" y="252"/>
                    <a:pt x="306" y="220"/>
                  </a:cubicBezTo>
                  <a:cubicBezTo>
                    <a:pt x="307" y="200"/>
                    <a:pt x="355" y="187"/>
                    <a:pt x="372" y="181"/>
                  </a:cubicBezTo>
                  <a:cubicBezTo>
                    <a:pt x="384" y="169"/>
                    <a:pt x="394" y="157"/>
                    <a:pt x="408" y="148"/>
                  </a:cubicBezTo>
                  <a:cubicBezTo>
                    <a:pt x="402" y="129"/>
                    <a:pt x="402" y="118"/>
                    <a:pt x="420" y="106"/>
                  </a:cubicBezTo>
                  <a:close/>
                </a:path>
              </a:pathLst>
            </a:custGeom>
            <a:gradFill rotWithShape="0">
              <a:gsLst>
                <a:gs pos="0">
                  <a:srgbClr val="497393">
                    <a:alpha val="28998"/>
                  </a:srgbClr>
                </a:gs>
                <a:gs pos="100000">
                  <a:srgbClr val="7B99B1"/>
                </a:gs>
              </a:gsLst>
              <a:path path="rect">
                <a:fillToRect l="50000" t="50000" r="50000" b="50000"/>
              </a:path>
            </a:gradFill>
            <a:ln w="15875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385" name="Oval 239"/>
            <p:cNvSpPr>
              <a:spLocks noChangeArrowheads="1"/>
            </p:cNvSpPr>
            <p:nvPr/>
          </p:nvSpPr>
          <p:spPr bwMode="auto">
            <a:xfrm>
              <a:off x="4877" y="1796"/>
              <a:ext cx="43" cy="46"/>
            </a:xfrm>
            <a:prstGeom prst="ellipse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386" name="Oval 240"/>
            <p:cNvSpPr>
              <a:spLocks noChangeArrowheads="1"/>
            </p:cNvSpPr>
            <p:nvPr/>
          </p:nvSpPr>
          <p:spPr bwMode="auto">
            <a:xfrm>
              <a:off x="4960" y="2822"/>
              <a:ext cx="42" cy="46"/>
            </a:xfrm>
            <a:prstGeom prst="ellipse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559345" name="Text Box 241"/>
            <p:cNvSpPr txBox="1">
              <a:spLocks noChangeArrowheads="1"/>
            </p:cNvSpPr>
            <p:nvPr/>
          </p:nvSpPr>
          <p:spPr bwMode="auto">
            <a:xfrm>
              <a:off x="4604" y="1655"/>
              <a:ext cx="353" cy="142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lIns="18000" tIns="36000" rIns="18000" bIns="3600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altLang="ru-RU" sz="1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Магадан</a:t>
              </a:r>
            </a:p>
          </p:txBody>
        </p:sp>
        <p:sp>
          <p:nvSpPr>
            <p:cNvPr id="559346" name="Text Box 242"/>
            <p:cNvSpPr txBox="1">
              <a:spLocks noChangeArrowheads="1"/>
            </p:cNvSpPr>
            <p:nvPr/>
          </p:nvSpPr>
          <p:spPr bwMode="auto">
            <a:xfrm>
              <a:off x="4569" y="2699"/>
              <a:ext cx="443" cy="142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lIns="18000" tIns="36000" rIns="18000" bIns="36000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altLang="ru-RU" sz="1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Хабаровск</a:t>
              </a:r>
            </a:p>
          </p:txBody>
        </p:sp>
      </p:grpSp>
      <p:grpSp>
        <p:nvGrpSpPr>
          <p:cNvPr id="12" name="Group 243"/>
          <p:cNvGrpSpPr>
            <a:grpSpLocks/>
          </p:cNvGrpSpPr>
          <p:nvPr/>
        </p:nvGrpSpPr>
        <p:grpSpPr bwMode="auto">
          <a:xfrm>
            <a:off x="971550" y="3355975"/>
            <a:ext cx="1725613" cy="801688"/>
            <a:chOff x="612" y="2063"/>
            <a:chExt cx="1087" cy="505"/>
          </a:xfrm>
        </p:grpSpPr>
        <p:sp>
          <p:nvSpPr>
            <p:cNvPr id="14370" name="Freeform 244"/>
            <p:cNvSpPr>
              <a:spLocks/>
            </p:cNvSpPr>
            <p:nvPr/>
          </p:nvSpPr>
          <p:spPr bwMode="auto">
            <a:xfrm>
              <a:off x="1053" y="2297"/>
              <a:ext cx="321" cy="199"/>
            </a:xfrm>
            <a:custGeom>
              <a:avLst/>
              <a:gdLst>
                <a:gd name="T0" fmla="*/ 7 w 345"/>
                <a:gd name="T1" fmla="*/ 20 h 204"/>
                <a:gd name="T2" fmla="*/ 7 w 345"/>
                <a:gd name="T3" fmla="*/ 20 h 204"/>
                <a:gd name="T4" fmla="*/ 7 w 345"/>
                <a:gd name="T5" fmla="*/ 20 h 204"/>
                <a:gd name="T6" fmla="*/ 7 w 345"/>
                <a:gd name="T7" fmla="*/ 20 h 204"/>
                <a:gd name="T8" fmla="*/ 6 w 345"/>
                <a:gd name="T9" fmla="*/ 20 h 204"/>
                <a:gd name="T10" fmla="*/ 7 w 345"/>
                <a:gd name="T11" fmla="*/ 26 h 204"/>
                <a:gd name="T12" fmla="*/ 7 w 345"/>
                <a:gd name="T13" fmla="*/ 32 h 204"/>
                <a:gd name="T14" fmla="*/ 7 w 345"/>
                <a:gd name="T15" fmla="*/ 36 h 204"/>
                <a:gd name="T16" fmla="*/ 7 w 345"/>
                <a:gd name="T17" fmla="*/ 41 h 204"/>
                <a:gd name="T18" fmla="*/ 7 w 345"/>
                <a:gd name="T19" fmla="*/ 46 h 204"/>
                <a:gd name="T20" fmla="*/ 7 w 345"/>
                <a:gd name="T21" fmla="*/ 49 h 204"/>
                <a:gd name="T22" fmla="*/ 7 w 345"/>
                <a:gd name="T23" fmla="*/ 50 h 204"/>
                <a:gd name="T24" fmla="*/ 7 w 345"/>
                <a:gd name="T25" fmla="*/ 48 h 204"/>
                <a:gd name="T26" fmla="*/ 7 w 345"/>
                <a:gd name="T27" fmla="*/ 48 h 204"/>
                <a:gd name="T28" fmla="*/ 7 w 345"/>
                <a:gd name="T29" fmla="*/ 45 h 204"/>
                <a:gd name="T30" fmla="*/ 7 w 345"/>
                <a:gd name="T31" fmla="*/ 48 h 204"/>
                <a:gd name="T32" fmla="*/ 7 w 345"/>
                <a:gd name="T33" fmla="*/ 46 h 204"/>
                <a:gd name="T34" fmla="*/ 7 w 345"/>
                <a:gd name="T35" fmla="*/ 41 h 204"/>
                <a:gd name="T36" fmla="*/ 7 w 345"/>
                <a:gd name="T37" fmla="*/ 37 h 204"/>
                <a:gd name="T38" fmla="*/ 7 w 345"/>
                <a:gd name="T39" fmla="*/ 32 h 204"/>
                <a:gd name="T40" fmla="*/ 7 w 345"/>
                <a:gd name="T41" fmla="*/ 20 h 204"/>
                <a:gd name="T42" fmla="*/ 7 w 345"/>
                <a:gd name="T43" fmla="*/ 22 h 204"/>
                <a:gd name="T44" fmla="*/ 7 w 345"/>
                <a:gd name="T45" fmla="*/ 20 h 204"/>
                <a:gd name="T46" fmla="*/ 7 w 345"/>
                <a:gd name="T47" fmla="*/ 20 h 204"/>
                <a:gd name="T48" fmla="*/ 7 w 345"/>
                <a:gd name="T49" fmla="*/ 20 h 204"/>
                <a:gd name="T50" fmla="*/ 7 w 345"/>
                <a:gd name="T51" fmla="*/ 20 h 204"/>
                <a:gd name="T52" fmla="*/ 7 w 345"/>
                <a:gd name="T53" fmla="*/ 14 h 204"/>
                <a:gd name="T54" fmla="*/ 7 w 345"/>
                <a:gd name="T55" fmla="*/ 5 h 204"/>
                <a:gd name="T56" fmla="*/ 7 w 345"/>
                <a:gd name="T57" fmla="*/ 12 h 204"/>
                <a:gd name="T58" fmla="*/ 7 w 345"/>
                <a:gd name="T59" fmla="*/ 20 h 204"/>
                <a:gd name="T60" fmla="*/ 7 w 345"/>
                <a:gd name="T61" fmla="*/ 11 h 204"/>
                <a:gd name="T62" fmla="*/ 7 w 345"/>
                <a:gd name="T63" fmla="*/ 2 h 204"/>
                <a:gd name="T64" fmla="*/ 7 w 345"/>
                <a:gd name="T65" fmla="*/ 15 h 204"/>
                <a:gd name="T66" fmla="*/ 7 w 345"/>
                <a:gd name="T67" fmla="*/ 20 h 204"/>
                <a:gd name="T68" fmla="*/ 7 w 345"/>
                <a:gd name="T69" fmla="*/ 17 h 204"/>
                <a:gd name="T70" fmla="*/ 7 w 345"/>
                <a:gd name="T71" fmla="*/ 20 h 20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45"/>
                <a:gd name="T109" fmla="*/ 0 h 204"/>
                <a:gd name="T110" fmla="*/ 345 w 345"/>
                <a:gd name="T111" fmla="*/ 204 h 20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45" h="204">
                  <a:moveTo>
                    <a:pt x="94" y="35"/>
                  </a:moveTo>
                  <a:cubicBezTo>
                    <a:pt x="91" y="52"/>
                    <a:pt x="80" y="56"/>
                    <a:pt x="64" y="57"/>
                  </a:cubicBezTo>
                  <a:cubicBezTo>
                    <a:pt x="59" y="61"/>
                    <a:pt x="52" y="65"/>
                    <a:pt x="46" y="66"/>
                  </a:cubicBezTo>
                  <a:cubicBezTo>
                    <a:pt x="38" y="70"/>
                    <a:pt x="28" y="73"/>
                    <a:pt x="19" y="75"/>
                  </a:cubicBezTo>
                  <a:cubicBezTo>
                    <a:pt x="15" y="78"/>
                    <a:pt x="10" y="80"/>
                    <a:pt x="6" y="83"/>
                  </a:cubicBezTo>
                  <a:cubicBezTo>
                    <a:pt x="0" y="94"/>
                    <a:pt x="12" y="105"/>
                    <a:pt x="22" y="110"/>
                  </a:cubicBezTo>
                  <a:cubicBezTo>
                    <a:pt x="27" y="117"/>
                    <a:pt x="34" y="123"/>
                    <a:pt x="42" y="128"/>
                  </a:cubicBezTo>
                  <a:cubicBezTo>
                    <a:pt x="45" y="133"/>
                    <a:pt x="51" y="135"/>
                    <a:pt x="54" y="140"/>
                  </a:cubicBezTo>
                  <a:cubicBezTo>
                    <a:pt x="59" y="147"/>
                    <a:pt x="61" y="155"/>
                    <a:pt x="66" y="162"/>
                  </a:cubicBezTo>
                  <a:cubicBezTo>
                    <a:pt x="67" y="170"/>
                    <a:pt x="69" y="178"/>
                    <a:pt x="75" y="183"/>
                  </a:cubicBezTo>
                  <a:cubicBezTo>
                    <a:pt x="76" y="189"/>
                    <a:pt x="77" y="191"/>
                    <a:pt x="82" y="195"/>
                  </a:cubicBezTo>
                  <a:cubicBezTo>
                    <a:pt x="86" y="202"/>
                    <a:pt x="88" y="204"/>
                    <a:pt x="96" y="201"/>
                  </a:cubicBezTo>
                  <a:cubicBezTo>
                    <a:pt x="100" y="196"/>
                    <a:pt x="102" y="195"/>
                    <a:pt x="108" y="194"/>
                  </a:cubicBezTo>
                  <a:cubicBezTo>
                    <a:pt x="114" y="191"/>
                    <a:pt x="117" y="191"/>
                    <a:pt x="124" y="192"/>
                  </a:cubicBezTo>
                  <a:cubicBezTo>
                    <a:pt x="133" y="190"/>
                    <a:pt x="130" y="185"/>
                    <a:pt x="136" y="179"/>
                  </a:cubicBezTo>
                  <a:cubicBezTo>
                    <a:pt x="148" y="180"/>
                    <a:pt x="147" y="183"/>
                    <a:pt x="153" y="192"/>
                  </a:cubicBezTo>
                  <a:cubicBezTo>
                    <a:pt x="178" y="191"/>
                    <a:pt x="170" y="195"/>
                    <a:pt x="180" y="182"/>
                  </a:cubicBezTo>
                  <a:cubicBezTo>
                    <a:pt x="182" y="170"/>
                    <a:pt x="187" y="178"/>
                    <a:pt x="184" y="162"/>
                  </a:cubicBezTo>
                  <a:cubicBezTo>
                    <a:pt x="186" y="151"/>
                    <a:pt x="192" y="149"/>
                    <a:pt x="202" y="144"/>
                  </a:cubicBezTo>
                  <a:cubicBezTo>
                    <a:pt x="206" y="138"/>
                    <a:pt x="205" y="134"/>
                    <a:pt x="202" y="128"/>
                  </a:cubicBezTo>
                  <a:cubicBezTo>
                    <a:pt x="199" y="111"/>
                    <a:pt x="225" y="95"/>
                    <a:pt x="240" y="92"/>
                  </a:cubicBezTo>
                  <a:cubicBezTo>
                    <a:pt x="254" y="93"/>
                    <a:pt x="258" y="97"/>
                    <a:pt x="270" y="99"/>
                  </a:cubicBezTo>
                  <a:cubicBezTo>
                    <a:pt x="278" y="98"/>
                    <a:pt x="288" y="72"/>
                    <a:pt x="303" y="72"/>
                  </a:cubicBezTo>
                  <a:cubicBezTo>
                    <a:pt x="307" y="79"/>
                    <a:pt x="298" y="88"/>
                    <a:pt x="306" y="87"/>
                  </a:cubicBezTo>
                  <a:cubicBezTo>
                    <a:pt x="310" y="80"/>
                    <a:pt x="322" y="70"/>
                    <a:pt x="330" y="68"/>
                  </a:cubicBezTo>
                  <a:cubicBezTo>
                    <a:pt x="345" y="42"/>
                    <a:pt x="307" y="41"/>
                    <a:pt x="307" y="23"/>
                  </a:cubicBezTo>
                  <a:cubicBezTo>
                    <a:pt x="305" y="12"/>
                    <a:pt x="294" y="19"/>
                    <a:pt x="286" y="14"/>
                  </a:cubicBezTo>
                  <a:cubicBezTo>
                    <a:pt x="282" y="7"/>
                    <a:pt x="273" y="6"/>
                    <a:pt x="265" y="5"/>
                  </a:cubicBezTo>
                  <a:cubicBezTo>
                    <a:pt x="257" y="1"/>
                    <a:pt x="255" y="8"/>
                    <a:pt x="249" y="12"/>
                  </a:cubicBezTo>
                  <a:cubicBezTo>
                    <a:pt x="246" y="18"/>
                    <a:pt x="244" y="20"/>
                    <a:pt x="238" y="23"/>
                  </a:cubicBezTo>
                  <a:cubicBezTo>
                    <a:pt x="211" y="14"/>
                    <a:pt x="231" y="12"/>
                    <a:pt x="189" y="11"/>
                  </a:cubicBezTo>
                  <a:cubicBezTo>
                    <a:pt x="183" y="9"/>
                    <a:pt x="181" y="7"/>
                    <a:pt x="177" y="2"/>
                  </a:cubicBezTo>
                  <a:cubicBezTo>
                    <a:pt x="169" y="4"/>
                    <a:pt x="171" y="10"/>
                    <a:pt x="165" y="15"/>
                  </a:cubicBezTo>
                  <a:cubicBezTo>
                    <a:pt x="161" y="22"/>
                    <a:pt x="158" y="23"/>
                    <a:pt x="150" y="24"/>
                  </a:cubicBezTo>
                  <a:cubicBezTo>
                    <a:pt x="140" y="23"/>
                    <a:pt x="142" y="19"/>
                    <a:pt x="133" y="17"/>
                  </a:cubicBezTo>
                  <a:cubicBezTo>
                    <a:pt x="109" y="0"/>
                    <a:pt x="126" y="39"/>
                    <a:pt x="94" y="35"/>
                  </a:cubicBezTo>
                  <a:close/>
                </a:path>
              </a:pathLst>
            </a:custGeom>
            <a:gradFill rotWithShape="0">
              <a:gsLst>
                <a:gs pos="0">
                  <a:srgbClr val="497393">
                    <a:alpha val="28998"/>
                  </a:srgbClr>
                </a:gs>
                <a:gs pos="100000">
                  <a:srgbClr val="7B99B1"/>
                </a:gs>
              </a:gsLst>
              <a:path path="rect">
                <a:fillToRect l="50000" t="50000" r="50000" b="50000"/>
              </a:path>
            </a:gradFill>
            <a:ln w="15875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371" name="Freeform 245"/>
            <p:cNvSpPr>
              <a:spLocks/>
            </p:cNvSpPr>
            <p:nvPr/>
          </p:nvSpPr>
          <p:spPr bwMode="auto">
            <a:xfrm>
              <a:off x="1003" y="2413"/>
              <a:ext cx="206" cy="143"/>
            </a:xfrm>
            <a:custGeom>
              <a:avLst/>
              <a:gdLst>
                <a:gd name="T0" fmla="*/ 0 w 221"/>
                <a:gd name="T1" fmla="*/ 18 h 147"/>
                <a:gd name="T2" fmla="*/ 7 w 221"/>
                <a:gd name="T3" fmla="*/ 18 h 147"/>
                <a:gd name="T4" fmla="*/ 7 w 221"/>
                <a:gd name="T5" fmla="*/ 19 h 147"/>
                <a:gd name="T6" fmla="*/ 7 w 221"/>
                <a:gd name="T7" fmla="*/ 23 h 147"/>
                <a:gd name="T8" fmla="*/ 7 w 221"/>
                <a:gd name="T9" fmla="*/ 26 h 147"/>
                <a:gd name="T10" fmla="*/ 7 w 221"/>
                <a:gd name="T11" fmla="*/ 24 h 147"/>
                <a:gd name="T12" fmla="*/ 7 w 221"/>
                <a:gd name="T13" fmla="*/ 25 h 147"/>
                <a:gd name="T14" fmla="*/ 7 w 221"/>
                <a:gd name="T15" fmla="*/ 32 h 147"/>
                <a:gd name="T16" fmla="*/ 7 w 221"/>
                <a:gd name="T17" fmla="*/ 28 h 147"/>
                <a:gd name="T18" fmla="*/ 7 w 221"/>
                <a:gd name="T19" fmla="*/ 27 h 147"/>
                <a:gd name="T20" fmla="*/ 7 w 221"/>
                <a:gd name="T21" fmla="*/ 23 h 147"/>
                <a:gd name="T22" fmla="*/ 7 w 221"/>
                <a:gd name="T23" fmla="*/ 20 h 147"/>
                <a:gd name="T24" fmla="*/ 7 w 221"/>
                <a:gd name="T25" fmla="*/ 18 h 147"/>
                <a:gd name="T26" fmla="*/ 7 w 221"/>
                <a:gd name="T27" fmla="*/ 18 h 147"/>
                <a:gd name="T28" fmla="*/ 7 w 221"/>
                <a:gd name="T29" fmla="*/ 18 h 147"/>
                <a:gd name="T30" fmla="*/ 7 w 221"/>
                <a:gd name="T31" fmla="*/ 18 h 147"/>
                <a:gd name="T32" fmla="*/ 7 w 221"/>
                <a:gd name="T33" fmla="*/ 18 h 147"/>
                <a:gd name="T34" fmla="*/ 7 w 221"/>
                <a:gd name="T35" fmla="*/ 18 h 147"/>
                <a:gd name="T36" fmla="*/ 7 w 221"/>
                <a:gd name="T37" fmla="*/ 18 h 147"/>
                <a:gd name="T38" fmla="*/ 7 w 221"/>
                <a:gd name="T39" fmla="*/ 3 h 147"/>
                <a:gd name="T40" fmla="*/ 7 w 221"/>
                <a:gd name="T41" fmla="*/ 10 h 147"/>
                <a:gd name="T42" fmla="*/ 7 w 221"/>
                <a:gd name="T43" fmla="*/ 18 h 147"/>
                <a:gd name="T44" fmla="*/ 7 w 221"/>
                <a:gd name="T45" fmla="*/ 18 h 147"/>
                <a:gd name="T46" fmla="*/ 7 w 221"/>
                <a:gd name="T47" fmla="*/ 18 h 147"/>
                <a:gd name="T48" fmla="*/ 0 w 221"/>
                <a:gd name="T49" fmla="*/ 18 h 14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21"/>
                <a:gd name="T76" fmla="*/ 0 h 147"/>
                <a:gd name="T77" fmla="*/ 221 w 221"/>
                <a:gd name="T78" fmla="*/ 147 h 14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21" h="147">
                  <a:moveTo>
                    <a:pt x="0" y="48"/>
                  </a:moveTo>
                  <a:cubicBezTo>
                    <a:pt x="6" y="56"/>
                    <a:pt x="19" y="68"/>
                    <a:pt x="29" y="72"/>
                  </a:cubicBezTo>
                  <a:cubicBezTo>
                    <a:pt x="42" y="85"/>
                    <a:pt x="62" y="90"/>
                    <a:pt x="75" y="103"/>
                  </a:cubicBezTo>
                  <a:cubicBezTo>
                    <a:pt x="77" y="107"/>
                    <a:pt x="80" y="114"/>
                    <a:pt x="83" y="117"/>
                  </a:cubicBezTo>
                  <a:cubicBezTo>
                    <a:pt x="86" y="120"/>
                    <a:pt x="92" y="124"/>
                    <a:pt x="92" y="124"/>
                  </a:cubicBezTo>
                  <a:cubicBezTo>
                    <a:pt x="100" y="114"/>
                    <a:pt x="101" y="117"/>
                    <a:pt x="116" y="118"/>
                  </a:cubicBezTo>
                  <a:cubicBezTo>
                    <a:pt x="119" y="119"/>
                    <a:pt x="122" y="119"/>
                    <a:pt x="125" y="121"/>
                  </a:cubicBezTo>
                  <a:cubicBezTo>
                    <a:pt x="136" y="129"/>
                    <a:pt x="140" y="140"/>
                    <a:pt x="153" y="147"/>
                  </a:cubicBezTo>
                  <a:cubicBezTo>
                    <a:pt x="161" y="144"/>
                    <a:pt x="160" y="136"/>
                    <a:pt x="167" y="132"/>
                  </a:cubicBezTo>
                  <a:cubicBezTo>
                    <a:pt x="172" y="128"/>
                    <a:pt x="189" y="129"/>
                    <a:pt x="191" y="129"/>
                  </a:cubicBezTo>
                  <a:cubicBezTo>
                    <a:pt x="196" y="125"/>
                    <a:pt x="198" y="121"/>
                    <a:pt x="203" y="117"/>
                  </a:cubicBezTo>
                  <a:cubicBezTo>
                    <a:pt x="206" y="111"/>
                    <a:pt x="209" y="109"/>
                    <a:pt x="215" y="106"/>
                  </a:cubicBezTo>
                  <a:cubicBezTo>
                    <a:pt x="221" y="98"/>
                    <a:pt x="207" y="87"/>
                    <a:pt x="204" y="79"/>
                  </a:cubicBezTo>
                  <a:cubicBezTo>
                    <a:pt x="202" y="69"/>
                    <a:pt x="202" y="63"/>
                    <a:pt x="191" y="61"/>
                  </a:cubicBezTo>
                  <a:cubicBezTo>
                    <a:pt x="182" y="62"/>
                    <a:pt x="186" y="71"/>
                    <a:pt x="177" y="72"/>
                  </a:cubicBezTo>
                  <a:cubicBezTo>
                    <a:pt x="171" y="73"/>
                    <a:pt x="165" y="76"/>
                    <a:pt x="159" y="76"/>
                  </a:cubicBezTo>
                  <a:cubicBezTo>
                    <a:pt x="151" y="82"/>
                    <a:pt x="151" y="82"/>
                    <a:pt x="140" y="81"/>
                  </a:cubicBezTo>
                  <a:cubicBezTo>
                    <a:pt x="128" y="76"/>
                    <a:pt x="131" y="70"/>
                    <a:pt x="126" y="60"/>
                  </a:cubicBezTo>
                  <a:cubicBezTo>
                    <a:pt x="125" y="52"/>
                    <a:pt x="121" y="49"/>
                    <a:pt x="117" y="42"/>
                  </a:cubicBezTo>
                  <a:cubicBezTo>
                    <a:pt x="114" y="24"/>
                    <a:pt x="99" y="18"/>
                    <a:pt x="87" y="3"/>
                  </a:cubicBezTo>
                  <a:cubicBezTo>
                    <a:pt x="81" y="0"/>
                    <a:pt x="79" y="9"/>
                    <a:pt x="72" y="10"/>
                  </a:cubicBezTo>
                  <a:cubicBezTo>
                    <a:pt x="65" y="14"/>
                    <a:pt x="54" y="15"/>
                    <a:pt x="48" y="21"/>
                  </a:cubicBezTo>
                  <a:cubicBezTo>
                    <a:pt x="40" y="29"/>
                    <a:pt x="42" y="44"/>
                    <a:pt x="30" y="46"/>
                  </a:cubicBezTo>
                  <a:cubicBezTo>
                    <a:pt x="21" y="51"/>
                    <a:pt x="32" y="46"/>
                    <a:pt x="14" y="46"/>
                  </a:cubicBezTo>
                  <a:cubicBezTo>
                    <a:pt x="9" y="46"/>
                    <a:pt x="0" y="48"/>
                    <a:pt x="0" y="48"/>
                  </a:cubicBezTo>
                  <a:close/>
                </a:path>
              </a:pathLst>
            </a:custGeom>
            <a:gradFill rotWithShape="0">
              <a:gsLst>
                <a:gs pos="0">
                  <a:srgbClr val="497393">
                    <a:alpha val="28998"/>
                  </a:srgbClr>
                </a:gs>
                <a:gs pos="100000">
                  <a:srgbClr val="7B99B1"/>
                </a:gs>
              </a:gsLst>
              <a:path path="rect">
                <a:fillToRect l="50000" t="50000" r="50000" b="50000"/>
              </a:path>
            </a:gradFill>
            <a:ln w="15875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372" name="Freeform 246"/>
            <p:cNvSpPr>
              <a:spLocks/>
            </p:cNvSpPr>
            <p:nvPr/>
          </p:nvSpPr>
          <p:spPr bwMode="auto">
            <a:xfrm>
              <a:off x="802" y="2276"/>
              <a:ext cx="124" cy="133"/>
            </a:xfrm>
            <a:custGeom>
              <a:avLst/>
              <a:gdLst>
                <a:gd name="T0" fmla="*/ 0 w 134"/>
                <a:gd name="T1" fmla="*/ 17 h 137"/>
                <a:gd name="T2" fmla="*/ 6 w 134"/>
                <a:gd name="T3" fmla="*/ 17 h 137"/>
                <a:gd name="T4" fmla="*/ 6 w 134"/>
                <a:gd name="T5" fmla="*/ 21 h 137"/>
                <a:gd name="T6" fmla="*/ 6 w 134"/>
                <a:gd name="T7" fmla="*/ 21 h 137"/>
                <a:gd name="T8" fmla="*/ 6 w 134"/>
                <a:gd name="T9" fmla="*/ 22 h 137"/>
                <a:gd name="T10" fmla="*/ 6 w 134"/>
                <a:gd name="T11" fmla="*/ 24 h 137"/>
                <a:gd name="T12" fmla="*/ 6 w 134"/>
                <a:gd name="T13" fmla="*/ 24 h 137"/>
                <a:gd name="T14" fmla="*/ 6 w 134"/>
                <a:gd name="T15" fmla="*/ 17 h 137"/>
                <a:gd name="T16" fmla="*/ 6 w 134"/>
                <a:gd name="T17" fmla="*/ 17 h 137"/>
                <a:gd name="T18" fmla="*/ 6 w 134"/>
                <a:gd name="T19" fmla="*/ 17 h 137"/>
                <a:gd name="T20" fmla="*/ 6 w 134"/>
                <a:gd name="T21" fmla="*/ 17 h 137"/>
                <a:gd name="T22" fmla="*/ 6 w 134"/>
                <a:gd name="T23" fmla="*/ 17 h 137"/>
                <a:gd name="T24" fmla="*/ 6 w 134"/>
                <a:gd name="T25" fmla="*/ 3 h 137"/>
                <a:gd name="T26" fmla="*/ 6 w 134"/>
                <a:gd name="T27" fmla="*/ 9 h 137"/>
                <a:gd name="T28" fmla="*/ 6 w 134"/>
                <a:gd name="T29" fmla="*/ 0 h 137"/>
                <a:gd name="T30" fmla="*/ 6 w 134"/>
                <a:gd name="T31" fmla="*/ 4 h 137"/>
                <a:gd name="T32" fmla="*/ 6 w 134"/>
                <a:gd name="T33" fmla="*/ 9 h 137"/>
                <a:gd name="T34" fmla="*/ 0 w 134"/>
                <a:gd name="T35" fmla="*/ 17 h 13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34"/>
                <a:gd name="T55" fmla="*/ 0 h 137"/>
                <a:gd name="T56" fmla="*/ 134 w 134"/>
                <a:gd name="T57" fmla="*/ 137 h 13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34" h="137">
                  <a:moveTo>
                    <a:pt x="0" y="19"/>
                  </a:moveTo>
                  <a:cubicBezTo>
                    <a:pt x="1" y="46"/>
                    <a:pt x="6" y="81"/>
                    <a:pt x="33" y="97"/>
                  </a:cubicBezTo>
                  <a:cubicBezTo>
                    <a:pt x="40" y="109"/>
                    <a:pt x="46" y="116"/>
                    <a:pt x="60" y="118"/>
                  </a:cubicBezTo>
                  <a:cubicBezTo>
                    <a:pt x="61" y="119"/>
                    <a:pt x="63" y="120"/>
                    <a:pt x="64" y="121"/>
                  </a:cubicBezTo>
                  <a:cubicBezTo>
                    <a:pt x="66" y="122"/>
                    <a:pt x="68" y="122"/>
                    <a:pt x="70" y="123"/>
                  </a:cubicBezTo>
                  <a:cubicBezTo>
                    <a:pt x="73" y="125"/>
                    <a:pt x="79" y="130"/>
                    <a:pt x="79" y="130"/>
                  </a:cubicBezTo>
                  <a:cubicBezTo>
                    <a:pt x="83" y="137"/>
                    <a:pt x="86" y="137"/>
                    <a:pt x="93" y="132"/>
                  </a:cubicBezTo>
                  <a:cubicBezTo>
                    <a:pt x="95" y="121"/>
                    <a:pt x="103" y="115"/>
                    <a:pt x="112" y="108"/>
                  </a:cubicBezTo>
                  <a:cubicBezTo>
                    <a:pt x="116" y="100"/>
                    <a:pt x="123" y="96"/>
                    <a:pt x="127" y="88"/>
                  </a:cubicBezTo>
                  <a:cubicBezTo>
                    <a:pt x="129" y="85"/>
                    <a:pt x="132" y="78"/>
                    <a:pt x="132" y="78"/>
                  </a:cubicBezTo>
                  <a:cubicBezTo>
                    <a:pt x="134" y="66"/>
                    <a:pt x="134" y="54"/>
                    <a:pt x="130" y="43"/>
                  </a:cubicBezTo>
                  <a:cubicBezTo>
                    <a:pt x="129" y="35"/>
                    <a:pt x="126" y="25"/>
                    <a:pt x="121" y="18"/>
                  </a:cubicBezTo>
                  <a:cubicBezTo>
                    <a:pt x="119" y="10"/>
                    <a:pt x="111" y="5"/>
                    <a:pt x="103" y="3"/>
                  </a:cubicBezTo>
                  <a:cubicBezTo>
                    <a:pt x="92" y="4"/>
                    <a:pt x="89" y="3"/>
                    <a:pt x="81" y="9"/>
                  </a:cubicBezTo>
                  <a:cubicBezTo>
                    <a:pt x="43" y="6"/>
                    <a:pt x="55" y="9"/>
                    <a:pt x="37" y="0"/>
                  </a:cubicBezTo>
                  <a:cubicBezTo>
                    <a:pt x="32" y="4"/>
                    <a:pt x="30" y="7"/>
                    <a:pt x="24" y="4"/>
                  </a:cubicBezTo>
                  <a:cubicBezTo>
                    <a:pt x="18" y="5"/>
                    <a:pt x="13" y="4"/>
                    <a:pt x="9" y="9"/>
                  </a:cubicBezTo>
                  <a:cubicBezTo>
                    <a:pt x="7" y="12"/>
                    <a:pt x="2" y="26"/>
                    <a:pt x="0" y="19"/>
                  </a:cubicBezTo>
                  <a:close/>
                </a:path>
              </a:pathLst>
            </a:custGeom>
            <a:gradFill rotWithShape="0">
              <a:gsLst>
                <a:gs pos="0">
                  <a:srgbClr val="497393">
                    <a:alpha val="28998"/>
                  </a:srgbClr>
                </a:gs>
                <a:gs pos="100000">
                  <a:srgbClr val="7B99B1"/>
                </a:gs>
              </a:gsLst>
              <a:path path="rect">
                <a:fillToRect l="50000" t="50000" r="50000" b="50000"/>
              </a:path>
            </a:gradFill>
            <a:ln w="15875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373" name="Freeform 247"/>
            <p:cNvSpPr>
              <a:spLocks/>
            </p:cNvSpPr>
            <p:nvPr/>
          </p:nvSpPr>
          <p:spPr bwMode="auto">
            <a:xfrm>
              <a:off x="1026" y="2063"/>
              <a:ext cx="149" cy="174"/>
            </a:xfrm>
            <a:custGeom>
              <a:avLst/>
              <a:gdLst>
                <a:gd name="T0" fmla="*/ 6 w 160"/>
                <a:gd name="T1" fmla="*/ 36 h 178"/>
                <a:gd name="T2" fmla="*/ 7 w 160"/>
                <a:gd name="T3" fmla="*/ 40 h 178"/>
                <a:gd name="T4" fmla="*/ 7 w 160"/>
                <a:gd name="T5" fmla="*/ 48 h 178"/>
                <a:gd name="T6" fmla="*/ 7 w 160"/>
                <a:gd name="T7" fmla="*/ 47 h 178"/>
                <a:gd name="T8" fmla="*/ 7 w 160"/>
                <a:gd name="T9" fmla="*/ 43 h 178"/>
                <a:gd name="T10" fmla="*/ 7 w 160"/>
                <a:gd name="T11" fmla="*/ 45 h 178"/>
                <a:gd name="T12" fmla="*/ 7 w 160"/>
                <a:gd name="T13" fmla="*/ 48 h 178"/>
                <a:gd name="T14" fmla="*/ 7 w 160"/>
                <a:gd name="T15" fmla="*/ 50 h 178"/>
                <a:gd name="T16" fmla="*/ 7 w 160"/>
                <a:gd name="T17" fmla="*/ 47 h 178"/>
                <a:gd name="T18" fmla="*/ 7 w 160"/>
                <a:gd name="T19" fmla="*/ 41 h 178"/>
                <a:gd name="T20" fmla="*/ 7 w 160"/>
                <a:gd name="T21" fmla="*/ 38 h 178"/>
                <a:gd name="T22" fmla="*/ 7 w 160"/>
                <a:gd name="T23" fmla="*/ 32 h 178"/>
                <a:gd name="T24" fmla="*/ 7 w 160"/>
                <a:gd name="T25" fmla="*/ 28 h 178"/>
                <a:gd name="T26" fmla="*/ 7 w 160"/>
                <a:gd name="T27" fmla="*/ 22 h 178"/>
                <a:gd name="T28" fmla="*/ 7 w 160"/>
                <a:gd name="T29" fmla="*/ 22 h 178"/>
                <a:gd name="T30" fmla="*/ 7 w 160"/>
                <a:gd name="T31" fmla="*/ 22 h 178"/>
                <a:gd name="T32" fmla="*/ 7 w 160"/>
                <a:gd name="T33" fmla="*/ 22 h 178"/>
                <a:gd name="T34" fmla="*/ 7 w 160"/>
                <a:gd name="T35" fmla="*/ 19 h 178"/>
                <a:gd name="T36" fmla="*/ 7 w 160"/>
                <a:gd name="T37" fmla="*/ 10 h 178"/>
                <a:gd name="T38" fmla="*/ 7 w 160"/>
                <a:gd name="T39" fmla="*/ 16 h 178"/>
                <a:gd name="T40" fmla="*/ 7 w 160"/>
                <a:gd name="T41" fmla="*/ 22 h 178"/>
                <a:gd name="T42" fmla="*/ 7 w 160"/>
                <a:gd name="T43" fmla="*/ 22 h 178"/>
                <a:gd name="T44" fmla="*/ 7 w 160"/>
                <a:gd name="T45" fmla="*/ 22 h 178"/>
                <a:gd name="T46" fmla="*/ 7 w 160"/>
                <a:gd name="T47" fmla="*/ 32 h 178"/>
                <a:gd name="T48" fmla="*/ 7 w 160"/>
                <a:gd name="T49" fmla="*/ 35 h 178"/>
                <a:gd name="T50" fmla="*/ 6 w 160"/>
                <a:gd name="T51" fmla="*/ 36 h 17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60"/>
                <a:gd name="T79" fmla="*/ 0 h 178"/>
                <a:gd name="T80" fmla="*/ 160 w 160"/>
                <a:gd name="T81" fmla="*/ 178 h 17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60" h="178">
                  <a:moveTo>
                    <a:pt x="6" y="128"/>
                  </a:moveTo>
                  <a:cubicBezTo>
                    <a:pt x="14" y="138"/>
                    <a:pt x="12" y="133"/>
                    <a:pt x="15" y="142"/>
                  </a:cubicBezTo>
                  <a:cubicBezTo>
                    <a:pt x="17" y="155"/>
                    <a:pt x="24" y="160"/>
                    <a:pt x="34" y="167"/>
                  </a:cubicBezTo>
                  <a:cubicBezTo>
                    <a:pt x="43" y="167"/>
                    <a:pt x="52" y="168"/>
                    <a:pt x="60" y="166"/>
                  </a:cubicBezTo>
                  <a:cubicBezTo>
                    <a:pt x="64" y="165"/>
                    <a:pt x="61" y="153"/>
                    <a:pt x="75" y="151"/>
                  </a:cubicBezTo>
                  <a:cubicBezTo>
                    <a:pt x="91" y="152"/>
                    <a:pt x="88" y="152"/>
                    <a:pt x="99" y="158"/>
                  </a:cubicBezTo>
                  <a:cubicBezTo>
                    <a:pt x="102" y="163"/>
                    <a:pt x="104" y="166"/>
                    <a:pt x="109" y="170"/>
                  </a:cubicBezTo>
                  <a:cubicBezTo>
                    <a:pt x="113" y="176"/>
                    <a:pt x="115" y="175"/>
                    <a:pt x="121" y="178"/>
                  </a:cubicBezTo>
                  <a:cubicBezTo>
                    <a:pt x="132" y="174"/>
                    <a:pt x="140" y="169"/>
                    <a:pt x="150" y="163"/>
                  </a:cubicBezTo>
                  <a:cubicBezTo>
                    <a:pt x="160" y="150"/>
                    <a:pt x="149" y="147"/>
                    <a:pt x="136" y="145"/>
                  </a:cubicBezTo>
                  <a:cubicBezTo>
                    <a:pt x="131" y="137"/>
                    <a:pt x="137" y="137"/>
                    <a:pt x="145" y="136"/>
                  </a:cubicBezTo>
                  <a:cubicBezTo>
                    <a:pt x="149" y="130"/>
                    <a:pt x="150" y="124"/>
                    <a:pt x="153" y="118"/>
                  </a:cubicBezTo>
                  <a:cubicBezTo>
                    <a:pt x="147" y="115"/>
                    <a:pt x="145" y="113"/>
                    <a:pt x="142" y="107"/>
                  </a:cubicBezTo>
                  <a:cubicBezTo>
                    <a:pt x="145" y="98"/>
                    <a:pt x="147" y="90"/>
                    <a:pt x="153" y="82"/>
                  </a:cubicBezTo>
                  <a:cubicBezTo>
                    <a:pt x="154" y="77"/>
                    <a:pt x="156" y="73"/>
                    <a:pt x="157" y="68"/>
                  </a:cubicBezTo>
                  <a:cubicBezTo>
                    <a:pt x="155" y="57"/>
                    <a:pt x="148" y="47"/>
                    <a:pt x="139" y="41"/>
                  </a:cubicBezTo>
                  <a:cubicBezTo>
                    <a:pt x="117" y="44"/>
                    <a:pt x="122" y="49"/>
                    <a:pt x="115" y="34"/>
                  </a:cubicBezTo>
                  <a:cubicBezTo>
                    <a:pt x="113" y="26"/>
                    <a:pt x="105" y="21"/>
                    <a:pt x="97" y="19"/>
                  </a:cubicBezTo>
                  <a:cubicBezTo>
                    <a:pt x="93" y="16"/>
                    <a:pt x="88" y="13"/>
                    <a:pt x="84" y="10"/>
                  </a:cubicBezTo>
                  <a:cubicBezTo>
                    <a:pt x="78" y="0"/>
                    <a:pt x="78" y="11"/>
                    <a:pt x="79" y="16"/>
                  </a:cubicBezTo>
                  <a:cubicBezTo>
                    <a:pt x="78" y="21"/>
                    <a:pt x="73" y="29"/>
                    <a:pt x="70" y="35"/>
                  </a:cubicBezTo>
                  <a:cubicBezTo>
                    <a:pt x="68" y="45"/>
                    <a:pt x="69" y="57"/>
                    <a:pt x="58" y="61"/>
                  </a:cubicBezTo>
                  <a:cubicBezTo>
                    <a:pt x="54" y="66"/>
                    <a:pt x="51" y="68"/>
                    <a:pt x="46" y="71"/>
                  </a:cubicBezTo>
                  <a:cubicBezTo>
                    <a:pt x="31" y="82"/>
                    <a:pt x="42" y="106"/>
                    <a:pt x="33" y="118"/>
                  </a:cubicBezTo>
                  <a:cubicBezTo>
                    <a:pt x="24" y="122"/>
                    <a:pt x="19" y="126"/>
                    <a:pt x="13" y="127"/>
                  </a:cubicBezTo>
                  <a:cubicBezTo>
                    <a:pt x="8" y="128"/>
                    <a:pt x="0" y="128"/>
                    <a:pt x="6" y="128"/>
                  </a:cubicBezTo>
                  <a:close/>
                </a:path>
              </a:pathLst>
            </a:custGeom>
            <a:gradFill rotWithShape="0">
              <a:gsLst>
                <a:gs pos="0">
                  <a:srgbClr val="497393">
                    <a:alpha val="28998"/>
                  </a:srgbClr>
                </a:gs>
                <a:gs pos="100000">
                  <a:srgbClr val="7B99B1"/>
                </a:gs>
              </a:gsLst>
              <a:path path="rect">
                <a:fillToRect l="50000" t="50000" r="50000" b="50000"/>
              </a:path>
            </a:gradFill>
            <a:ln w="15875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374" name="Oval 248"/>
            <p:cNvSpPr>
              <a:spLocks noChangeArrowheads="1"/>
            </p:cNvSpPr>
            <p:nvPr/>
          </p:nvSpPr>
          <p:spPr bwMode="auto">
            <a:xfrm>
              <a:off x="1081" y="2468"/>
              <a:ext cx="42" cy="45"/>
            </a:xfrm>
            <a:prstGeom prst="ellipse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375" name="Oval 249"/>
            <p:cNvSpPr>
              <a:spLocks noChangeArrowheads="1"/>
            </p:cNvSpPr>
            <p:nvPr/>
          </p:nvSpPr>
          <p:spPr bwMode="auto">
            <a:xfrm>
              <a:off x="1106" y="2149"/>
              <a:ext cx="43" cy="46"/>
            </a:xfrm>
            <a:prstGeom prst="ellipse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376" name="Oval 250"/>
            <p:cNvSpPr>
              <a:spLocks noChangeArrowheads="1"/>
            </p:cNvSpPr>
            <p:nvPr/>
          </p:nvSpPr>
          <p:spPr bwMode="auto">
            <a:xfrm>
              <a:off x="1165" y="2330"/>
              <a:ext cx="43" cy="46"/>
            </a:xfrm>
            <a:prstGeom prst="ellipse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14377" name="Oval 251"/>
            <p:cNvSpPr>
              <a:spLocks noChangeArrowheads="1"/>
            </p:cNvSpPr>
            <p:nvPr/>
          </p:nvSpPr>
          <p:spPr bwMode="auto">
            <a:xfrm>
              <a:off x="845" y="2315"/>
              <a:ext cx="42" cy="46"/>
            </a:xfrm>
            <a:prstGeom prst="ellipse">
              <a:avLst/>
            </a:prstGeom>
            <a:solidFill>
              <a:srgbClr val="FF3300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endParaRPr lang="ru-RU" altLang="ru-RU" sz="2400" b="1" smtClean="0">
                <a:solidFill>
                  <a:srgbClr val="000000"/>
                </a:solidFill>
              </a:endParaRPr>
            </a:p>
          </p:txBody>
        </p:sp>
        <p:sp>
          <p:nvSpPr>
            <p:cNvPr id="559356" name="Text Box 252"/>
            <p:cNvSpPr txBox="1">
              <a:spLocks noChangeArrowheads="1"/>
            </p:cNvSpPr>
            <p:nvPr/>
          </p:nvSpPr>
          <p:spPr bwMode="auto">
            <a:xfrm>
              <a:off x="1165" y="2069"/>
              <a:ext cx="466" cy="9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lIns="18000" tIns="10800" rIns="18000" bIns="10800">
              <a:spAutoFit/>
            </a:bodyPr>
            <a:lstStyle/>
            <a:p>
              <a:pPr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altLang="ru-RU" sz="1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Ярославль</a:t>
              </a:r>
            </a:p>
          </p:txBody>
        </p:sp>
        <p:sp>
          <p:nvSpPr>
            <p:cNvPr id="559357" name="Text Box 253"/>
            <p:cNvSpPr txBox="1">
              <a:spLocks noChangeArrowheads="1"/>
            </p:cNvSpPr>
            <p:nvPr/>
          </p:nvSpPr>
          <p:spPr bwMode="auto">
            <a:xfrm>
              <a:off x="1210" y="2303"/>
              <a:ext cx="489" cy="9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lIns="18000" tIns="10800" rIns="18000" bIns="10800">
              <a:spAutoFit/>
            </a:bodyPr>
            <a:lstStyle/>
            <a:p>
              <a:pPr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altLang="ru-RU" sz="1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Н.Новгород</a:t>
              </a:r>
            </a:p>
          </p:txBody>
        </p:sp>
        <p:sp>
          <p:nvSpPr>
            <p:cNvPr id="559358" name="Text Box 254"/>
            <p:cNvSpPr txBox="1">
              <a:spLocks noChangeArrowheads="1"/>
            </p:cNvSpPr>
            <p:nvPr/>
          </p:nvSpPr>
          <p:spPr bwMode="auto">
            <a:xfrm>
              <a:off x="748" y="2477"/>
              <a:ext cx="349" cy="9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lIns="18000" tIns="10800" rIns="18000" bIns="10800">
              <a:spAutoFit/>
            </a:bodyPr>
            <a:lstStyle/>
            <a:p>
              <a:pPr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altLang="ru-RU" sz="1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Саранск</a:t>
              </a:r>
            </a:p>
          </p:txBody>
        </p:sp>
        <p:sp>
          <p:nvSpPr>
            <p:cNvPr id="559359" name="Text Box 255"/>
            <p:cNvSpPr txBox="1">
              <a:spLocks noChangeArrowheads="1"/>
            </p:cNvSpPr>
            <p:nvPr/>
          </p:nvSpPr>
          <p:spPr bwMode="auto">
            <a:xfrm>
              <a:off x="612" y="2341"/>
              <a:ext cx="210" cy="91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none" lIns="18000" tIns="10800" rIns="18000" bIns="10800">
              <a:spAutoFit/>
            </a:bodyPr>
            <a:lstStyle/>
            <a:p>
              <a:pPr eaLnBrk="0" fontAlgn="base" hangingPunct="0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altLang="ru-RU" sz="1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Тула</a:t>
              </a:r>
            </a:p>
          </p:txBody>
        </p:sp>
        <p:sp>
          <p:nvSpPr>
            <p:cNvPr id="559360" name="Text Box 256"/>
            <p:cNvSpPr txBox="1">
              <a:spLocks noChangeArrowheads="1"/>
            </p:cNvSpPr>
            <p:nvPr/>
          </p:nvSpPr>
          <p:spPr bwMode="auto">
            <a:xfrm flipH="1">
              <a:off x="629" y="2081"/>
              <a:ext cx="437" cy="21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lIns="18000" tIns="10800" rIns="18000" bIns="10800">
              <a:spAutoFit/>
            </a:bodyPr>
            <a:lstStyle/>
            <a:p>
              <a:pPr eaLnBrk="0" fontAlgn="base" hangingPunct="0">
                <a:lnSpc>
                  <a:spcPct val="70000"/>
                </a:lnSpc>
                <a:spcBef>
                  <a:spcPct val="45000"/>
                </a:spcBef>
                <a:spcAft>
                  <a:spcPct val="0"/>
                </a:spcAft>
                <a:defRPr/>
              </a:pPr>
              <a:r>
                <a:rPr lang="ru-RU" altLang="ru-RU" sz="1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МОСКВА</a:t>
              </a:r>
              <a:r>
                <a:rPr lang="en-US" altLang="ru-RU" sz="1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/>
              </a:r>
              <a:br>
                <a:rPr lang="en-US" altLang="ru-RU" sz="1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</a:br>
              <a:r>
                <a:rPr lang="ru-RU" altLang="ru-RU" sz="1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и</a:t>
              </a:r>
              <a:r>
                <a:rPr lang="en-US" altLang="ru-RU" sz="1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/>
              </a:r>
              <a:br>
                <a:rPr lang="en-US" altLang="ru-RU" sz="1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</a:br>
              <a:r>
                <a:rPr lang="ru-RU" altLang="ru-RU" sz="1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область</a:t>
              </a:r>
            </a:p>
          </p:txBody>
        </p:sp>
      </p:grpSp>
      <p:sp>
        <p:nvSpPr>
          <p:cNvPr id="559369" name="Rectangle 265"/>
          <p:cNvSpPr>
            <a:spLocks noChangeArrowheads="1"/>
          </p:cNvSpPr>
          <p:nvPr/>
        </p:nvSpPr>
        <p:spPr bwMode="auto">
          <a:xfrm>
            <a:off x="0" y="549275"/>
            <a:ext cx="9144000" cy="5184775"/>
          </a:xfrm>
          <a:prstGeom prst="rect">
            <a:avLst/>
          </a:prstGeom>
          <a:solidFill>
            <a:schemeClr val="bg1">
              <a:alpha val="6196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2400" b="1" smtClean="0">
              <a:solidFill>
                <a:srgbClr val="000000"/>
              </a:solidFill>
            </a:endParaRPr>
          </a:p>
        </p:txBody>
      </p:sp>
      <p:grpSp>
        <p:nvGrpSpPr>
          <p:cNvPr id="13" name="Group 264"/>
          <p:cNvGrpSpPr>
            <a:grpSpLocks/>
          </p:cNvGrpSpPr>
          <p:nvPr/>
        </p:nvGrpSpPr>
        <p:grpSpPr bwMode="auto">
          <a:xfrm>
            <a:off x="1171575" y="1628775"/>
            <a:ext cx="8051800" cy="3654425"/>
            <a:chOff x="738" y="1026"/>
            <a:chExt cx="5072" cy="2302"/>
          </a:xfrm>
        </p:grpSpPr>
        <p:sp>
          <p:nvSpPr>
            <p:cNvPr id="14365" name="Text Box 259"/>
            <p:cNvSpPr txBox="1">
              <a:spLocks noChangeArrowheads="1"/>
            </p:cNvSpPr>
            <p:nvPr/>
          </p:nvSpPr>
          <p:spPr bwMode="auto">
            <a:xfrm>
              <a:off x="1804" y="1026"/>
              <a:ext cx="3084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4000" b="1" smtClean="0">
                  <a:solidFill>
                    <a:srgbClr val="EC1B34"/>
                  </a:solidFill>
                </a:rPr>
                <a:t>19 </a:t>
              </a:r>
              <a:r>
                <a:rPr lang="ru-RU" altLang="ru-RU" sz="2600" b="1" smtClean="0">
                  <a:solidFill>
                    <a:srgbClr val="003874"/>
                  </a:solidFill>
                </a:rPr>
                <a:t>СУБЪЕКТОВ РФ</a:t>
              </a:r>
            </a:p>
          </p:txBody>
        </p:sp>
        <p:sp>
          <p:nvSpPr>
            <p:cNvPr id="14366" name="Text Box 260"/>
            <p:cNvSpPr txBox="1">
              <a:spLocks noChangeArrowheads="1"/>
            </p:cNvSpPr>
            <p:nvPr/>
          </p:nvSpPr>
          <p:spPr bwMode="auto">
            <a:xfrm>
              <a:off x="1622" y="1464"/>
              <a:ext cx="3583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ru-RU" sz="4000" b="1" dirty="0" smtClean="0">
                  <a:solidFill>
                    <a:srgbClr val="EC1B34"/>
                  </a:solidFill>
                </a:rPr>
                <a:t> </a:t>
              </a:r>
              <a:r>
                <a:rPr lang="ru-RU" altLang="ru-RU" sz="4000" b="1" dirty="0" smtClean="0">
                  <a:solidFill>
                    <a:srgbClr val="EC1B34"/>
                  </a:solidFill>
                </a:rPr>
                <a:t>138</a:t>
              </a:r>
              <a:r>
                <a:rPr lang="ru-RU" altLang="ru-RU" sz="2600" b="1" dirty="0" smtClean="0">
                  <a:solidFill>
                    <a:srgbClr val="EC1B34"/>
                  </a:solidFill>
                </a:rPr>
                <a:t>  </a:t>
              </a:r>
              <a:r>
                <a:rPr lang="ru-RU" altLang="ru-RU" sz="2600" b="1" dirty="0" smtClean="0">
                  <a:solidFill>
                    <a:srgbClr val="003874"/>
                  </a:solidFill>
                </a:rPr>
                <a:t>ОФИСОВ</a:t>
              </a:r>
            </a:p>
          </p:txBody>
        </p:sp>
        <p:sp>
          <p:nvSpPr>
            <p:cNvPr id="14367" name="Text Box 261"/>
            <p:cNvSpPr txBox="1">
              <a:spLocks noChangeArrowheads="1"/>
            </p:cNvSpPr>
            <p:nvPr/>
          </p:nvSpPr>
          <p:spPr bwMode="auto">
            <a:xfrm>
              <a:off x="1184" y="2387"/>
              <a:ext cx="4626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ru-RU" sz="4000" b="1" smtClean="0">
                  <a:solidFill>
                    <a:srgbClr val="EC1B34"/>
                  </a:solidFill>
                </a:rPr>
                <a:t>6</a:t>
              </a:r>
              <a:r>
                <a:rPr lang="ru-RU" altLang="ru-RU" sz="4000" b="1" smtClean="0">
                  <a:solidFill>
                    <a:srgbClr val="EC1B34"/>
                  </a:solidFill>
                </a:rPr>
                <a:t>2</a:t>
              </a:r>
              <a:r>
                <a:rPr lang="en-US" altLang="ru-RU" sz="4000" b="1" smtClean="0">
                  <a:solidFill>
                    <a:srgbClr val="EC1B34"/>
                  </a:solidFill>
                </a:rPr>
                <a:t> 000</a:t>
              </a:r>
              <a:r>
                <a:rPr lang="ru-RU" altLang="ru-RU" sz="2600" b="1" smtClean="0">
                  <a:solidFill>
                    <a:srgbClr val="EC1B34"/>
                  </a:solidFill>
                </a:rPr>
                <a:t>  </a:t>
              </a:r>
              <a:r>
                <a:rPr lang="ru-RU" altLang="ru-RU" sz="2600" b="1" smtClean="0">
                  <a:solidFill>
                    <a:srgbClr val="003874"/>
                  </a:solidFill>
                </a:rPr>
                <a:t>КОРПОРАТИВНЫХ КЛИЕНТОВ</a:t>
              </a:r>
            </a:p>
          </p:txBody>
        </p:sp>
        <p:sp>
          <p:nvSpPr>
            <p:cNvPr id="14368" name="Text Box 262"/>
            <p:cNvSpPr txBox="1">
              <a:spLocks noChangeArrowheads="1"/>
            </p:cNvSpPr>
            <p:nvPr/>
          </p:nvSpPr>
          <p:spPr bwMode="auto">
            <a:xfrm>
              <a:off x="738" y="2886"/>
              <a:ext cx="4355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en-US" altLang="ru-RU" sz="4000" b="1" smtClean="0">
                  <a:solidFill>
                    <a:srgbClr val="EC1B34"/>
                  </a:solidFill>
                </a:rPr>
                <a:t>1 </a:t>
              </a:r>
              <a:r>
                <a:rPr lang="ru-RU" altLang="ru-RU" sz="4000" b="1" smtClean="0">
                  <a:solidFill>
                    <a:srgbClr val="EC1B34"/>
                  </a:solidFill>
                </a:rPr>
                <a:t>5</a:t>
              </a:r>
              <a:r>
                <a:rPr lang="en-US" altLang="ru-RU" sz="4000" b="1" smtClean="0">
                  <a:solidFill>
                    <a:srgbClr val="EC1B34"/>
                  </a:solidFill>
                </a:rPr>
                <a:t>0</a:t>
              </a:r>
              <a:r>
                <a:rPr lang="ru-RU" altLang="ru-RU" sz="4000" b="1" smtClean="0">
                  <a:solidFill>
                    <a:srgbClr val="EC1B34"/>
                  </a:solidFill>
                </a:rPr>
                <a:t>0 000</a:t>
              </a:r>
              <a:r>
                <a:rPr lang="ru-RU" altLang="ru-RU" sz="2600" b="1" smtClean="0">
                  <a:solidFill>
                    <a:srgbClr val="EC1B34"/>
                  </a:solidFill>
                </a:rPr>
                <a:t>  </a:t>
              </a:r>
              <a:r>
                <a:rPr lang="ru-RU" altLang="ru-RU" sz="2600" b="1" smtClean="0">
                  <a:solidFill>
                    <a:srgbClr val="003874"/>
                  </a:solidFill>
                </a:rPr>
                <a:t>ЧАСТНЫХ КЛИЕНТОВ</a:t>
              </a:r>
            </a:p>
          </p:txBody>
        </p:sp>
        <p:sp>
          <p:nvSpPr>
            <p:cNvPr id="14369" name="Text Box 263"/>
            <p:cNvSpPr txBox="1">
              <a:spLocks noChangeArrowheads="1"/>
            </p:cNvSpPr>
            <p:nvPr/>
          </p:nvSpPr>
          <p:spPr bwMode="auto">
            <a:xfrm>
              <a:off x="1509" y="1938"/>
              <a:ext cx="3583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16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>
                <a:spcBef>
                  <a:spcPct val="20000"/>
                </a:spcBef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14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ru-RU" altLang="ru-RU" sz="4000" b="1" smtClean="0">
                  <a:solidFill>
                    <a:srgbClr val="EC1B34"/>
                  </a:solidFill>
                </a:rPr>
                <a:t>2 300  </a:t>
              </a:r>
              <a:r>
                <a:rPr lang="ru-RU" altLang="ru-RU" sz="2600" b="1" smtClean="0">
                  <a:solidFill>
                    <a:srgbClr val="003874"/>
                  </a:solidFill>
                </a:rPr>
                <a:t>БАНКОМАТОВ</a:t>
              </a:r>
            </a:p>
          </p:txBody>
        </p:sp>
      </p:grpSp>
      <p:sp>
        <p:nvSpPr>
          <p:cNvPr id="14364" name="AutoShape 342"/>
          <p:cNvSpPr>
            <a:spLocks noChangeArrowheads="1"/>
          </p:cNvSpPr>
          <p:nvPr/>
        </p:nvSpPr>
        <p:spPr bwMode="auto">
          <a:xfrm>
            <a:off x="179388" y="188913"/>
            <a:ext cx="8756650" cy="431800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ru-RU" altLang="ru-RU" b="1" smtClean="0">
                <a:solidFill>
                  <a:srgbClr val="003874"/>
                </a:solidFill>
              </a:rPr>
              <a:t>Возрождение - Банк федерального масштаба</a:t>
            </a:r>
          </a:p>
        </p:txBody>
      </p:sp>
    </p:spTree>
    <p:extLst>
      <p:ext uri="{BB962C8B-B14F-4D97-AF65-F5344CB8AC3E}">
        <p14:creationId xmlns:p14="http://schemas.microsoft.com/office/powerpoint/2010/main" val="66340226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"/>
                                        <p:tgtEl>
                                          <p:spTgt spid="559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936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323850" y="765175"/>
            <a:ext cx="8496300" cy="4895850"/>
            <a:chOff x="0" y="817"/>
            <a:chExt cx="5760" cy="2963"/>
          </a:xfrm>
        </p:grpSpPr>
        <p:grpSp>
          <p:nvGrpSpPr>
            <p:cNvPr id="15573" name="Group 3"/>
            <p:cNvGrpSpPr>
              <a:grpSpLocks/>
            </p:cNvGrpSpPr>
            <p:nvPr/>
          </p:nvGrpSpPr>
          <p:grpSpPr bwMode="auto">
            <a:xfrm>
              <a:off x="359" y="817"/>
              <a:ext cx="5401" cy="2963"/>
              <a:chOff x="358" y="817"/>
              <a:chExt cx="5402" cy="2963"/>
            </a:xfrm>
          </p:grpSpPr>
          <p:sp>
            <p:nvSpPr>
              <p:cNvPr id="15635" name="Freeform 4"/>
              <p:cNvSpPr>
                <a:spLocks/>
              </p:cNvSpPr>
              <p:nvPr/>
            </p:nvSpPr>
            <p:spPr bwMode="auto">
              <a:xfrm>
                <a:off x="1145" y="2053"/>
                <a:ext cx="559" cy="468"/>
              </a:xfrm>
              <a:custGeom>
                <a:avLst/>
                <a:gdLst>
                  <a:gd name="T0" fmla="*/ 2 w 562"/>
                  <a:gd name="T1" fmla="*/ 32 h 486"/>
                  <a:gd name="T2" fmla="*/ 83 w 562"/>
                  <a:gd name="T3" fmla="*/ 43 h 486"/>
                  <a:gd name="T4" fmla="*/ 93 w 562"/>
                  <a:gd name="T5" fmla="*/ 45 h 486"/>
                  <a:gd name="T6" fmla="*/ 121 w 562"/>
                  <a:gd name="T7" fmla="*/ 49 h 486"/>
                  <a:gd name="T8" fmla="*/ 154 w 562"/>
                  <a:gd name="T9" fmla="*/ 53 h 486"/>
                  <a:gd name="T10" fmla="*/ 228 w 562"/>
                  <a:gd name="T11" fmla="*/ 59 h 486"/>
                  <a:gd name="T12" fmla="*/ 251 w 562"/>
                  <a:gd name="T13" fmla="*/ 61 h 486"/>
                  <a:gd name="T14" fmla="*/ 275 w 562"/>
                  <a:gd name="T15" fmla="*/ 59 h 486"/>
                  <a:gd name="T16" fmla="*/ 282 w 562"/>
                  <a:gd name="T17" fmla="*/ 57 h 486"/>
                  <a:gd name="T18" fmla="*/ 309 w 562"/>
                  <a:gd name="T19" fmla="*/ 52 h 486"/>
                  <a:gd name="T20" fmla="*/ 300 w 562"/>
                  <a:gd name="T21" fmla="*/ 47 h 486"/>
                  <a:gd name="T22" fmla="*/ 264 w 562"/>
                  <a:gd name="T23" fmla="*/ 51 h 486"/>
                  <a:gd name="T24" fmla="*/ 252 w 562"/>
                  <a:gd name="T25" fmla="*/ 47 h 486"/>
                  <a:gd name="T26" fmla="*/ 272 w 562"/>
                  <a:gd name="T27" fmla="*/ 42 h 486"/>
                  <a:gd name="T28" fmla="*/ 281 w 562"/>
                  <a:gd name="T29" fmla="*/ 37 h 486"/>
                  <a:gd name="T30" fmla="*/ 266 w 562"/>
                  <a:gd name="T31" fmla="*/ 33 h 486"/>
                  <a:gd name="T32" fmla="*/ 315 w 562"/>
                  <a:gd name="T33" fmla="*/ 33 h 486"/>
                  <a:gd name="T34" fmla="*/ 358 w 562"/>
                  <a:gd name="T35" fmla="*/ 35 h 486"/>
                  <a:gd name="T36" fmla="*/ 400 w 562"/>
                  <a:gd name="T37" fmla="*/ 36 h 486"/>
                  <a:gd name="T38" fmla="*/ 394 w 562"/>
                  <a:gd name="T39" fmla="*/ 29 h 486"/>
                  <a:gd name="T40" fmla="*/ 414 w 562"/>
                  <a:gd name="T41" fmla="*/ 27 h 486"/>
                  <a:gd name="T42" fmla="*/ 383 w 562"/>
                  <a:gd name="T43" fmla="*/ 22 h 486"/>
                  <a:gd name="T44" fmla="*/ 369 w 562"/>
                  <a:gd name="T45" fmla="*/ 18 h 486"/>
                  <a:gd name="T46" fmla="*/ 348 w 562"/>
                  <a:gd name="T47" fmla="*/ 13 h 486"/>
                  <a:gd name="T48" fmla="*/ 314 w 562"/>
                  <a:gd name="T49" fmla="*/ 13 h 486"/>
                  <a:gd name="T50" fmla="*/ 280 w 562"/>
                  <a:gd name="T51" fmla="*/ 13 h 486"/>
                  <a:gd name="T52" fmla="*/ 226 w 562"/>
                  <a:gd name="T53" fmla="*/ 13 h 486"/>
                  <a:gd name="T54" fmla="*/ 208 w 562"/>
                  <a:gd name="T55" fmla="*/ 13 h 486"/>
                  <a:gd name="T56" fmla="*/ 160 w 562"/>
                  <a:gd name="T57" fmla="*/ 13 h 486"/>
                  <a:gd name="T58" fmla="*/ 109 w 562"/>
                  <a:gd name="T59" fmla="*/ 9 h 486"/>
                  <a:gd name="T60" fmla="*/ 111 w 562"/>
                  <a:gd name="T61" fmla="*/ 13 h 486"/>
                  <a:gd name="T62" fmla="*/ 97 w 562"/>
                  <a:gd name="T63" fmla="*/ 13 h 486"/>
                  <a:gd name="T64" fmla="*/ 93 w 562"/>
                  <a:gd name="T65" fmla="*/ 13 h 486"/>
                  <a:gd name="T66" fmla="*/ 74 w 562"/>
                  <a:gd name="T67" fmla="*/ 13 h 486"/>
                  <a:gd name="T68" fmla="*/ 73 w 562"/>
                  <a:gd name="T69" fmla="*/ 18 h 486"/>
                  <a:gd name="T70" fmla="*/ 53 w 562"/>
                  <a:gd name="T71" fmla="*/ 22 h 486"/>
                  <a:gd name="T72" fmla="*/ 11 w 562"/>
                  <a:gd name="T73" fmla="*/ 32 h 48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562"/>
                  <a:gd name="T112" fmla="*/ 0 h 486"/>
                  <a:gd name="T113" fmla="*/ 562 w 562"/>
                  <a:gd name="T114" fmla="*/ 486 h 48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562" h="486">
                    <a:moveTo>
                      <a:pt x="11" y="240"/>
                    </a:moveTo>
                    <a:cubicBezTo>
                      <a:pt x="8" y="242"/>
                      <a:pt x="3" y="242"/>
                      <a:pt x="2" y="246"/>
                    </a:cubicBezTo>
                    <a:cubicBezTo>
                      <a:pt x="0" y="262"/>
                      <a:pt x="10" y="288"/>
                      <a:pt x="23" y="298"/>
                    </a:cubicBezTo>
                    <a:cubicBezTo>
                      <a:pt x="31" y="312"/>
                      <a:pt x="67" y="338"/>
                      <a:pt x="83" y="340"/>
                    </a:cubicBezTo>
                    <a:cubicBezTo>
                      <a:pt x="90" y="342"/>
                      <a:pt x="98" y="345"/>
                      <a:pt x="106" y="346"/>
                    </a:cubicBezTo>
                    <a:cubicBezTo>
                      <a:pt x="112" y="351"/>
                      <a:pt x="118" y="356"/>
                      <a:pt x="124" y="361"/>
                    </a:cubicBezTo>
                    <a:cubicBezTo>
                      <a:pt x="131" y="372"/>
                      <a:pt x="144" y="386"/>
                      <a:pt x="157" y="388"/>
                    </a:cubicBezTo>
                    <a:cubicBezTo>
                      <a:pt x="166" y="386"/>
                      <a:pt x="166" y="384"/>
                      <a:pt x="176" y="385"/>
                    </a:cubicBezTo>
                    <a:cubicBezTo>
                      <a:pt x="183" y="389"/>
                      <a:pt x="186" y="395"/>
                      <a:pt x="193" y="399"/>
                    </a:cubicBezTo>
                    <a:cubicBezTo>
                      <a:pt x="198" y="405"/>
                      <a:pt x="209" y="415"/>
                      <a:pt x="209" y="415"/>
                    </a:cubicBezTo>
                    <a:cubicBezTo>
                      <a:pt x="214" y="423"/>
                      <a:pt x="223" y="428"/>
                      <a:pt x="232" y="430"/>
                    </a:cubicBezTo>
                    <a:cubicBezTo>
                      <a:pt x="250" y="439"/>
                      <a:pt x="266" y="459"/>
                      <a:pt x="286" y="463"/>
                    </a:cubicBezTo>
                    <a:cubicBezTo>
                      <a:pt x="291" y="465"/>
                      <a:pt x="296" y="466"/>
                      <a:pt x="301" y="468"/>
                    </a:cubicBezTo>
                    <a:cubicBezTo>
                      <a:pt x="312" y="479"/>
                      <a:pt x="316" y="482"/>
                      <a:pt x="332" y="486"/>
                    </a:cubicBezTo>
                    <a:cubicBezTo>
                      <a:pt x="355" y="484"/>
                      <a:pt x="352" y="486"/>
                      <a:pt x="367" y="474"/>
                    </a:cubicBezTo>
                    <a:cubicBezTo>
                      <a:pt x="372" y="466"/>
                      <a:pt x="369" y="470"/>
                      <a:pt x="379" y="462"/>
                    </a:cubicBezTo>
                    <a:cubicBezTo>
                      <a:pt x="380" y="461"/>
                      <a:pt x="383" y="459"/>
                      <a:pt x="383" y="459"/>
                    </a:cubicBezTo>
                    <a:cubicBezTo>
                      <a:pt x="386" y="454"/>
                      <a:pt x="389" y="450"/>
                      <a:pt x="392" y="445"/>
                    </a:cubicBezTo>
                    <a:cubicBezTo>
                      <a:pt x="391" y="427"/>
                      <a:pt x="387" y="419"/>
                      <a:pt x="406" y="417"/>
                    </a:cubicBezTo>
                    <a:cubicBezTo>
                      <a:pt x="411" y="414"/>
                      <a:pt x="415" y="412"/>
                      <a:pt x="419" y="408"/>
                    </a:cubicBezTo>
                    <a:cubicBezTo>
                      <a:pt x="420" y="405"/>
                      <a:pt x="424" y="402"/>
                      <a:pt x="424" y="399"/>
                    </a:cubicBezTo>
                    <a:cubicBezTo>
                      <a:pt x="425" y="390"/>
                      <a:pt x="419" y="377"/>
                      <a:pt x="410" y="375"/>
                    </a:cubicBezTo>
                    <a:cubicBezTo>
                      <a:pt x="381" y="376"/>
                      <a:pt x="389" y="373"/>
                      <a:pt x="374" y="382"/>
                    </a:cubicBezTo>
                    <a:cubicBezTo>
                      <a:pt x="372" y="391"/>
                      <a:pt x="366" y="393"/>
                      <a:pt x="358" y="396"/>
                    </a:cubicBezTo>
                    <a:cubicBezTo>
                      <a:pt x="342" y="393"/>
                      <a:pt x="349" y="395"/>
                      <a:pt x="338" y="391"/>
                    </a:cubicBezTo>
                    <a:cubicBezTo>
                      <a:pt x="332" y="383"/>
                      <a:pt x="330" y="381"/>
                      <a:pt x="334" y="369"/>
                    </a:cubicBezTo>
                    <a:cubicBezTo>
                      <a:pt x="337" y="362"/>
                      <a:pt x="352" y="354"/>
                      <a:pt x="352" y="354"/>
                    </a:cubicBezTo>
                    <a:cubicBezTo>
                      <a:pt x="363" y="336"/>
                      <a:pt x="348" y="341"/>
                      <a:pt x="373" y="337"/>
                    </a:cubicBezTo>
                    <a:cubicBezTo>
                      <a:pt x="384" y="328"/>
                      <a:pt x="373" y="314"/>
                      <a:pt x="385" y="307"/>
                    </a:cubicBezTo>
                    <a:cubicBezTo>
                      <a:pt x="388" y="303"/>
                      <a:pt x="389" y="299"/>
                      <a:pt x="391" y="294"/>
                    </a:cubicBezTo>
                    <a:cubicBezTo>
                      <a:pt x="389" y="283"/>
                      <a:pt x="388" y="276"/>
                      <a:pt x="379" y="270"/>
                    </a:cubicBezTo>
                    <a:cubicBezTo>
                      <a:pt x="375" y="263"/>
                      <a:pt x="369" y="257"/>
                      <a:pt x="362" y="253"/>
                    </a:cubicBezTo>
                    <a:cubicBezTo>
                      <a:pt x="354" y="242"/>
                      <a:pt x="370" y="237"/>
                      <a:pt x="377" y="232"/>
                    </a:cubicBezTo>
                    <a:cubicBezTo>
                      <a:pt x="398" y="236"/>
                      <a:pt x="406" y="248"/>
                      <a:pt x="425" y="250"/>
                    </a:cubicBezTo>
                    <a:cubicBezTo>
                      <a:pt x="429" y="251"/>
                      <a:pt x="432" y="252"/>
                      <a:pt x="436" y="253"/>
                    </a:cubicBezTo>
                    <a:cubicBezTo>
                      <a:pt x="449" y="258"/>
                      <a:pt x="455" y="272"/>
                      <a:pt x="469" y="274"/>
                    </a:cubicBezTo>
                    <a:cubicBezTo>
                      <a:pt x="475" y="279"/>
                      <a:pt x="477" y="282"/>
                      <a:pt x="485" y="283"/>
                    </a:cubicBezTo>
                    <a:cubicBezTo>
                      <a:pt x="501" y="289"/>
                      <a:pt x="514" y="286"/>
                      <a:pt x="532" y="285"/>
                    </a:cubicBezTo>
                    <a:cubicBezTo>
                      <a:pt x="542" y="273"/>
                      <a:pt x="536" y="249"/>
                      <a:pt x="530" y="235"/>
                    </a:cubicBezTo>
                    <a:cubicBezTo>
                      <a:pt x="529" y="228"/>
                      <a:pt x="526" y="226"/>
                      <a:pt x="523" y="220"/>
                    </a:cubicBezTo>
                    <a:cubicBezTo>
                      <a:pt x="531" y="210"/>
                      <a:pt x="526" y="212"/>
                      <a:pt x="535" y="210"/>
                    </a:cubicBezTo>
                    <a:cubicBezTo>
                      <a:pt x="541" y="206"/>
                      <a:pt x="547" y="203"/>
                      <a:pt x="553" y="199"/>
                    </a:cubicBezTo>
                    <a:cubicBezTo>
                      <a:pt x="560" y="189"/>
                      <a:pt x="562" y="177"/>
                      <a:pt x="548" y="174"/>
                    </a:cubicBezTo>
                    <a:cubicBezTo>
                      <a:pt x="537" y="168"/>
                      <a:pt x="519" y="170"/>
                      <a:pt x="506" y="168"/>
                    </a:cubicBezTo>
                    <a:cubicBezTo>
                      <a:pt x="501" y="164"/>
                      <a:pt x="500" y="161"/>
                      <a:pt x="497" y="156"/>
                    </a:cubicBezTo>
                    <a:cubicBezTo>
                      <a:pt x="495" y="148"/>
                      <a:pt x="492" y="145"/>
                      <a:pt x="485" y="141"/>
                    </a:cubicBezTo>
                    <a:cubicBezTo>
                      <a:pt x="481" y="135"/>
                      <a:pt x="476" y="130"/>
                      <a:pt x="470" y="126"/>
                    </a:cubicBezTo>
                    <a:cubicBezTo>
                      <a:pt x="466" y="120"/>
                      <a:pt x="464" y="119"/>
                      <a:pt x="458" y="115"/>
                    </a:cubicBezTo>
                    <a:cubicBezTo>
                      <a:pt x="455" y="113"/>
                      <a:pt x="449" y="108"/>
                      <a:pt x="449" y="108"/>
                    </a:cubicBezTo>
                    <a:cubicBezTo>
                      <a:pt x="442" y="96"/>
                      <a:pt x="440" y="89"/>
                      <a:pt x="424" y="87"/>
                    </a:cubicBezTo>
                    <a:cubicBezTo>
                      <a:pt x="416" y="74"/>
                      <a:pt x="429" y="49"/>
                      <a:pt x="407" y="45"/>
                    </a:cubicBezTo>
                    <a:cubicBezTo>
                      <a:pt x="401" y="42"/>
                      <a:pt x="395" y="40"/>
                      <a:pt x="389" y="39"/>
                    </a:cubicBezTo>
                    <a:cubicBezTo>
                      <a:pt x="380" y="35"/>
                      <a:pt x="375" y="29"/>
                      <a:pt x="365" y="27"/>
                    </a:cubicBezTo>
                    <a:cubicBezTo>
                      <a:pt x="323" y="28"/>
                      <a:pt x="310" y="26"/>
                      <a:pt x="281" y="49"/>
                    </a:cubicBezTo>
                    <a:cubicBezTo>
                      <a:pt x="278" y="54"/>
                      <a:pt x="278" y="59"/>
                      <a:pt x="275" y="64"/>
                    </a:cubicBezTo>
                    <a:cubicBezTo>
                      <a:pt x="278" y="77"/>
                      <a:pt x="274" y="84"/>
                      <a:pt x="263" y="91"/>
                    </a:cubicBezTo>
                    <a:cubicBezTo>
                      <a:pt x="259" y="98"/>
                      <a:pt x="255" y="102"/>
                      <a:pt x="248" y="106"/>
                    </a:cubicBezTo>
                    <a:cubicBezTo>
                      <a:pt x="233" y="97"/>
                      <a:pt x="229" y="81"/>
                      <a:pt x="215" y="72"/>
                    </a:cubicBezTo>
                    <a:cubicBezTo>
                      <a:pt x="203" y="52"/>
                      <a:pt x="227" y="8"/>
                      <a:pt x="188" y="0"/>
                    </a:cubicBezTo>
                    <a:cubicBezTo>
                      <a:pt x="177" y="1"/>
                      <a:pt x="173" y="4"/>
                      <a:pt x="164" y="9"/>
                    </a:cubicBezTo>
                    <a:cubicBezTo>
                      <a:pt x="161" y="13"/>
                      <a:pt x="160" y="17"/>
                      <a:pt x="158" y="22"/>
                    </a:cubicBezTo>
                    <a:cubicBezTo>
                      <a:pt x="160" y="31"/>
                      <a:pt x="163" y="37"/>
                      <a:pt x="166" y="45"/>
                    </a:cubicBezTo>
                    <a:cubicBezTo>
                      <a:pt x="167" y="50"/>
                      <a:pt x="169" y="55"/>
                      <a:pt x="170" y="60"/>
                    </a:cubicBezTo>
                    <a:cubicBezTo>
                      <a:pt x="169" y="79"/>
                      <a:pt x="171" y="87"/>
                      <a:pt x="152" y="91"/>
                    </a:cubicBezTo>
                    <a:cubicBezTo>
                      <a:pt x="146" y="87"/>
                      <a:pt x="141" y="82"/>
                      <a:pt x="134" y="81"/>
                    </a:cubicBezTo>
                    <a:cubicBezTo>
                      <a:pt x="128" y="72"/>
                      <a:pt x="119" y="64"/>
                      <a:pt x="109" y="61"/>
                    </a:cubicBezTo>
                    <a:cubicBezTo>
                      <a:pt x="98" y="63"/>
                      <a:pt x="98" y="65"/>
                      <a:pt x="89" y="69"/>
                    </a:cubicBezTo>
                    <a:cubicBezTo>
                      <a:pt x="89" y="78"/>
                      <a:pt x="83" y="86"/>
                      <a:pt x="74" y="91"/>
                    </a:cubicBezTo>
                    <a:cubicBezTo>
                      <a:pt x="69" y="100"/>
                      <a:pt x="62" y="105"/>
                      <a:pt x="59" y="117"/>
                    </a:cubicBezTo>
                    <a:cubicBezTo>
                      <a:pt x="61" y="128"/>
                      <a:pt x="60" y="139"/>
                      <a:pt x="73" y="142"/>
                    </a:cubicBezTo>
                    <a:cubicBezTo>
                      <a:pt x="82" y="148"/>
                      <a:pt x="78" y="161"/>
                      <a:pt x="68" y="163"/>
                    </a:cubicBezTo>
                    <a:cubicBezTo>
                      <a:pt x="58" y="163"/>
                      <a:pt x="57" y="163"/>
                      <a:pt x="53" y="165"/>
                    </a:cubicBezTo>
                    <a:cubicBezTo>
                      <a:pt x="47" y="192"/>
                      <a:pt x="63" y="215"/>
                      <a:pt x="23" y="222"/>
                    </a:cubicBezTo>
                    <a:cubicBezTo>
                      <a:pt x="16" y="227"/>
                      <a:pt x="15" y="233"/>
                      <a:pt x="11" y="24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36" name="Freeform 5"/>
              <p:cNvSpPr>
                <a:spLocks/>
              </p:cNvSpPr>
              <p:nvPr/>
            </p:nvSpPr>
            <p:spPr bwMode="auto">
              <a:xfrm>
                <a:off x="1567" y="1993"/>
                <a:ext cx="679" cy="348"/>
              </a:xfrm>
              <a:custGeom>
                <a:avLst/>
                <a:gdLst>
                  <a:gd name="T0" fmla="*/ 22 w 682"/>
                  <a:gd name="T1" fmla="*/ 23 h 361"/>
                  <a:gd name="T2" fmla="*/ 70 w 682"/>
                  <a:gd name="T3" fmla="*/ 30 h 361"/>
                  <a:gd name="T4" fmla="*/ 113 w 682"/>
                  <a:gd name="T5" fmla="*/ 33 h 361"/>
                  <a:gd name="T6" fmla="*/ 171 w 682"/>
                  <a:gd name="T7" fmla="*/ 32 h 361"/>
                  <a:gd name="T8" fmla="*/ 254 w 682"/>
                  <a:gd name="T9" fmla="*/ 33 h 361"/>
                  <a:gd name="T10" fmla="*/ 292 w 682"/>
                  <a:gd name="T11" fmla="*/ 36 h 361"/>
                  <a:gd name="T12" fmla="*/ 303 w 682"/>
                  <a:gd name="T13" fmla="*/ 38 h 361"/>
                  <a:gd name="T14" fmla="*/ 344 w 682"/>
                  <a:gd name="T15" fmla="*/ 43 h 361"/>
                  <a:gd name="T16" fmla="*/ 433 w 682"/>
                  <a:gd name="T17" fmla="*/ 47 h 361"/>
                  <a:gd name="T18" fmla="*/ 467 w 682"/>
                  <a:gd name="T19" fmla="*/ 45 h 361"/>
                  <a:gd name="T20" fmla="*/ 503 w 682"/>
                  <a:gd name="T21" fmla="*/ 40 h 361"/>
                  <a:gd name="T22" fmla="*/ 531 w 682"/>
                  <a:gd name="T23" fmla="*/ 40 h 361"/>
                  <a:gd name="T24" fmla="*/ 523 w 682"/>
                  <a:gd name="T25" fmla="*/ 34 h 361"/>
                  <a:gd name="T26" fmla="*/ 514 w 682"/>
                  <a:gd name="T27" fmla="*/ 27 h 361"/>
                  <a:gd name="T28" fmla="*/ 490 w 682"/>
                  <a:gd name="T29" fmla="*/ 24 h 361"/>
                  <a:gd name="T30" fmla="*/ 449 w 682"/>
                  <a:gd name="T31" fmla="*/ 13 h 361"/>
                  <a:gd name="T32" fmla="*/ 436 w 682"/>
                  <a:gd name="T33" fmla="*/ 16 h 361"/>
                  <a:gd name="T34" fmla="*/ 448 w 682"/>
                  <a:gd name="T35" fmla="*/ 22 h 361"/>
                  <a:gd name="T36" fmla="*/ 461 w 682"/>
                  <a:gd name="T37" fmla="*/ 27 h 361"/>
                  <a:gd name="T38" fmla="*/ 416 w 682"/>
                  <a:gd name="T39" fmla="*/ 32 h 361"/>
                  <a:gd name="T40" fmla="*/ 385 w 682"/>
                  <a:gd name="T41" fmla="*/ 32 h 361"/>
                  <a:gd name="T42" fmla="*/ 404 w 682"/>
                  <a:gd name="T43" fmla="*/ 29 h 361"/>
                  <a:gd name="T44" fmla="*/ 339 w 682"/>
                  <a:gd name="T45" fmla="*/ 29 h 361"/>
                  <a:gd name="T46" fmla="*/ 310 w 682"/>
                  <a:gd name="T47" fmla="*/ 27 h 361"/>
                  <a:gd name="T48" fmla="*/ 293 w 682"/>
                  <a:gd name="T49" fmla="*/ 26 h 361"/>
                  <a:gd name="T50" fmla="*/ 296 w 682"/>
                  <a:gd name="T51" fmla="*/ 17 h 361"/>
                  <a:gd name="T52" fmla="*/ 254 w 682"/>
                  <a:gd name="T53" fmla="*/ 18 h 361"/>
                  <a:gd name="T54" fmla="*/ 126 w 682"/>
                  <a:gd name="T55" fmla="*/ 17 h 361"/>
                  <a:gd name="T56" fmla="*/ 113 w 682"/>
                  <a:gd name="T57" fmla="*/ 22 h 361"/>
                  <a:gd name="T58" fmla="*/ 113 w 682"/>
                  <a:gd name="T59" fmla="*/ 24 h 361"/>
                  <a:gd name="T60" fmla="*/ 87 w 682"/>
                  <a:gd name="T61" fmla="*/ 19 h 361"/>
                  <a:gd name="T62" fmla="*/ 96 w 682"/>
                  <a:gd name="T63" fmla="*/ 13 h 361"/>
                  <a:gd name="T64" fmla="*/ 113 w 682"/>
                  <a:gd name="T65" fmla="*/ 13 h 361"/>
                  <a:gd name="T66" fmla="*/ 113 w 682"/>
                  <a:gd name="T67" fmla="*/ 13 h 361"/>
                  <a:gd name="T68" fmla="*/ 113 w 682"/>
                  <a:gd name="T69" fmla="*/ 13 h 361"/>
                  <a:gd name="T70" fmla="*/ 103 w 682"/>
                  <a:gd name="T71" fmla="*/ 13 h 361"/>
                  <a:gd name="T72" fmla="*/ 55 w 682"/>
                  <a:gd name="T73" fmla="*/ 13 h 361"/>
                  <a:gd name="T74" fmla="*/ 45 w 682"/>
                  <a:gd name="T75" fmla="*/ 14 h 361"/>
                  <a:gd name="T76" fmla="*/ 19 w 682"/>
                  <a:gd name="T77" fmla="*/ 18 h 36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682"/>
                  <a:gd name="T118" fmla="*/ 0 h 361"/>
                  <a:gd name="T119" fmla="*/ 682 w 682"/>
                  <a:gd name="T120" fmla="*/ 361 h 36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682" h="361">
                    <a:moveTo>
                      <a:pt x="0" y="149"/>
                    </a:moveTo>
                    <a:cubicBezTo>
                      <a:pt x="9" y="151"/>
                      <a:pt x="15" y="156"/>
                      <a:pt x="22" y="162"/>
                    </a:cubicBezTo>
                    <a:cubicBezTo>
                      <a:pt x="27" y="170"/>
                      <a:pt x="49" y="194"/>
                      <a:pt x="57" y="197"/>
                    </a:cubicBezTo>
                    <a:cubicBezTo>
                      <a:pt x="61" y="202"/>
                      <a:pt x="65" y="208"/>
                      <a:pt x="70" y="212"/>
                    </a:cubicBezTo>
                    <a:cubicBezTo>
                      <a:pt x="79" y="230"/>
                      <a:pt x="85" y="233"/>
                      <a:pt x="105" y="234"/>
                    </a:cubicBezTo>
                    <a:cubicBezTo>
                      <a:pt x="119" y="236"/>
                      <a:pt x="133" y="237"/>
                      <a:pt x="147" y="239"/>
                    </a:cubicBezTo>
                    <a:cubicBezTo>
                      <a:pt x="169" y="238"/>
                      <a:pt x="184" y="237"/>
                      <a:pt x="204" y="233"/>
                    </a:cubicBezTo>
                    <a:cubicBezTo>
                      <a:pt x="211" y="230"/>
                      <a:pt x="218" y="228"/>
                      <a:pt x="226" y="227"/>
                    </a:cubicBezTo>
                    <a:cubicBezTo>
                      <a:pt x="293" y="228"/>
                      <a:pt x="261" y="226"/>
                      <a:pt x="288" y="231"/>
                    </a:cubicBezTo>
                    <a:cubicBezTo>
                      <a:pt x="294" y="234"/>
                      <a:pt x="302" y="236"/>
                      <a:pt x="309" y="237"/>
                    </a:cubicBezTo>
                    <a:cubicBezTo>
                      <a:pt x="319" y="244"/>
                      <a:pt x="330" y="251"/>
                      <a:pt x="340" y="257"/>
                    </a:cubicBezTo>
                    <a:cubicBezTo>
                      <a:pt x="347" y="261"/>
                      <a:pt x="346" y="261"/>
                      <a:pt x="354" y="267"/>
                    </a:cubicBezTo>
                    <a:cubicBezTo>
                      <a:pt x="355" y="268"/>
                      <a:pt x="358" y="270"/>
                      <a:pt x="358" y="270"/>
                    </a:cubicBezTo>
                    <a:cubicBezTo>
                      <a:pt x="361" y="276"/>
                      <a:pt x="369" y="280"/>
                      <a:pt x="375" y="284"/>
                    </a:cubicBezTo>
                    <a:cubicBezTo>
                      <a:pt x="385" y="297"/>
                      <a:pt x="408" y="315"/>
                      <a:pt x="424" y="318"/>
                    </a:cubicBezTo>
                    <a:cubicBezTo>
                      <a:pt x="434" y="324"/>
                      <a:pt x="443" y="326"/>
                      <a:pt x="454" y="327"/>
                    </a:cubicBezTo>
                    <a:cubicBezTo>
                      <a:pt x="471" y="333"/>
                      <a:pt x="481" y="351"/>
                      <a:pt x="498" y="354"/>
                    </a:cubicBezTo>
                    <a:cubicBezTo>
                      <a:pt x="511" y="361"/>
                      <a:pt x="529" y="353"/>
                      <a:pt x="543" y="350"/>
                    </a:cubicBezTo>
                    <a:cubicBezTo>
                      <a:pt x="549" y="347"/>
                      <a:pt x="557" y="345"/>
                      <a:pt x="564" y="344"/>
                    </a:cubicBezTo>
                    <a:cubicBezTo>
                      <a:pt x="570" y="341"/>
                      <a:pt x="576" y="339"/>
                      <a:pt x="582" y="338"/>
                    </a:cubicBezTo>
                    <a:cubicBezTo>
                      <a:pt x="591" y="332"/>
                      <a:pt x="600" y="326"/>
                      <a:pt x="609" y="320"/>
                    </a:cubicBezTo>
                    <a:cubicBezTo>
                      <a:pt x="615" y="313"/>
                      <a:pt x="626" y="301"/>
                      <a:pt x="636" y="299"/>
                    </a:cubicBezTo>
                    <a:cubicBezTo>
                      <a:pt x="647" y="291"/>
                      <a:pt x="655" y="304"/>
                      <a:pt x="666" y="306"/>
                    </a:cubicBezTo>
                    <a:cubicBezTo>
                      <a:pt x="672" y="309"/>
                      <a:pt x="674" y="307"/>
                      <a:pt x="678" y="302"/>
                    </a:cubicBezTo>
                    <a:cubicBezTo>
                      <a:pt x="676" y="286"/>
                      <a:pt x="682" y="266"/>
                      <a:pt x="667" y="257"/>
                    </a:cubicBezTo>
                    <a:cubicBezTo>
                      <a:pt x="666" y="252"/>
                      <a:pt x="662" y="247"/>
                      <a:pt x="666" y="243"/>
                    </a:cubicBezTo>
                    <a:cubicBezTo>
                      <a:pt x="669" y="240"/>
                      <a:pt x="675" y="236"/>
                      <a:pt x="675" y="236"/>
                    </a:cubicBezTo>
                    <a:cubicBezTo>
                      <a:pt x="672" y="214"/>
                      <a:pt x="661" y="210"/>
                      <a:pt x="652" y="192"/>
                    </a:cubicBezTo>
                    <a:cubicBezTo>
                      <a:pt x="650" y="183"/>
                      <a:pt x="649" y="181"/>
                      <a:pt x="640" y="179"/>
                    </a:cubicBezTo>
                    <a:cubicBezTo>
                      <a:pt x="634" y="174"/>
                      <a:pt x="624" y="169"/>
                      <a:pt x="616" y="167"/>
                    </a:cubicBezTo>
                    <a:cubicBezTo>
                      <a:pt x="598" y="154"/>
                      <a:pt x="581" y="137"/>
                      <a:pt x="571" y="117"/>
                    </a:cubicBezTo>
                    <a:cubicBezTo>
                      <a:pt x="570" y="103"/>
                      <a:pt x="572" y="98"/>
                      <a:pt x="559" y="93"/>
                    </a:cubicBezTo>
                    <a:cubicBezTo>
                      <a:pt x="551" y="97"/>
                      <a:pt x="548" y="100"/>
                      <a:pt x="541" y="105"/>
                    </a:cubicBezTo>
                    <a:cubicBezTo>
                      <a:pt x="539" y="114"/>
                      <a:pt x="539" y="120"/>
                      <a:pt x="546" y="126"/>
                    </a:cubicBezTo>
                    <a:cubicBezTo>
                      <a:pt x="549" y="131"/>
                      <a:pt x="549" y="136"/>
                      <a:pt x="552" y="141"/>
                    </a:cubicBezTo>
                    <a:cubicBezTo>
                      <a:pt x="553" y="147"/>
                      <a:pt x="556" y="150"/>
                      <a:pt x="558" y="155"/>
                    </a:cubicBezTo>
                    <a:cubicBezTo>
                      <a:pt x="559" y="162"/>
                      <a:pt x="563" y="168"/>
                      <a:pt x="567" y="174"/>
                    </a:cubicBezTo>
                    <a:cubicBezTo>
                      <a:pt x="568" y="180"/>
                      <a:pt x="571" y="183"/>
                      <a:pt x="573" y="188"/>
                    </a:cubicBezTo>
                    <a:cubicBezTo>
                      <a:pt x="571" y="206"/>
                      <a:pt x="563" y="219"/>
                      <a:pt x="544" y="222"/>
                    </a:cubicBezTo>
                    <a:cubicBezTo>
                      <a:pt x="538" y="225"/>
                      <a:pt x="532" y="227"/>
                      <a:pt x="526" y="228"/>
                    </a:cubicBezTo>
                    <a:cubicBezTo>
                      <a:pt x="521" y="231"/>
                      <a:pt x="517" y="233"/>
                      <a:pt x="511" y="234"/>
                    </a:cubicBezTo>
                    <a:cubicBezTo>
                      <a:pt x="504" y="237"/>
                      <a:pt x="500" y="235"/>
                      <a:pt x="495" y="230"/>
                    </a:cubicBezTo>
                    <a:cubicBezTo>
                      <a:pt x="491" y="220"/>
                      <a:pt x="499" y="215"/>
                      <a:pt x="507" y="209"/>
                    </a:cubicBezTo>
                    <a:cubicBezTo>
                      <a:pt x="510" y="207"/>
                      <a:pt x="514" y="200"/>
                      <a:pt x="514" y="200"/>
                    </a:cubicBezTo>
                    <a:cubicBezTo>
                      <a:pt x="512" y="179"/>
                      <a:pt x="483" y="190"/>
                      <a:pt x="466" y="191"/>
                    </a:cubicBezTo>
                    <a:cubicBezTo>
                      <a:pt x="459" y="194"/>
                      <a:pt x="453" y="198"/>
                      <a:pt x="447" y="203"/>
                    </a:cubicBezTo>
                    <a:cubicBezTo>
                      <a:pt x="433" y="196"/>
                      <a:pt x="439" y="184"/>
                      <a:pt x="427" y="182"/>
                    </a:cubicBezTo>
                    <a:cubicBezTo>
                      <a:pt x="414" y="183"/>
                      <a:pt x="403" y="185"/>
                      <a:pt x="390" y="186"/>
                    </a:cubicBezTo>
                    <a:cubicBezTo>
                      <a:pt x="382" y="189"/>
                      <a:pt x="375" y="194"/>
                      <a:pt x="367" y="195"/>
                    </a:cubicBezTo>
                    <a:cubicBezTo>
                      <a:pt x="361" y="191"/>
                      <a:pt x="358" y="185"/>
                      <a:pt x="355" y="179"/>
                    </a:cubicBezTo>
                    <a:cubicBezTo>
                      <a:pt x="352" y="166"/>
                      <a:pt x="360" y="157"/>
                      <a:pt x="370" y="150"/>
                    </a:cubicBezTo>
                    <a:cubicBezTo>
                      <a:pt x="375" y="140"/>
                      <a:pt x="372" y="133"/>
                      <a:pt x="361" y="131"/>
                    </a:cubicBezTo>
                    <a:cubicBezTo>
                      <a:pt x="337" y="132"/>
                      <a:pt x="339" y="136"/>
                      <a:pt x="322" y="146"/>
                    </a:cubicBezTo>
                    <a:cubicBezTo>
                      <a:pt x="316" y="143"/>
                      <a:pt x="314" y="139"/>
                      <a:pt x="309" y="135"/>
                    </a:cubicBezTo>
                    <a:cubicBezTo>
                      <a:pt x="299" y="126"/>
                      <a:pt x="268" y="128"/>
                      <a:pt x="261" y="128"/>
                    </a:cubicBezTo>
                    <a:cubicBezTo>
                      <a:pt x="222" y="129"/>
                      <a:pt x="210" y="128"/>
                      <a:pt x="181" y="132"/>
                    </a:cubicBezTo>
                    <a:cubicBezTo>
                      <a:pt x="174" y="134"/>
                      <a:pt x="167" y="137"/>
                      <a:pt x="160" y="138"/>
                    </a:cubicBezTo>
                    <a:cubicBezTo>
                      <a:pt x="151" y="145"/>
                      <a:pt x="143" y="152"/>
                      <a:pt x="133" y="158"/>
                    </a:cubicBezTo>
                    <a:cubicBezTo>
                      <a:pt x="128" y="165"/>
                      <a:pt x="125" y="170"/>
                      <a:pt x="118" y="174"/>
                    </a:cubicBezTo>
                    <a:cubicBezTo>
                      <a:pt x="117" y="173"/>
                      <a:pt x="115" y="172"/>
                      <a:pt x="115" y="170"/>
                    </a:cubicBezTo>
                    <a:cubicBezTo>
                      <a:pt x="114" y="167"/>
                      <a:pt x="115" y="164"/>
                      <a:pt x="114" y="161"/>
                    </a:cubicBezTo>
                    <a:cubicBezTo>
                      <a:pt x="111" y="156"/>
                      <a:pt x="93" y="151"/>
                      <a:pt x="87" y="141"/>
                    </a:cubicBezTo>
                    <a:cubicBezTo>
                      <a:pt x="85" y="133"/>
                      <a:pt x="85" y="125"/>
                      <a:pt x="82" y="117"/>
                    </a:cubicBezTo>
                    <a:cubicBezTo>
                      <a:pt x="84" y="95"/>
                      <a:pt x="78" y="91"/>
                      <a:pt x="96" y="87"/>
                    </a:cubicBezTo>
                    <a:cubicBezTo>
                      <a:pt x="101" y="80"/>
                      <a:pt x="102" y="76"/>
                      <a:pt x="111" y="74"/>
                    </a:cubicBezTo>
                    <a:cubicBezTo>
                      <a:pt x="121" y="76"/>
                      <a:pt x="127" y="89"/>
                      <a:pt x="136" y="95"/>
                    </a:cubicBezTo>
                    <a:cubicBezTo>
                      <a:pt x="151" y="92"/>
                      <a:pt x="144" y="95"/>
                      <a:pt x="156" y="86"/>
                    </a:cubicBezTo>
                    <a:cubicBezTo>
                      <a:pt x="157" y="85"/>
                      <a:pt x="160" y="83"/>
                      <a:pt x="160" y="83"/>
                    </a:cubicBezTo>
                    <a:cubicBezTo>
                      <a:pt x="165" y="70"/>
                      <a:pt x="160" y="65"/>
                      <a:pt x="154" y="53"/>
                    </a:cubicBezTo>
                    <a:cubicBezTo>
                      <a:pt x="152" y="44"/>
                      <a:pt x="153" y="34"/>
                      <a:pt x="147" y="26"/>
                    </a:cubicBezTo>
                    <a:cubicBezTo>
                      <a:pt x="143" y="0"/>
                      <a:pt x="144" y="8"/>
                      <a:pt x="112" y="9"/>
                    </a:cubicBezTo>
                    <a:cubicBezTo>
                      <a:pt x="107" y="12"/>
                      <a:pt x="106" y="16"/>
                      <a:pt x="103" y="21"/>
                    </a:cubicBezTo>
                    <a:cubicBezTo>
                      <a:pt x="107" y="34"/>
                      <a:pt x="99" y="37"/>
                      <a:pt x="88" y="39"/>
                    </a:cubicBezTo>
                    <a:cubicBezTo>
                      <a:pt x="72" y="47"/>
                      <a:pt x="69" y="69"/>
                      <a:pt x="55" y="72"/>
                    </a:cubicBezTo>
                    <a:cubicBezTo>
                      <a:pt x="50" y="80"/>
                      <a:pt x="49" y="90"/>
                      <a:pt x="54" y="99"/>
                    </a:cubicBezTo>
                    <a:cubicBezTo>
                      <a:pt x="52" y="109"/>
                      <a:pt x="53" y="111"/>
                      <a:pt x="45" y="117"/>
                    </a:cubicBezTo>
                    <a:cubicBezTo>
                      <a:pt x="40" y="125"/>
                      <a:pt x="44" y="130"/>
                      <a:pt x="34" y="132"/>
                    </a:cubicBezTo>
                    <a:cubicBezTo>
                      <a:pt x="22" y="138"/>
                      <a:pt x="28" y="136"/>
                      <a:pt x="19" y="138"/>
                    </a:cubicBezTo>
                    <a:cubicBezTo>
                      <a:pt x="15" y="145"/>
                      <a:pt x="3" y="143"/>
                      <a:pt x="0" y="14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37" name="Freeform 6"/>
              <p:cNvSpPr>
                <a:spLocks/>
              </p:cNvSpPr>
              <p:nvPr/>
            </p:nvSpPr>
            <p:spPr bwMode="auto">
              <a:xfrm>
                <a:off x="1803" y="2012"/>
                <a:ext cx="68" cy="54"/>
              </a:xfrm>
              <a:custGeom>
                <a:avLst/>
                <a:gdLst>
                  <a:gd name="T0" fmla="*/ 0 w 68"/>
                  <a:gd name="T1" fmla="*/ 14 h 56"/>
                  <a:gd name="T2" fmla="*/ 24 w 68"/>
                  <a:gd name="T3" fmla="*/ 0 h 56"/>
                  <a:gd name="T4" fmla="*/ 48 w 68"/>
                  <a:gd name="T5" fmla="*/ 7 h 56"/>
                  <a:gd name="T6" fmla="*/ 66 w 68"/>
                  <a:gd name="T7" fmla="*/ 14 h 56"/>
                  <a:gd name="T8" fmla="*/ 52 w 68"/>
                  <a:gd name="T9" fmla="*/ 14 h 56"/>
                  <a:gd name="T10" fmla="*/ 34 w 68"/>
                  <a:gd name="T11" fmla="*/ 14 h 56"/>
                  <a:gd name="T12" fmla="*/ 6 w 68"/>
                  <a:gd name="T13" fmla="*/ 14 h 56"/>
                  <a:gd name="T14" fmla="*/ 0 w 68"/>
                  <a:gd name="T15" fmla="*/ 14 h 5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8"/>
                  <a:gd name="T25" fmla="*/ 0 h 56"/>
                  <a:gd name="T26" fmla="*/ 68 w 68"/>
                  <a:gd name="T27" fmla="*/ 56 h 5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8" h="56">
                    <a:moveTo>
                      <a:pt x="0" y="36"/>
                    </a:moveTo>
                    <a:cubicBezTo>
                      <a:pt x="1" y="19"/>
                      <a:pt x="5" y="3"/>
                      <a:pt x="24" y="0"/>
                    </a:cubicBezTo>
                    <a:cubicBezTo>
                      <a:pt x="33" y="1"/>
                      <a:pt x="39" y="6"/>
                      <a:pt x="48" y="7"/>
                    </a:cubicBezTo>
                    <a:cubicBezTo>
                      <a:pt x="53" y="15"/>
                      <a:pt x="60" y="21"/>
                      <a:pt x="66" y="28"/>
                    </a:cubicBezTo>
                    <a:cubicBezTo>
                      <a:pt x="68" y="38"/>
                      <a:pt x="60" y="39"/>
                      <a:pt x="52" y="40"/>
                    </a:cubicBezTo>
                    <a:cubicBezTo>
                      <a:pt x="41" y="45"/>
                      <a:pt x="50" y="52"/>
                      <a:pt x="34" y="55"/>
                    </a:cubicBezTo>
                    <a:cubicBezTo>
                      <a:pt x="20" y="54"/>
                      <a:pt x="16" y="56"/>
                      <a:pt x="6" y="49"/>
                    </a:cubicBezTo>
                    <a:cubicBezTo>
                      <a:pt x="4" y="44"/>
                      <a:pt x="3" y="40"/>
                      <a:pt x="0" y="36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38" name="Freeform 7"/>
              <p:cNvSpPr>
                <a:spLocks/>
              </p:cNvSpPr>
              <p:nvPr/>
            </p:nvSpPr>
            <p:spPr bwMode="auto">
              <a:xfrm>
                <a:off x="1988" y="1682"/>
                <a:ext cx="540" cy="375"/>
              </a:xfrm>
              <a:custGeom>
                <a:avLst/>
                <a:gdLst>
                  <a:gd name="T0" fmla="*/ 40 w 543"/>
                  <a:gd name="T1" fmla="*/ 39 h 389"/>
                  <a:gd name="T2" fmla="*/ 25 w 543"/>
                  <a:gd name="T3" fmla="*/ 36 h 389"/>
                  <a:gd name="T4" fmla="*/ 6 w 543"/>
                  <a:gd name="T5" fmla="*/ 35 h 389"/>
                  <a:gd name="T6" fmla="*/ 27 w 543"/>
                  <a:gd name="T7" fmla="*/ 31 h 389"/>
                  <a:gd name="T8" fmla="*/ 49 w 543"/>
                  <a:gd name="T9" fmla="*/ 30 h 389"/>
                  <a:gd name="T10" fmla="*/ 69 w 543"/>
                  <a:gd name="T11" fmla="*/ 29 h 389"/>
                  <a:gd name="T12" fmla="*/ 73 w 543"/>
                  <a:gd name="T13" fmla="*/ 28 h 389"/>
                  <a:gd name="T14" fmla="*/ 78 w 543"/>
                  <a:gd name="T15" fmla="*/ 28 h 389"/>
                  <a:gd name="T16" fmla="*/ 90 w 543"/>
                  <a:gd name="T17" fmla="*/ 21 h 389"/>
                  <a:gd name="T18" fmla="*/ 90 w 543"/>
                  <a:gd name="T19" fmla="*/ 20 h 389"/>
                  <a:gd name="T20" fmla="*/ 116 w 543"/>
                  <a:gd name="T21" fmla="*/ 24 h 389"/>
                  <a:gd name="T22" fmla="*/ 128 w 543"/>
                  <a:gd name="T23" fmla="*/ 24 h 389"/>
                  <a:gd name="T24" fmla="*/ 113 w 543"/>
                  <a:gd name="T25" fmla="*/ 20 h 389"/>
                  <a:gd name="T26" fmla="*/ 102 w 543"/>
                  <a:gd name="T27" fmla="*/ 18 h 389"/>
                  <a:gd name="T28" fmla="*/ 120 w 543"/>
                  <a:gd name="T29" fmla="*/ 13 h 389"/>
                  <a:gd name="T30" fmla="*/ 159 w 543"/>
                  <a:gd name="T31" fmla="*/ 13 h 389"/>
                  <a:gd name="T32" fmla="*/ 185 w 543"/>
                  <a:gd name="T33" fmla="*/ 13 h 389"/>
                  <a:gd name="T34" fmla="*/ 217 w 543"/>
                  <a:gd name="T35" fmla="*/ 13 h 389"/>
                  <a:gd name="T36" fmla="*/ 256 w 543"/>
                  <a:gd name="T37" fmla="*/ 13 h 389"/>
                  <a:gd name="T38" fmla="*/ 268 w 543"/>
                  <a:gd name="T39" fmla="*/ 13 h 389"/>
                  <a:gd name="T40" fmla="*/ 295 w 543"/>
                  <a:gd name="T41" fmla="*/ 13 h 389"/>
                  <a:gd name="T42" fmla="*/ 310 w 543"/>
                  <a:gd name="T43" fmla="*/ 13 h 389"/>
                  <a:gd name="T44" fmla="*/ 352 w 543"/>
                  <a:gd name="T45" fmla="*/ 13 h 389"/>
                  <a:gd name="T46" fmla="*/ 373 w 543"/>
                  <a:gd name="T47" fmla="*/ 13 h 389"/>
                  <a:gd name="T48" fmla="*/ 385 w 543"/>
                  <a:gd name="T49" fmla="*/ 0 h 389"/>
                  <a:gd name="T50" fmla="*/ 398 w 543"/>
                  <a:gd name="T51" fmla="*/ 13 h 389"/>
                  <a:gd name="T52" fmla="*/ 402 w 543"/>
                  <a:gd name="T53" fmla="*/ 13 h 389"/>
                  <a:gd name="T54" fmla="*/ 376 w 543"/>
                  <a:gd name="T55" fmla="*/ 13 h 389"/>
                  <a:gd name="T56" fmla="*/ 367 w 543"/>
                  <a:gd name="T57" fmla="*/ 13 h 389"/>
                  <a:gd name="T58" fmla="*/ 320 w 543"/>
                  <a:gd name="T59" fmla="*/ 13 h 389"/>
                  <a:gd name="T60" fmla="*/ 259 w 543"/>
                  <a:gd name="T61" fmla="*/ 13 h 389"/>
                  <a:gd name="T62" fmla="*/ 246 w 543"/>
                  <a:gd name="T63" fmla="*/ 13 h 389"/>
                  <a:gd name="T64" fmla="*/ 240 w 543"/>
                  <a:gd name="T65" fmla="*/ 15 h 389"/>
                  <a:gd name="T66" fmla="*/ 232 w 543"/>
                  <a:gd name="T67" fmla="*/ 18 h 389"/>
                  <a:gd name="T68" fmla="*/ 229 w 543"/>
                  <a:gd name="T69" fmla="*/ 15 h 389"/>
                  <a:gd name="T70" fmla="*/ 220 w 543"/>
                  <a:gd name="T71" fmla="*/ 17 h 389"/>
                  <a:gd name="T72" fmla="*/ 206 w 543"/>
                  <a:gd name="T73" fmla="*/ 20 h 389"/>
                  <a:gd name="T74" fmla="*/ 156 w 543"/>
                  <a:gd name="T75" fmla="*/ 27 h 389"/>
                  <a:gd name="T76" fmla="*/ 125 w 543"/>
                  <a:gd name="T77" fmla="*/ 28 h 389"/>
                  <a:gd name="T78" fmla="*/ 108 w 543"/>
                  <a:gd name="T79" fmla="*/ 30 h 389"/>
                  <a:gd name="T80" fmla="*/ 90 w 543"/>
                  <a:gd name="T81" fmla="*/ 36 h 389"/>
                  <a:gd name="T82" fmla="*/ 90 w 543"/>
                  <a:gd name="T83" fmla="*/ 41 h 389"/>
                  <a:gd name="T84" fmla="*/ 90 w 543"/>
                  <a:gd name="T85" fmla="*/ 45 h 389"/>
                  <a:gd name="T86" fmla="*/ 90 w 543"/>
                  <a:gd name="T87" fmla="*/ 51 h 389"/>
                  <a:gd name="T88" fmla="*/ 90 w 543"/>
                  <a:gd name="T89" fmla="*/ 51 h 389"/>
                  <a:gd name="T90" fmla="*/ 79 w 543"/>
                  <a:gd name="T91" fmla="*/ 51 h 389"/>
                  <a:gd name="T92" fmla="*/ 43 w 543"/>
                  <a:gd name="T93" fmla="*/ 47 h 389"/>
                  <a:gd name="T94" fmla="*/ 25 w 543"/>
                  <a:gd name="T95" fmla="*/ 41 h 389"/>
                  <a:gd name="T96" fmla="*/ 33 w 543"/>
                  <a:gd name="T97" fmla="*/ 40 h 389"/>
                  <a:gd name="T98" fmla="*/ 40 w 543"/>
                  <a:gd name="T99" fmla="*/ 39 h 38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543"/>
                  <a:gd name="T151" fmla="*/ 0 h 389"/>
                  <a:gd name="T152" fmla="*/ 543 w 543"/>
                  <a:gd name="T153" fmla="*/ 389 h 38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543" h="389">
                    <a:moveTo>
                      <a:pt x="40" y="291"/>
                    </a:moveTo>
                    <a:cubicBezTo>
                      <a:pt x="42" y="274"/>
                      <a:pt x="42" y="267"/>
                      <a:pt x="25" y="264"/>
                    </a:cubicBezTo>
                    <a:cubicBezTo>
                      <a:pt x="19" y="259"/>
                      <a:pt x="12" y="258"/>
                      <a:pt x="6" y="252"/>
                    </a:cubicBezTo>
                    <a:cubicBezTo>
                      <a:pt x="0" y="238"/>
                      <a:pt x="13" y="222"/>
                      <a:pt x="27" y="219"/>
                    </a:cubicBezTo>
                    <a:cubicBezTo>
                      <a:pt x="35" y="213"/>
                      <a:pt x="38" y="214"/>
                      <a:pt x="49" y="213"/>
                    </a:cubicBezTo>
                    <a:cubicBezTo>
                      <a:pt x="56" y="210"/>
                      <a:pt x="62" y="205"/>
                      <a:pt x="69" y="204"/>
                    </a:cubicBezTo>
                    <a:cubicBezTo>
                      <a:pt x="70" y="202"/>
                      <a:pt x="71" y="200"/>
                      <a:pt x="73" y="199"/>
                    </a:cubicBezTo>
                    <a:cubicBezTo>
                      <a:pt x="74" y="198"/>
                      <a:pt x="77" y="199"/>
                      <a:pt x="78" y="198"/>
                    </a:cubicBezTo>
                    <a:cubicBezTo>
                      <a:pt x="95" y="185"/>
                      <a:pt x="95" y="155"/>
                      <a:pt x="120" y="150"/>
                    </a:cubicBezTo>
                    <a:cubicBezTo>
                      <a:pt x="130" y="145"/>
                      <a:pt x="128" y="145"/>
                      <a:pt x="141" y="147"/>
                    </a:cubicBezTo>
                    <a:cubicBezTo>
                      <a:pt x="151" y="155"/>
                      <a:pt x="157" y="166"/>
                      <a:pt x="171" y="169"/>
                    </a:cubicBezTo>
                    <a:cubicBezTo>
                      <a:pt x="175" y="169"/>
                      <a:pt x="180" y="170"/>
                      <a:pt x="183" y="168"/>
                    </a:cubicBezTo>
                    <a:cubicBezTo>
                      <a:pt x="185" y="167"/>
                      <a:pt x="171" y="150"/>
                      <a:pt x="168" y="147"/>
                    </a:cubicBezTo>
                    <a:cubicBezTo>
                      <a:pt x="165" y="142"/>
                      <a:pt x="161" y="140"/>
                      <a:pt x="157" y="135"/>
                    </a:cubicBezTo>
                    <a:cubicBezTo>
                      <a:pt x="154" y="120"/>
                      <a:pt x="161" y="113"/>
                      <a:pt x="175" y="111"/>
                    </a:cubicBezTo>
                    <a:cubicBezTo>
                      <a:pt x="190" y="105"/>
                      <a:pt x="201" y="98"/>
                      <a:pt x="214" y="88"/>
                    </a:cubicBezTo>
                    <a:cubicBezTo>
                      <a:pt x="220" y="83"/>
                      <a:pt x="232" y="85"/>
                      <a:pt x="240" y="84"/>
                    </a:cubicBezTo>
                    <a:cubicBezTo>
                      <a:pt x="247" y="72"/>
                      <a:pt x="259" y="56"/>
                      <a:pt x="273" y="54"/>
                    </a:cubicBezTo>
                    <a:cubicBezTo>
                      <a:pt x="304" y="38"/>
                      <a:pt x="314" y="31"/>
                      <a:pt x="352" y="30"/>
                    </a:cubicBezTo>
                    <a:cubicBezTo>
                      <a:pt x="361" y="27"/>
                      <a:pt x="369" y="22"/>
                      <a:pt x="376" y="16"/>
                    </a:cubicBezTo>
                    <a:cubicBezTo>
                      <a:pt x="386" y="18"/>
                      <a:pt x="395" y="20"/>
                      <a:pt x="405" y="22"/>
                    </a:cubicBezTo>
                    <a:cubicBezTo>
                      <a:pt x="410" y="26"/>
                      <a:pt x="414" y="28"/>
                      <a:pt x="420" y="30"/>
                    </a:cubicBezTo>
                    <a:cubicBezTo>
                      <a:pt x="437" y="29"/>
                      <a:pt x="451" y="27"/>
                      <a:pt x="468" y="24"/>
                    </a:cubicBezTo>
                    <a:cubicBezTo>
                      <a:pt x="479" y="16"/>
                      <a:pt x="485" y="15"/>
                      <a:pt x="499" y="13"/>
                    </a:cubicBezTo>
                    <a:cubicBezTo>
                      <a:pt x="505" y="9"/>
                      <a:pt x="512" y="5"/>
                      <a:pt x="517" y="0"/>
                    </a:cubicBezTo>
                    <a:cubicBezTo>
                      <a:pt x="530" y="2"/>
                      <a:pt x="531" y="8"/>
                      <a:pt x="537" y="18"/>
                    </a:cubicBezTo>
                    <a:cubicBezTo>
                      <a:pt x="538" y="24"/>
                      <a:pt x="541" y="27"/>
                      <a:pt x="543" y="33"/>
                    </a:cubicBezTo>
                    <a:cubicBezTo>
                      <a:pt x="537" y="60"/>
                      <a:pt x="533" y="63"/>
                      <a:pt x="504" y="66"/>
                    </a:cubicBezTo>
                    <a:cubicBezTo>
                      <a:pt x="499" y="67"/>
                      <a:pt x="495" y="69"/>
                      <a:pt x="490" y="70"/>
                    </a:cubicBezTo>
                    <a:cubicBezTo>
                      <a:pt x="472" y="79"/>
                      <a:pt x="450" y="79"/>
                      <a:pt x="430" y="82"/>
                    </a:cubicBezTo>
                    <a:cubicBezTo>
                      <a:pt x="412" y="95"/>
                      <a:pt x="374" y="91"/>
                      <a:pt x="358" y="91"/>
                    </a:cubicBezTo>
                    <a:cubicBezTo>
                      <a:pt x="348" y="96"/>
                      <a:pt x="340" y="103"/>
                      <a:pt x="331" y="109"/>
                    </a:cubicBezTo>
                    <a:cubicBezTo>
                      <a:pt x="323" y="120"/>
                      <a:pt x="327" y="116"/>
                      <a:pt x="319" y="121"/>
                    </a:cubicBezTo>
                    <a:cubicBezTo>
                      <a:pt x="315" y="128"/>
                      <a:pt x="312" y="135"/>
                      <a:pt x="304" y="136"/>
                    </a:cubicBezTo>
                    <a:cubicBezTo>
                      <a:pt x="303" y="129"/>
                      <a:pt x="302" y="127"/>
                      <a:pt x="297" y="123"/>
                    </a:cubicBezTo>
                    <a:cubicBezTo>
                      <a:pt x="289" y="125"/>
                      <a:pt x="287" y="129"/>
                      <a:pt x="280" y="133"/>
                    </a:cubicBezTo>
                    <a:cubicBezTo>
                      <a:pt x="272" y="143"/>
                      <a:pt x="273" y="143"/>
                      <a:pt x="261" y="145"/>
                    </a:cubicBezTo>
                    <a:cubicBezTo>
                      <a:pt x="241" y="157"/>
                      <a:pt x="231" y="178"/>
                      <a:pt x="211" y="190"/>
                    </a:cubicBezTo>
                    <a:cubicBezTo>
                      <a:pt x="203" y="200"/>
                      <a:pt x="194" y="197"/>
                      <a:pt x="180" y="198"/>
                    </a:cubicBezTo>
                    <a:cubicBezTo>
                      <a:pt x="171" y="200"/>
                      <a:pt x="170" y="206"/>
                      <a:pt x="163" y="211"/>
                    </a:cubicBezTo>
                    <a:cubicBezTo>
                      <a:pt x="150" y="232"/>
                      <a:pt x="122" y="233"/>
                      <a:pt x="112" y="258"/>
                    </a:cubicBezTo>
                    <a:cubicBezTo>
                      <a:pt x="109" y="276"/>
                      <a:pt x="110" y="294"/>
                      <a:pt x="108" y="312"/>
                    </a:cubicBezTo>
                    <a:cubicBezTo>
                      <a:pt x="107" y="320"/>
                      <a:pt x="105" y="336"/>
                      <a:pt x="105" y="336"/>
                    </a:cubicBezTo>
                    <a:cubicBezTo>
                      <a:pt x="106" y="352"/>
                      <a:pt x="107" y="360"/>
                      <a:pt x="114" y="373"/>
                    </a:cubicBezTo>
                    <a:cubicBezTo>
                      <a:pt x="113" y="376"/>
                      <a:pt x="114" y="379"/>
                      <a:pt x="112" y="381"/>
                    </a:cubicBezTo>
                    <a:cubicBezTo>
                      <a:pt x="105" y="389"/>
                      <a:pt x="86" y="373"/>
                      <a:pt x="79" y="372"/>
                    </a:cubicBezTo>
                    <a:cubicBezTo>
                      <a:pt x="68" y="363"/>
                      <a:pt x="55" y="353"/>
                      <a:pt x="43" y="346"/>
                    </a:cubicBezTo>
                    <a:cubicBezTo>
                      <a:pt x="37" y="337"/>
                      <a:pt x="29" y="329"/>
                      <a:pt x="25" y="319"/>
                    </a:cubicBezTo>
                    <a:cubicBezTo>
                      <a:pt x="27" y="311"/>
                      <a:pt x="26" y="305"/>
                      <a:pt x="33" y="301"/>
                    </a:cubicBezTo>
                    <a:cubicBezTo>
                      <a:pt x="35" y="298"/>
                      <a:pt x="37" y="294"/>
                      <a:pt x="40" y="291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39" name="Freeform 8"/>
              <p:cNvSpPr>
                <a:spLocks/>
              </p:cNvSpPr>
              <p:nvPr/>
            </p:nvSpPr>
            <p:spPr bwMode="auto">
              <a:xfrm>
                <a:off x="1410" y="2209"/>
                <a:ext cx="829" cy="452"/>
              </a:xfrm>
              <a:custGeom>
                <a:avLst/>
                <a:gdLst>
                  <a:gd name="T0" fmla="*/ 236 w 833"/>
                  <a:gd name="T1" fmla="*/ 13 h 469"/>
                  <a:gd name="T2" fmla="*/ 202 w 833"/>
                  <a:gd name="T3" fmla="*/ 13 h 469"/>
                  <a:gd name="T4" fmla="*/ 217 w 833"/>
                  <a:gd name="T5" fmla="*/ 13 h 469"/>
                  <a:gd name="T6" fmla="*/ 173 w 833"/>
                  <a:gd name="T7" fmla="*/ 15 h 469"/>
                  <a:gd name="T8" fmla="*/ 140 w 833"/>
                  <a:gd name="T9" fmla="*/ 13 h 469"/>
                  <a:gd name="T10" fmla="*/ 104 w 833"/>
                  <a:gd name="T11" fmla="*/ 13 h 469"/>
                  <a:gd name="T12" fmla="*/ 99 w 833"/>
                  <a:gd name="T13" fmla="*/ 13 h 469"/>
                  <a:gd name="T14" fmla="*/ 104 w 833"/>
                  <a:gd name="T15" fmla="*/ 14 h 469"/>
                  <a:gd name="T16" fmla="*/ 104 w 833"/>
                  <a:gd name="T17" fmla="*/ 24 h 469"/>
                  <a:gd name="T18" fmla="*/ 78 w 833"/>
                  <a:gd name="T19" fmla="*/ 27 h 469"/>
                  <a:gd name="T20" fmla="*/ 86 w 833"/>
                  <a:gd name="T21" fmla="*/ 32 h 469"/>
                  <a:gd name="T22" fmla="*/ 104 w 833"/>
                  <a:gd name="T23" fmla="*/ 30 h 469"/>
                  <a:gd name="T24" fmla="*/ 104 w 833"/>
                  <a:gd name="T25" fmla="*/ 33 h 469"/>
                  <a:gd name="T26" fmla="*/ 104 w 833"/>
                  <a:gd name="T27" fmla="*/ 39 h 469"/>
                  <a:gd name="T28" fmla="*/ 65 w 833"/>
                  <a:gd name="T29" fmla="*/ 42 h 469"/>
                  <a:gd name="T30" fmla="*/ 15 w 833"/>
                  <a:gd name="T31" fmla="*/ 48 h 469"/>
                  <a:gd name="T32" fmla="*/ 8 w 833"/>
                  <a:gd name="T33" fmla="*/ 57 h 469"/>
                  <a:gd name="T34" fmla="*/ 38 w 833"/>
                  <a:gd name="T35" fmla="*/ 57 h 469"/>
                  <a:gd name="T36" fmla="*/ 104 w 833"/>
                  <a:gd name="T37" fmla="*/ 60 h 469"/>
                  <a:gd name="T38" fmla="*/ 104 w 833"/>
                  <a:gd name="T39" fmla="*/ 57 h 469"/>
                  <a:gd name="T40" fmla="*/ 119 w 833"/>
                  <a:gd name="T41" fmla="*/ 54 h 469"/>
                  <a:gd name="T42" fmla="*/ 178 w 833"/>
                  <a:gd name="T43" fmla="*/ 56 h 469"/>
                  <a:gd name="T44" fmla="*/ 244 w 833"/>
                  <a:gd name="T45" fmla="*/ 59 h 469"/>
                  <a:gd name="T46" fmla="*/ 270 w 833"/>
                  <a:gd name="T47" fmla="*/ 58 h 469"/>
                  <a:gd name="T48" fmla="*/ 294 w 833"/>
                  <a:gd name="T49" fmla="*/ 60 h 469"/>
                  <a:gd name="T50" fmla="*/ 342 w 833"/>
                  <a:gd name="T51" fmla="*/ 60 h 469"/>
                  <a:gd name="T52" fmla="*/ 363 w 833"/>
                  <a:gd name="T53" fmla="*/ 54 h 469"/>
                  <a:gd name="T54" fmla="*/ 379 w 833"/>
                  <a:gd name="T55" fmla="*/ 46 h 469"/>
                  <a:gd name="T56" fmla="*/ 414 w 833"/>
                  <a:gd name="T57" fmla="*/ 40 h 469"/>
                  <a:gd name="T58" fmla="*/ 421 w 833"/>
                  <a:gd name="T59" fmla="*/ 36 h 469"/>
                  <a:gd name="T60" fmla="*/ 441 w 833"/>
                  <a:gd name="T61" fmla="*/ 34 h 469"/>
                  <a:gd name="T62" fmla="*/ 468 w 833"/>
                  <a:gd name="T63" fmla="*/ 35 h 469"/>
                  <a:gd name="T64" fmla="*/ 494 w 833"/>
                  <a:gd name="T65" fmla="*/ 31 h 469"/>
                  <a:gd name="T66" fmla="*/ 527 w 833"/>
                  <a:gd name="T67" fmla="*/ 29 h 469"/>
                  <a:gd name="T68" fmla="*/ 587 w 833"/>
                  <a:gd name="T69" fmla="*/ 25 h 469"/>
                  <a:gd name="T70" fmla="*/ 628 w 833"/>
                  <a:gd name="T71" fmla="*/ 21 h 469"/>
                  <a:gd name="T72" fmla="*/ 628 w 833"/>
                  <a:gd name="T73" fmla="*/ 13 h 469"/>
                  <a:gd name="T74" fmla="*/ 626 w 833"/>
                  <a:gd name="T75" fmla="*/ 13 h 469"/>
                  <a:gd name="T76" fmla="*/ 599 w 833"/>
                  <a:gd name="T77" fmla="*/ 13 h 469"/>
                  <a:gd name="T78" fmla="*/ 558 w 833"/>
                  <a:gd name="T79" fmla="*/ 14 h 469"/>
                  <a:gd name="T80" fmla="*/ 522 w 833"/>
                  <a:gd name="T81" fmla="*/ 16 h 469"/>
                  <a:gd name="T82" fmla="*/ 478 w 833"/>
                  <a:gd name="T83" fmla="*/ 13 h 469"/>
                  <a:gd name="T84" fmla="*/ 453 w 833"/>
                  <a:gd name="T85" fmla="*/ 13 h 469"/>
                  <a:gd name="T86" fmla="*/ 429 w 833"/>
                  <a:gd name="T87" fmla="*/ 13 h 469"/>
                  <a:gd name="T88" fmla="*/ 355 w 833"/>
                  <a:gd name="T89" fmla="*/ 13 h 469"/>
                  <a:gd name="T90" fmla="*/ 307 w 833"/>
                  <a:gd name="T91" fmla="*/ 0 h 469"/>
                  <a:gd name="T92" fmla="*/ 276 w 833"/>
                  <a:gd name="T93" fmla="*/ 10 h 469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833"/>
                  <a:gd name="T142" fmla="*/ 0 h 469"/>
                  <a:gd name="T143" fmla="*/ 833 w 833"/>
                  <a:gd name="T144" fmla="*/ 469 h 469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833" h="469">
                    <a:moveTo>
                      <a:pt x="281" y="10"/>
                    </a:moveTo>
                    <a:cubicBezTo>
                      <a:pt x="288" y="12"/>
                      <a:pt x="290" y="14"/>
                      <a:pt x="291" y="21"/>
                    </a:cubicBezTo>
                    <a:cubicBezTo>
                      <a:pt x="290" y="34"/>
                      <a:pt x="283" y="43"/>
                      <a:pt x="270" y="46"/>
                    </a:cubicBezTo>
                    <a:cubicBezTo>
                      <a:pt x="265" y="49"/>
                      <a:pt x="261" y="51"/>
                      <a:pt x="257" y="55"/>
                    </a:cubicBezTo>
                    <a:cubicBezTo>
                      <a:pt x="258" y="66"/>
                      <a:pt x="262" y="74"/>
                      <a:pt x="266" y="84"/>
                    </a:cubicBezTo>
                    <a:cubicBezTo>
                      <a:pt x="267" y="90"/>
                      <a:pt x="269" y="97"/>
                      <a:pt x="272" y="103"/>
                    </a:cubicBezTo>
                    <a:cubicBezTo>
                      <a:pt x="270" y="117"/>
                      <a:pt x="267" y="125"/>
                      <a:pt x="252" y="127"/>
                    </a:cubicBezTo>
                    <a:cubicBezTo>
                      <a:pt x="243" y="126"/>
                      <a:pt x="237" y="125"/>
                      <a:pt x="228" y="123"/>
                    </a:cubicBezTo>
                    <a:cubicBezTo>
                      <a:pt x="223" y="121"/>
                      <a:pt x="218" y="121"/>
                      <a:pt x="213" y="118"/>
                    </a:cubicBezTo>
                    <a:cubicBezTo>
                      <a:pt x="207" y="114"/>
                      <a:pt x="202" y="109"/>
                      <a:pt x="195" y="108"/>
                    </a:cubicBezTo>
                    <a:cubicBezTo>
                      <a:pt x="180" y="97"/>
                      <a:pt x="165" y="88"/>
                      <a:pt x="147" y="84"/>
                    </a:cubicBezTo>
                    <a:cubicBezTo>
                      <a:pt x="141" y="81"/>
                      <a:pt x="135" y="79"/>
                      <a:pt x="129" y="78"/>
                    </a:cubicBezTo>
                    <a:cubicBezTo>
                      <a:pt x="123" y="75"/>
                      <a:pt x="117" y="72"/>
                      <a:pt x="111" y="70"/>
                    </a:cubicBezTo>
                    <a:cubicBezTo>
                      <a:pt x="105" y="72"/>
                      <a:pt x="102" y="73"/>
                      <a:pt x="99" y="79"/>
                    </a:cubicBezTo>
                    <a:cubicBezTo>
                      <a:pt x="97" y="89"/>
                      <a:pt x="98" y="95"/>
                      <a:pt x="107" y="100"/>
                    </a:cubicBezTo>
                    <a:cubicBezTo>
                      <a:pt x="111" y="106"/>
                      <a:pt x="117" y="116"/>
                      <a:pt x="123" y="120"/>
                    </a:cubicBezTo>
                    <a:cubicBezTo>
                      <a:pt x="122" y="135"/>
                      <a:pt x="119" y="140"/>
                      <a:pt x="114" y="153"/>
                    </a:cubicBezTo>
                    <a:cubicBezTo>
                      <a:pt x="113" y="172"/>
                      <a:pt x="117" y="165"/>
                      <a:pt x="104" y="175"/>
                    </a:cubicBezTo>
                    <a:cubicBezTo>
                      <a:pt x="100" y="178"/>
                      <a:pt x="90" y="184"/>
                      <a:pt x="90" y="184"/>
                    </a:cubicBezTo>
                    <a:cubicBezTo>
                      <a:pt x="87" y="189"/>
                      <a:pt x="78" y="196"/>
                      <a:pt x="78" y="196"/>
                    </a:cubicBezTo>
                    <a:cubicBezTo>
                      <a:pt x="75" y="201"/>
                      <a:pt x="71" y="203"/>
                      <a:pt x="69" y="208"/>
                    </a:cubicBezTo>
                    <a:cubicBezTo>
                      <a:pt x="71" y="230"/>
                      <a:pt x="70" y="228"/>
                      <a:pt x="86" y="234"/>
                    </a:cubicBezTo>
                    <a:cubicBezTo>
                      <a:pt x="92" y="232"/>
                      <a:pt x="97" y="232"/>
                      <a:pt x="102" y="229"/>
                    </a:cubicBezTo>
                    <a:cubicBezTo>
                      <a:pt x="108" y="221"/>
                      <a:pt x="118" y="215"/>
                      <a:pt x="128" y="213"/>
                    </a:cubicBezTo>
                    <a:cubicBezTo>
                      <a:pt x="146" y="214"/>
                      <a:pt x="144" y="214"/>
                      <a:pt x="156" y="223"/>
                    </a:cubicBezTo>
                    <a:cubicBezTo>
                      <a:pt x="160" y="229"/>
                      <a:pt x="159" y="232"/>
                      <a:pt x="156" y="238"/>
                    </a:cubicBezTo>
                    <a:cubicBezTo>
                      <a:pt x="154" y="249"/>
                      <a:pt x="137" y="256"/>
                      <a:pt x="128" y="262"/>
                    </a:cubicBezTo>
                    <a:cubicBezTo>
                      <a:pt x="120" y="283"/>
                      <a:pt x="127" y="288"/>
                      <a:pt x="110" y="301"/>
                    </a:cubicBezTo>
                    <a:cubicBezTo>
                      <a:pt x="106" y="308"/>
                      <a:pt x="93" y="319"/>
                      <a:pt x="84" y="321"/>
                    </a:cubicBezTo>
                    <a:cubicBezTo>
                      <a:pt x="78" y="322"/>
                      <a:pt x="65" y="324"/>
                      <a:pt x="65" y="324"/>
                    </a:cubicBezTo>
                    <a:cubicBezTo>
                      <a:pt x="54" y="320"/>
                      <a:pt x="48" y="314"/>
                      <a:pt x="38" y="307"/>
                    </a:cubicBezTo>
                    <a:cubicBezTo>
                      <a:pt x="18" y="314"/>
                      <a:pt x="41" y="362"/>
                      <a:pt x="15" y="367"/>
                    </a:cubicBezTo>
                    <a:cubicBezTo>
                      <a:pt x="10" y="373"/>
                      <a:pt x="7" y="378"/>
                      <a:pt x="3" y="385"/>
                    </a:cubicBezTo>
                    <a:cubicBezTo>
                      <a:pt x="1" y="401"/>
                      <a:pt x="0" y="415"/>
                      <a:pt x="8" y="429"/>
                    </a:cubicBezTo>
                    <a:cubicBezTo>
                      <a:pt x="10" y="438"/>
                      <a:pt x="13" y="436"/>
                      <a:pt x="21" y="435"/>
                    </a:cubicBezTo>
                    <a:cubicBezTo>
                      <a:pt x="27" y="433"/>
                      <a:pt x="32" y="432"/>
                      <a:pt x="38" y="430"/>
                    </a:cubicBezTo>
                    <a:cubicBezTo>
                      <a:pt x="58" y="433"/>
                      <a:pt x="78" y="436"/>
                      <a:pt x="98" y="439"/>
                    </a:cubicBezTo>
                    <a:cubicBezTo>
                      <a:pt x="104" y="444"/>
                      <a:pt x="111" y="448"/>
                      <a:pt x="117" y="453"/>
                    </a:cubicBezTo>
                    <a:cubicBezTo>
                      <a:pt x="126" y="451"/>
                      <a:pt x="129" y="449"/>
                      <a:pt x="137" y="447"/>
                    </a:cubicBezTo>
                    <a:cubicBezTo>
                      <a:pt x="140" y="441"/>
                      <a:pt x="143" y="437"/>
                      <a:pt x="144" y="430"/>
                    </a:cubicBezTo>
                    <a:cubicBezTo>
                      <a:pt x="143" y="420"/>
                      <a:pt x="143" y="419"/>
                      <a:pt x="135" y="414"/>
                    </a:cubicBezTo>
                    <a:cubicBezTo>
                      <a:pt x="132" y="401"/>
                      <a:pt x="165" y="403"/>
                      <a:pt x="174" y="402"/>
                    </a:cubicBezTo>
                    <a:cubicBezTo>
                      <a:pt x="178" y="402"/>
                      <a:pt x="192" y="401"/>
                      <a:pt x="198" y="405"/>
                    </a:cubicBezTo>
                    <a:cubicBezTo>
                      <a:pt x="216" y="416"/>
                      <a:pt x="208" y="425"/>
                      <a:pt x="233" y="427"/>
                    </a:cubicBezTo>
                    <a:cubicBezTo>
                      <a:pt x="250" y="436"/>
                      <a:pt x="264" y="436"/>
                      <a:pt x="284" y="439"/>
                    </a:cubicBezTo>
                    <a:cubicBezTo>
                      <a:pt x="296" y="445"/>
                      <a:pt x="290" y="443"/>
                      <a:pt x="299" y="445"/>
                    </a:cubicBezTo>
                    <a:cubicBezTo>
                      <a:pt x="306" y="448"/>
                      <a:pt x="321" y="444"/>
                      <a:pt x="321" y="444"/>
                    </a:cubicBezTo>
                    <a:cubicBezTo>
                      <a:pt x="328" y="441"/>
                      <a:pt x="332" y="436"/>
                      <a:pt x="339" y="433"/>
                    </a:cubicBezTo>
                    <a:cubicBezTo>
                      <a:pt x="355" y="437"/>
                      <a:pt x="355" y="451"/>
                      <a:pt x="372" y="454"/>
                    </a:cubicBezTo>
                    <a:cubicBezTo>
                      <a:pt x="377" y="456"/>
                      <a:pt x="380" y="459"/>
                      <a:pt x="386" y="460"/>
                    </a:cubicBezTo>
                    <a:cubicBezTo>
                      <a:pt x="391" y="467"/>
                      <a:pt x="394" y="468"/>
                      <a:pt x="402" y="469"/>
                    </a:cubicBezTo>
                    <a:cubicBezTo>
                      <a:pt x="421" y="468"/>
                      <a:pt x="437" y="462"/>
                      <a:pt x="452" y="450"/>
                    </a:cubicBezTo>
                    <a:cubicBezTo>
                      <a:pt x="454" y="442"/>
                      <a:pt x="453" y="434"/>
                      <a:pt x="455" y="426"/>
                    </a:cubicBezTo>
                    <a:cubicBezTo>
                      <a:pt x="457" y="418"/>
                      <a:pt x="470" y="415"/>
                      <a:pt x="473" y="406"/>
                    </a:cubicBezTo>
                    <a:cubicBezTo>
                      <a:pt x="474" y="399"/>
                      <a:pt x="474" y="394"/>
                      <a:pt x="471" y="388"/>
                    </a:cubicBezTo>
                    <a:cubicBezTo>
                      <a:pt x="466" y="358"/>
                      <a:pt x="476" y="367"/>
                      <a:pt x="489" y="351"/>
                    </a:cubicBezTo>
                    <a:cubicBezTo>
                      <a:pt x="496" y="342"/>
                      <a:pt x="499" y="333"/>
                      <a:pt x="509" y="327"/>
                    </a:cubicBezTo>
                    <a:cubicBezTo>
                      <a:pt x="514" y="321"/>
                      <a:pt x="520" y="317"/>
                      <a:pt x="527" y="313"/>
                    </a:cubicBezTo>
                    <a:cubicBezTo>
                      <a:pt x="531" y="303"/>
                      <a:pt x="531" y="296"/>
                      <a:pt x="528" y="285"/>
                    </a:cubicBezTo>
                    <a:cubicBezTo>
                      <a:pt x="529" y="280"/>
                      <a:pt x="530" y="270"/>
                      <a:pt x="537" y="268"/>
                    </a:cubicBezTo>
                    <a:cubicBezTo>
                      <a:pt x="543" y="266"/>
                      <a:pt x="555" y="265"/>
                      <a:pt x="555" y="265"/>
                    </a:cubicBezTo>
                    <a:cubicBezTo>
                      <a:pt x="561" y="261"/>
                      <a:pt x="562" y="257"/>
                      <a:pt x="567" y="252"/>
                    </a:cubicBezTo>
                    <a:cubicBezTo>
                      <a:pt x="575" y="254"/>
                      <a:pt x="578" y="260"/>
                      <a:pt x="585" y="264"/>
                    </a:cubicBezTo>
                    <a:cubicBezTo>
                      <a:pt x="594" y="262"/>
                      <a:pt x="600" y="261"/>
                      <a:pt x="608" y="256"/>
                    </a:cubicBezTo>
                    <a:cubicBezTo>
                      <a:pt x="613" y="245"/>
                      <a:pt x="617" y="239"/>
                      <a:pt x="629" y="237"/>
                    </a:cubicBezTo>
                    <a:cubicBezTo>
                      <a:pt x="635" y="233"/>
                      <a:pt x="640" y="229"/>
                      <a:pt x="647" y="228"/>
                    </a:cubicBezTo>
                    <a:cubicBezTo>
                      <a:pt x="653" y="227"/>
                      <a:pt x="665" y="225"/>
                      <a:pt x="665" y="225"/>
                    </a:cubicBezTo>
                    <a:cubicBezTo>
                      <a:pt x="673" y="219"/>
                      <a:pt x="682" y="212"/>
                      <a:pt x="692" y="208"/>
                    </a:cubicBezTo>
                    <a:cubicBezTo>
                      <a:pt x="702" y="198"/>
                      <a:pt x="716" y="191"/>
                      <a:pt x="728" y="184"/>
                    </a:cubicBezTo>
                    <a:cubicBezTo>
                      <a:pt x="740" y="186"/>
                      <a:pt x="749" y="185"/>
                      <a:pt x="761" y="183"/>
                    </a:cubicBezTo>
                    <a:cubicBezTo>
                      <a:pt x="770" y="176"/>
                      <a:pt x="777" y="167"/>
                      <a:pt x="788" y="165"/>
                    </a:cubicBezTo>
                    <a:cubicBezTo>
                      <a:pt x="796" y="159"/>
                      <a:pt x="806" y="155"/>
                      <a:pt x="815" y="153"/>
                    </a:cubicBezTo>
                    <a:cubicBezTo>
                      <a:pt x="826" y="148"/>
                      <a:pt x="828" y="146"/>
                      <a:pt x="833" y="135"/>
                    </a:cubicBezTo>
                    <a:cubicBezTo>
                      <a:pt x="830" y="122"/>
                      <a:pt x="825" y="119"/>
                      <a:pt x="815" y="111"/>
                    </a:cubicBezTo>
                    <a:cubicBezTo>
                      <a:pt x="812" y="102"/>
                      <a:pt x="816" y="97"/>
                      <a:pt x="821" y="90"/>
                    </a:cubicBezTo>
                    <a:cubicBezTo>
                      <a:pt x="822" y="83"/>
                      <a:pt x="820" y="76"/>
                      <a:pt x="813" y="75"/>
                    </a:cubicBezTo>
                    <a:cubicBezTo>
                      <a:pt x="806" y="75"/>
                      <a:pt x="799" y="75"/>
                      <a:pt x="792" y="76"/>
                    </a:cubicBezTo>
                    <a:cubicBezTo>
                      <a:pt x="787" y="77"/>
                      <a:pt x="780" y="88"/>
                      <a:pt x="776" y="91"/>
                    </a:cubicBezTo>
                    <a:cubicBezTo>
                      <a:pt x="766" y="98"/>
                      <a:pt x="749" y="110"/>
                      <a:pt x="738" y="112"/>
                    </a:cubicBezTo>
                    <a:cubicBezTo>
                      <a:pt x="726" y="118"/>
                      <a:pt x="732" y="116"/>
                      <a:pt x="723" y="118"/>
                    </a:cubicBezTo>
                    <a:cubicBezTo>
                      <a:pt x="717" y="121"/>
                      <a:pt x="711" y="123"/>
                      <a:pt x="705" y="124"/>
                    </a:cubicBezTo>
                    <a:cubicBezTo>
                      <a:pt x="699" y="127"/>
                      <a:pt x="693" y="129"/>
                      <a:pt x="687" y="130"/>
                    </a:cubicBezTo>
                    <a:cubicBezTo>
                      <a:pt x="676" y="135"/>
                      <a:pt x="667" y="133"/>
                      <a:pt x="654" y="132"/>
                    </a:cubicBezTo>
                    <a:cubicBezTo>
                      <a:pt x="644" y="125"/>
                      <a:pt x="633" y="119"/>
                      <a:pt x="623" y="112"/>
                    </a:cubicBezTo>
                    <a:cubicBezTo>
                      <a:pt x="619" y="105"/>
                      <a:pt x="614" y="103"/>
                      <a:pt x="606" y="102"/>
                    </a:cubicBezTo>
                    <a:cubicBezTo>
                      <a:pt x="600" y="99"/>
                      <a:pt x="592" y="97"/>
                      <a:pt x="585" y="96"/>
                    </a:cubicBezTo>
                    <a:cubicBezTo>
                      <a:pt x="579" y="93"/>
                      <a:pt x="573" y="91"/>
                      <a:pt x="567" y="87"/>
                    </a:cubicBezTo>
                    <a:cubicBezTo>
                      <a:pt x="563" y="81"/>
                      <a:pt x="556" y="79"/>
                      <a:pt x="549" y="75"/>
                    </a:cubicBezTo>
                    <a:cubicBezTo>
                      <a:pt x="536" y="59"/>
                      <a:pt x="515" y="45"/>
                      <a:pt x="498" y="34"/>
                    </a:cubicBezTo>
                    <a:cubicBezTo>
                      <a:pt x="487" y="27"/>
                      <a:pt x="478" y="17"/>
                      <a:pt x="465" y="15"/>
                    </a:cubicBezTo>
                    <a:cubicBezTo>
                      <a:pt x="459" y="12"/>
                      <a:pt x="453" y="10"/>
                      <a:pt x="447" y="9"/>
                    </a:cubicBezTo>
                    <a:cubicBezTo>
                      <a:pt x="436" y="4"/>
                      <a:pt x="425" y="2"/>
                      <a:pt x="413" y="0"/>
                    </a:cubicBezTo>
                    <a:cubicBezTo>
                      <a:pt x="386" y="1"/>
                      <a:pt x="387" y="2"/>
                      <a:pt x="369" y="4"/>
                    </a:cubicBezTo>
                    <a:cubicBezTo>
                      <a:pt x="363" y="7"/>
                      <a:pt x="357" y="9"/>
                      <a:pt x="351" y="10"/>
                    </a:cubicBezTo>
                    <a:cubicBezTo>
                      <a:pt x="327" y="22"/>
                      <a:pt x="348" y="12"/>
                      <a:pt x="281" y="1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40" name="Freeform 9"/>
              <p:cNvSpPr>
                <a:spLocks/>
              </p:cNvSpPr>
              <p:nvPr/>
            </p:nvSpPr>
            <p:spPr bwMode="auto">
              <a:xfrm>
                <a:off x="1852" y="2433"/>
                <a:ext cx="939" cy="604"/>
              </a:xfrm>
              <a:custGeom>
                <a:avLst/>
                <a:gdLst>
                  <a:gd name="T0" fmla="*/ 8 w 944"/>
                  <a:gd name="T1" fmla="*/ 32 h 627"/>
                  <a:gd name="T2" fmla="*/ 51 w 944"/>
                  <a:gd name="T3" fmla="*/ 36 h 627"/>
                  <a:gd name="T4" fmla="*/ 74 w 944"/>
                  <a:gd name="T5" fmla="*/ 38 h 627"/>
                  <a:gd name="T6" fmla="*/ 75 w 944"/>
                  <a:gd name="T7" fmla="*/ 44 h 627"/>
                  <a:gd name="T8" fmla="*/ 81 w 944"/>
                  <a:gd name="T9" fmla="*/ 52 h 627"/>
                  <a:gd name="T10" fmla="*/ 71 w 944"/>
                  <a:gd name="T11" fmla="*/ 57 h 627"/>
                  <a:gd name="T12" fmla="*/ 94 w 944"/>
                  <a:gd name="T13" fmla="*/ 64 h 627"/>
                  <a:gd name="T14" fmla="*/ 112 w 944"/>
                  <a:gd name="T15" fmla="*/ 69 h 627"/>
                  <a:gd name="T16" fmla="*/ 151 w 944"/>
                  <a:gd name="T17" fmla="*/ 68 h 627"/>
                  <a:gd name="T18" fmla="*/ 193 w 944"/>
                  <a:gd name="T19" fmla="*/ 66 h 627"/>
                  <a:gd name="T20" fmla="*/ 260 w 944"/>
                  <a:gd name="T21" fmla="*/ 65 h 627"/>
                  <a:gd name="T22" fmla="*/ 282 w 944"/>
                  <a:gd name="T23" fmla="*/ 69 h 627"/>
                  <a:gd name="T24" fmla="*/ 304 w 944"/>
                  <a:gd name="T25" fmla="*/ 75 h 627"/>
                  <a:gd name="T26" fmla="*/ 370 w 944"/>
                  <a:gd name="T27" fmla="*/ 80 h 627"/>
                  <a:gd name="T28" fmla="*/ 394 w 944"/>
                  <a:gd name="T29" fmla="*/ 79 h 627"/>
                  <a:gd name="T30" fmla="*/ 414 w 944"/>
                  <a:gd name="T31" fmla="*/ 75 h 627"/>
                  <a:gd name="T32" fmla="*/ 440 w 944"/>
                  <a:gd name="T33" fmla="*/ 67 h 627"/>
                  <a:gd name="T34" fmla="*/ 464 w 944"/>
                  <a:gd name="T35" fmla="*/ 63 h 627"/>
                  <a:gd name="T36" fmla="*/ 501 w 944"/>
                  <a:gd name="T37" fmla="*/ 65 h 627"/>
                  <a:gd name="T38" fmla="*/ 528 w 944"/>
                  <a:gd name="T39" fmla="*/ 66 h 627"/>
                  <a:gd name="T40" fmla="*/ 550 w 944"/>
                  <a:gd name="T41" fmla="*/ 66 h 627"/>
                  <a:gd name="T42" fmla="*/ 600 w 944"/>
                  <a:gd name="T43" fmla="*/ 68 h 627"/>
                  <a:gd name="T44" fmla="*/ 633 w 944"/>
                  <a:gd name="T45" fmla="*/ 66 h 627"/>
                  <a:gd name="T46" fmla="*/ 656 w 944"/>
                  <a:gd name="T47" fmla="*/ 67 h 627"/>
                  <a:gd name="T48" fmla="*/ 688 w 944"/>
                  <a:gd name="T49" fmla="*/ 64 h 627"/>
                  <a:gd name="T50" fmla="*/ 674 w 944"/>
                  <a:gd name="T51" fmla="*/ 59 h 627"/>
                  <a:gd name="T52" fmla="*/ 654 w 944"/>
                  <a:gd name="T53" fmla="*/ 54 h 627"/>
                  <a:gd name="T54" fmla="*/ 634 w 944"/>
                  <a:gd name="T55" fmla="*/ 51 h 627"/>
                  <a:gd name="T56" fmla="*/ 603 w 944"/>
                  <a:gd name="T57" fmla="*/ 49 h 627"/>
                  <a:gd name="T58" fmla="*/ 575 w 944"/>
                  <a:gd name="T59" fmla="*/ 45 h 627"/>
                  <a:gd name="T60" fmla="*/ 524 w 944"/>
                  <a:gd name="T61" fmla="*/ 48 h 627"/>
                  <a:gd name="T62" fmla="*/ 477 w 944"/>
                  <a:gd name="T63" fmla="*/ 47 h 627"/>
                  <a:gd name="T64" fmla="*/ 455 w 944"/>
                  <a:gd name="T65" fmla="*/ 41 h 627"/>
                  <a:gd name="T66" fmla="*/ 445 w 944"/>
                  <a:gd name="T67" fmla="*/ 41 h 627"/>
                  <a:gd name="T68" fmla="*/ 397 w 944"/>
                  <a:gd name="T69" fmla="*/ 36 h 627"/>
                  <a:gd name="T70" fmla="*/ 368 w 944"/>
                  <a:gd name="T71" fmla="*/ 38 h 627"/>
                  <a:gd name="T72" fmla="*/ 352 w 944"/>
                  <a:gd name="T73" fmla="*/ 35 h 627"/>
                  <a:gd name="T74" fmla="*/ 325 w 944"/>
                  <a:gd name="T75" fmla="*/ 30 h 627"/>
                  <a:gd name="T76" fmla="*/ 325 w 944"/>
                  <a:gd name="T77" fmla="*/ 25 h 627"/>
                  <a:gd name="T78" fmla="*/ 281 w 944"/>
                  <a:gd name="T79" fmla="*/ 20 h 627"/>
                  <a:gd name="T80" fmla="*/ 251 w 944"/>
                  <a:gd name="T81" fmla="*/ 25 h 627"/>
                  <a:gd name="T82" fmla="*/ 239 w 944"/>
                  <a:gd name="T83" fmla="*/ 22 h 627"/>
                  <a:gd name="T84" fmla="*/ 209 w 944"/>
                  <a:gd name="T85" fmla="*/ 15 h 627"/>
                  <a:gd name="T86" fmla="*/ 149 w 944"/>
                  <a:gd name="T87" fmla="*/ 13 h 627"/>
                  <a:gd name="T88" fmla="*/ 151 w 944"/>
                  <a:gd name="T89" fmla="*/ 13 h 627"/>
                  <a:gd name="T90" fmla="*/ 149 w 944"/>
                  <a:gd name="T91" fmla="*/ 13 h 627"/>
                  <a:gd name="T92" fmla="*/ 94 w 944"/>
                  <a:gd name="T93" fmla="*/ 13 h 627"/>
                  <a:gd name="T94" fmla="*/ 94 w 944"/>
                  <a:gd name="T95" fmla="*/ 13 h 627"/>
                  <a:gd name="T96" fmla="*/ 86 w 944"/>
                  <a:gd name="T97" fmla="*/ 13 h 627"/>
                  <a:gd name="T98" fmla="*/ 80 w 944"/>
                  <a:gd name="T99" fmla="*/ 13 h 627"/>
                  <a:gd name="T100" fmla="*/ 30 w 944"/>
                  <a:gd name="T101" fmla="*/ 16 h 627"/>
                  <a:gd name="T102" fmla="*/ 21 w 944"/>
                  <a:gd name="T103" fmla="*/ 25 h 627"/>
                  <a:gd name="T104" fmla="*/ 9 w 944"/>
                  <a:gd name="T105" fmla="*/ 29 h 627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944"/>
                  <a:gd name="T160" fmla="*/ 0 h 627"/>
                  <a:gd name="T161" fmla="*/ 944 w 944"/>
                  <a:gd name="T162" fmla="*/ 627 h 627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944" h="627">
                    <a:moveTo>
                      <a:pt x="5" y="221"/>
                    </a:moveTo>
                    <a:cubicBezTo>
                      <a:pt x="2" y="227"/>
                      <a:pt x="4" y="232"/>
                      <a:pt x="8" y="237"/>
                    </a:cubicBezTo>
                    <a:cubicBezTo>
                      <a:pt x="9" y="243"/>
                      <a:pt x="16" y="248"/>
                      <a:pt x="21" y="252"/>
                    </a:cubicBezTo>
                    <a:cubicBezTo>
                      <a:pt x="27" y="262"/>
                      <a:pt x="40" y="270"/>
                      <a:pt x="51" y="275"/>
                    </a:cubicBezTo>
                    <a:cubicBezTo>
                      <a:pt x="56" y="281"/>
                      <a:pt x="58" y="287"/>
                      <a:pt x="65" y="291"/>
                    </a:cubicBezTo>
                    <a:cubicBezTo>
                      <a:pt x="68" y="296"/>
                      <a:pt x="71" y="299"/>
                      <a:pt x="74" y="303"/>
                    </a:cubicBezTo>
                    <a:cubicBezTo>
                      <a:pt x="76" y="306"/>
                      <a:pt x="81" y="312"/>
                      <a:pt x="81" y="312"/>
                    </a:cubicBezTo>
                    <a:cubicBezTo>
                      <a:pt x="85" y="323"/>
                      <a:pt x="84" y="337"/>
                      <a:pt x="75" y="345"/>
                    </a:cubicBezTo>
                    <a:cubicBezTo>
                      <a:pt x="69" y="355"/>
                      <a:pt x="72" y="367"/>
                      <a:pt x="77" y="377"/>
                    </a:cubicBezTo>
                    <a:cubicBezTo>
                      <a:pt x="78" y="383"/>
                      <a:pt x="80" y="389"/>
                      <a:pt x="81" y="395"/>
                    </a:cubicBezTo>
                    <a:cubicBezTo>
                      <a:pt x="80" y="405"/>
                      <a:pt x="80" y="417"/>
                      <a:pt x="75" y="426"/>
                    </a:cubicBezTo>
                    <a:cubicBezTo>
                      <a:pt x="74" y="431"/>
                      <a:pt x="72" y="435"/>
                      <a:pt x="71" y="440"/>
                    </a:cubicBezTo>
                    <a:cubicBezTo>
                      <a:pt x="72" y="455"/>
                      <a:pt x="71" y="467"/>
                      <a:pt x="84" y="477"/>
                    </a:cubicBezTo>
                    <a:cubicBezTo>
                      <a:pt x="88" y="484"/>
                      <a:pt x="95" y="490"/>
                      <a:pt x="101" y="495"/>
                    </a:cubicBezTo>
                    <a:cubicBezTo>
                      <a:pt x="110" y="513"/>
                      <a:pt x="129" y="543"/>
                      <a:pt x="150" y="546"/>
                    </a:cubicBezTo>
                    <a:cubicBezTo>
                      <a:pt x="157" y="549"/>
                      <a:pt x="161" y="547"/>
                      <a:pt x="167" y="542"/>
                    </a:cubicBezTo>
                    <a:cubicBezTo>
                      <a:pt x="171" y="535"/>
                      <a:pt x="174" y="532"/>
                      <a:pt x="182" y="530"/>
                    </a:cubicBezTo>
                    <a:cubicBezTo>
                      <a:pt x="190" y="526"/>
                      <a:pt x="198" y="529"/>
                      <a:pt x="206" y="531"/>
                    </a:cubicBezTo>
                    <a:cubicBezTo>
                      <a:pt x="214" y="537"/>
                      <a:pt x="215" y="536"/>
                      <a:pt x="225" y="534"/>
                    </a:cubicBezTo>
                    <a:cubicBezTo>
                      <a:pt x="232" y="526"/>
                      <a:pt x="237" y="520"/>
                      <a:pt x="248" y="518"/>
                    </a:cubicBezTo>
                    <a:cubicBezTo>
                      <a:pt x="269" y="508"/>
                      <a:pt x="290" y="499"/>
                      <a:pt x="312" y="492"/>
                    </a:cubicBezTo>
                    <a:cubicBezTo>
                      <a:pt x="331" y="494"/>
                      <a:pt x="333" y="497"/>
                      <a:pt x="348" y="507"/>
                    </a:cubicBezTo>
                    <a:cubicBezTo>
                      <a:pt x="354" y="521"/>
                      <a:pt x="366" y="526"/>
                      <a:pt x="378" y="533"/>
                    </a:cubicBezTo>
                    <a:cubicBezTo>
                      <a:pt x="383" y="536"/>
                      <a:pt x="387" y="539"/>
                      <a:pt x="392" y="542"/>
                    </a:cubicBezTo>
                    <a:cubicBezTo>
                      <a:pt x="396" y="544"/>
                      <a:pt x="404" y="549"/>
                      <a:pt x="404" y="549"/>
                    </a:cubicBezTo>
                    <a:cubicBezTo>
                      <a:pt x="411" y="560"/>
                      <a:pt x="408" y="573"/>
                      <a:pt x="414" y="584"/>
                    </a:cubicBezTo>
                    <a:cubicBezTo>
                      <a:pt x="422" y="599"/>
                      <a:pt x="440" y="610"/>
                      <a:pt x="456" y="612"/>
                    </a:cubicBezTo>
                    <a:cubicBezTo>
                      <a:pt x="466" y="616"/>
                      <a:pt x="475" y="623"/>
                      <a:pt x="485" y="624"/>
                    </a:cubicBezTo>
                    <a:cubicBezTo>
                      <a:pt x="496" y="627"/>
                      <a:pt x="499" y="627"/>
                      <a:pt x="512" y="626"/>
                    </a:cubicBezTo>
                    <a:cubicBezTo>
                      <a:pt x="515" y="621"/>
                      <a:pt x="517" y="613"/>
                      <a:pt x="521" y="609"/>
                    </a:cubicBezTo>
                    <a:cubicBezTo>
                      <a:pt x="527" y="603"/>
                      <a:pt x="536" y="602"/>
                      <a:pt x="542" y="596"/>
                    </a:cubicBezTo>
                    <a:cubicBezTo>
                      <a:pt x="546" y="591"/>
                      <a:pt x="547" y="586"/>
                      <a:pt x="551" y="581"/>
                    </a:cubicBezTo>
                    <a:cubicBezTo>
                      <a:pt x="553" y="570"/>
                      <a:pt x="565" y="561"/>
                      <a:pt x="575" y="555"/>
                    </a:cubicBezTo>
                    <a:cubicBezTo>
                      <a:pt x="582" y="546"/>
                      <a:pt x="585" y="538"/>
                      <a:pt x="590" y="528"/>
                    </a:cubicBezTo>
                    <a:cubicBezTo>
                      <a:pt x="592" y="517"/>
                      <a:pt x="599" y="510"/>
                      <a:pt x="608" y="504"/>
                    </a:cubicBezTo>
                    <a:cubicBezTo>
                      <a:pt x="612" y="497"/>
                      <a:pt x="619" y="492"/>
                      <a:pt x="626" y="488"/>
                    </a:cubicBezTo>
                    <a:cubicBezTo>
                      <a:pt x="637" y="490"/>
                      <a:pt x="642" y="499"/>
                      <a:pt x="653" y="501"/>
                    </a:cubicBezTo>
                    <a:cubicBezTo>
                      <a:pt x="665" y="507"/>
                      <a:pt x="659" y="505"/>
                      <a:pt x="669" y="507"/>
                    </a:cubicBezTo>
                    <a:cubicBezTo>
                      <a:pt x="678" y="506"/>
                      <a:pt x="684" y="503"/>
                      <a:pt x="692" y="506"/>
                    </a:cubicBezTo>
                    <a:cubicBezTo>
                      <a:pt x="696" y="509"/>
                      <a:pt x="705" y="516"/>
                      <a:pt x="705" y="516"/>
                    </a:cubicBezTo>
                    <a:cubicBezTo>
                      <a:pt x="708" y="521"/>
                      <a:pt x="711" y="524"/>
                      <a:pt x="717" y="527"/>
                    </a:cubicBezTo>
                    <a:cubicBezTo>
                      <a:pt x="725" y="524"/>
                      <a:pt x="730" y="523"/>
                      <a:pt x="734" y="515"/>
                    </a:cubicBezTo>
                    <a:cubicBezTo>
                      <a:pt x="753" y="517"/>
                      <a:pt x="762" y="534"/>
                      <a:pt x="780" y="537"/>
                    </a:cubicBezTo>
                    <a:cubicBezTo>
                      <a:pt x="787" y="537"/>
                      <a:pt x="794" y="538"/>
                      <a:pt x="800" y="536"/>
                    </a:cubicBezTo>
                    <a:cubicBezTo>
                      <a:pt x="806" y="535"/>
                      <a:pt x="813" y="523"/>
                      <a:pt x="824" y="521"/>
                    </a:cubicBezTo>
                    <a:cubicBezTo>
                      <a:pt x="832" y="517"/>
                      <a:pt x="838" y="520"/>
                      <a:pt x="845" y="513"/>
                    </a:cubicBezTo>
                    <a:cubicBezTo>
                      <a:pt x="846" y="505"/>
                      <a:pt x="846" y="501"/>
                      <a:pt x="854" y="506"/>
                    </a:cubicBezTo>
                    <a:cubicBezTo>
                      <a:pt x="860" y="518"/>
                      <a:pt x="868" y="526"/>
                      <a:pt x="882" y="528"/>
                    </a:cubicBezTo>
                    <a:cubicBezTo>
                      <a:pt x="897" y="527"/>
                      <a:pt x="892" y="526"/>
                      <a:pt x="902" y="518"/>
                    </a:cubicBezTo>
                    <a:cubicBezTo>
                      <a:pt x="904" y="509"/>
                      <a:pt x="914" y="499"/>
                      <a:pt x="923" y="497"/>
                    </a:cubicBezTo>
                    <a:cubicBezTo>
                      <a:pt x="931" y="491"/>
                      <a:pt x="938" y="487"/>
                      <a:pt x="944" y="479"/>
                    </a:cubicBezTo>
                    <a:cubicBezTo>
                      <a:pt x="938" y="469"/>
                      <a:pt x="917" y="457"/>
                      <a:pt x="906" y="455"/>
                    </a:cubicBezTo>
                    <a:cubicBezTo>
                      <a:pt x="901" y="449"/>
                      <a:pt x="898" y="444"/>
                      <a:pt x="894" y="437"/>
                    </a:cubicBezTo>
                    <a:cubicBezTo>
                      <a:pt x="892" y="427"/>
                      <a:pt x="889" y="421"/>
                      <a:pt x="879" y="417"/>
                    </a:cubicBezTo>
                    <a:cubicBezTo>
                      <a:pt x="875" y="409"/>
                      <a:pt x="872" y="406"/>
                      <a:pt x="864" y="401"/>
                    </a:cubicBezTo>
                    <a:cubicBezTo>
                      <a:pt x="860" y="395"/>
                      <a:pt x="853" y="390"/>
                      <a:pt x="846" y="389"/>
                    </a:cubicBezTo>
                    <a:cubicBezTo>
                      <a:pt x="839" y="386"/>
                      <a:pt x="832" y="384"/>
                      <a:pt x="825" y="383"/>
                    </a:cubicBezTo>
                    <a:cubicBezTo>
                      <a:pt x="819" y="380"/>
                      <a:pt x="811" y="378"/>
                      <a:pt x="804" y="377"/>
                    </a:cubicBezTo>
                    <a:cubicBezTo>
                      <a:pt x="797" y="373"/>
                      <a:pt x="788" y="369"/>
                      <a:pt x="780" y="368"/>
                    </a:cubicBezTo>
                    <a:cubicBezTo>
                      <a:pt x="775" y="362"/>
                      <a:pt x="774" y="354"/>
                      <a:pt x="767" y="350"/>
                    </a:cubicBezTo>
                    <a:cubicBezTo>
                      <a:pt x="763" y="345"/>
                      <a:pt x="756" y="342"/>
                      <a:pt x="747" y="344"/>
                    </a:cubicBezTo>
                    <a:cubicBezTo>
                      <a:pt x="731" y="352"/>
                      <a:pt x="716" y="369"/>
                      <a:pt x="699" y="372"/>
                    </a:cubicBezTo>
                    <a:cubicBezTo>
                      <a:pt x="690" y="376"/>
                      <a:pt x="669" y="370"/>
                      <a:pt x="660" y="368"/>
                    </a:cubicBezTo>
                    <a:cubicBezTo>
                      <a:pt x="654" y="365"/>
                      <a:pt x="648" y="365"/>
                      <a:pt x="642" y="363"/>
                    </a:cubicBezTo>
                    <a:cubicBezTo>
                      <a:pt x="636" y="358"/>
                      <a:pt x="636" y="354"/>
                      <a:pt x="633" y="347"/>
                    </a:cubicBezTo>
                    <a:cubicBezTo>
                      <a:pt x="631" y="334"/>
                      <a:pt x="625" y="328"/>
                      <a:pt x="612" y="326"/>
                    </a:cubicBezTo>
                    <a:cubicBezTo>
                      <a:pt x="611" y="325"/>
                      <a:pt x="609" y="324"/>
                      <a:pt x="608" y="324"/>
                    </a:cubicBezTo>
                    <a:cubicBezTo>
                      <a:pt x="604" y="323"/>
                      <a:pt x="600" y="324"/>
                      <a:pt x="597" y="323"/>
                    </a:cubicBezTo>
                    <a:cubicBezTo>
                      <a:pt x="592" y="321"/>
                      <a:pt x="587" y="310"/>
                      <a:pt x="576" y="308"/>
                    </a:cubicBezTo>
                    <a:cubicBezTo>
                      <a:pt x="561" y="301"/>
                      <a:pt x="539" y="281"/>
                      <a:pt x="525" y="278"/>
                    </a:cubicBezTo>
                    <a:cubicBezTo>
                      <a:pt x="507" y="279"/>
                      <a:pt x="508" y="280"/>
                      <a:pt x="495" y="288"/>
                    </a:cubicBezTo>
                    <a:cubicBezTo>
                      <a:pt x="491" y="294"/>
                      <a:pt x="488" y="304"/>
                      <a:pt x="482" y="299"/>
                    </a:cubicBezTo>
                    <a:cubicBezTo>
                      <a:pt x="478" y="292"/>
                      <a:pt x="478" y="282"/>
                      <a:pt x="471" y="278"/>
                    </a:cubicBezTo>
                    <a:cubicBezTo>
                      <a:pt x="469" y="274"/>
                      <a:pt x="465" y="272"/>
                      <a:pt x="462" y="269"/>
                    </a:cubicBezTo>
                    <a:cubicBezTo>
                      <a:pt x="459" y="266"/>
                      <a:pt x="452" y="258"/>
                      <a:pt x="452" y="258"/>
                    </a:cubicBezTo>
                    <a:cubicBezTo>
                      <a:pt x="445" y="246"/>
                      <a:pt x="445" y="232"/>
                      <a:pt x="435" y="222"/>
                    </a:cubicBezTo>
                    <a:cubicBezTo>
                      <a:pt x="434" y="214"/>
                      <a:pt x="443" y="214"/>
                      <a:pt x="446" y="207"/>
                    </a:cubicBezTo>
                    <a:cubicBezTo>
                      <a:pt x="448" y="196"/>
                      <a:pt x="442" y="192"/>
                      <a:pt x="435" y="182"/>
                    </a:cubicBezTo>
                    <a:cubicBezTo>
                      <a:pt x="433" y="163"/>
                      <a:pt x="425" y="167"/>
                      <a:pt x="408" y="164"/>
                    </a:cubicBezTo>
                    <a:cubicBezTo>
                      <a:pt x="403" y="160"/>
                      <a:pt x="396" y="153"/>
                      <a:pt x="390" y="152"/>
                    </a:cubicBezTo>
                    <a:cubicBezTo>
                      <a:pt x="373" y="153"/>
                      <a:pt x="362" y="165"/>
                      <a:pt x="345" y="168"/>
                    </a:cubicBezTo>
                    <a:cubicBezTo>
                      <a:pt x="332" y="171"/>
                      <a:pt x="339" y="183"/>
                      <a:pt x="329" y="185"/>
                    </a:cubicBezTo>
                    <a:cubicBezTo>
                      <a:pt x="326" y="183"/>
                      <a:pt x="321" y="181"/>
                      <a:pt x="318" y="179"/>
                    </a:cubicBezTo>
                    <a:cubicBezTo>
                      <a:pt x="312" y="174"/>
                      <a:pt x="311" y="167"/>
                      <a:pt x="306" y="161"/>
                    </a:cubicBezTo>
                    <a:cubicBezTo>
                      <a:pt x="305" y="142"/>
                      <a:pt x="318" y="117"/>
                      <a:pt x="285" y="119"/>
                    </a:cubicBezTo>
                    <a:cubicBezTo>
                      <a:pt x="277" y="120"/>
                      <a:pt x="272" y="125"/>
                      <a:pt x="264" y="126"/>
                    </a:cubicBezTo>
                    <a:cubicBezTo>
                      <a:pt x="255" y="133"/>
                      <a:pt x="244" y="127"/>
                      <a:pt x="234" y="125"/>
                    </a:cubicBezTo>
                    <a:cubicBezTo>
                      <a:pt x="222" y="119"/>
                      <a:pt x="213" y="116"/>
                      <a:pt x="204" y="104"/>
                    </a:cubicBezTo>
                    <a:cubicBezTo>
                      <a:pt x="203" y="98"/>
                      <a:pt x="202" y="93"/>
                      <a:pt x="201" y="86"/>
                    </a:cubicBezTo>
                    <a:cubicBezTo>
                      <a:pt x="202" y="74"/>
                      <a:pt x="201" y="74"/>
                      <a:pt x="206" y="65"/>
                    </a:cubicBezTo>
                    <a:cubicBezTo>
                      <a:pt x="207" y="59"/>
                      <a:pt x="212" y="45"/>
                      <a:pt x="212" y="44"/>
                    </a:cubicBezTo>
                    <a:cubicBezTo>
                      <a:pt x="210" y="34"/>
                      <a:pt x="212" y="32"/>
                      <a:pt x="204" y="27"/>
                    </a:cubicBezTo>
                    <a:cubicBezTo>
                      <a:pt x="195" y="21"/>
                      <a:pt x="198" y="12"/>
                      <a:pt x="191" y="5"/>
                    </a:cubicBezTo>
                    <a:cubicBezTo>
                      <a:pt x="176" y="0"/>
                      <a:pt x="163" y="25"/>
                      <a:pt x="149" y="33"/>
                    </a:cubicBezTo>
                    <a:cubicBezTo>
                      <a:pt x="143" y="32"/>
                      <a:pt x="128" y="21"/>
                      <a:pt x="122" y="20"/>
                    </a:cubicBezTo>
                    <a:cubicBezTo>
                      <a:pt x="113" y="32"/>
                      <a:pt x="111" y="31"/>
                      <a:pt x="98" y="35"/>
                    </a:cubicBezTo>
                    <a:cubicBezTo>
                      <a:pt x="93" y="38"/>
                      <a:pt x="90" y="40"/>
                      <a:pt x="87" y="45"/>
                    </a:cubicBezTo>
                    <a:cubicBezTo>
                      <a:pt x="87" y="47"/>
                      <a:pt x="86" y="48"/>
                      <a:pt x="86" y="50"/>
                    </a:cubicBezTo>
                    <a:cubicBezTo>
                      <a:pt x="85" y="60"/>
                      <a:pt x="86" y="70"/>
                      <a:pt x="84" y="80"/>
                    </a:cubicBezTo>
                    <a:cubicBezTo>
                      <a:pt x="84" y="82"/>
                      <a:pt x="81" y="82"/>
                      <a:pt x="80" y="83"/>
                    </a:cubicBezTo>
                    <a:cubicBezTo>
                      <a:pt x="71" y="89"/>
                      <a:pt x="63" y="97"/>
                      <a:pt x="54" y="102"/>
                    </a:cubicBezTo>
                    <a:cubicBezTo>
                      <a:pt x="48" y="112"/>
                      <a:pt x="41" y="127"/>
                      <a:pt x="30" y="131"/>
                    </a:cubicBezTo>
                    <a:cubicBezTo>
                      <a:pt x="23" y="144"/>
                      <a:pt x="27" y="156"/>
                      <a:pt x="30" y="170"/>
                    </a:cubicBezTo>
                    <a:cubicBezTo>
                      <a:pt x="30" y="176"/>
                      <a:pt x="26" y="181"/>
                      <a:pt x="21" y="185"/>
                    </a:cubicBezTo>
                    <a:cubicBezTo>
                      <a:pt x="17" y="188"/>
                      <a:pt x="12" y="189"/>
                      <a:pt x="12" y="189"/>
                    </a:cubicBezTo>
                    <a:cubicBezTo>
                      <a:pt x="11" y="195"/>
                      <a:pt x="11" y="204"/>
                      <a:pt x="9" y="210"/>
                    </a:cubicBezTo>
                    <a:cubicBezTo>
                      <a:pt x="9" y="212"/>
                      <a:pt x="0" y="229"/>
                      <a:pt x="5" y="221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41" name="Freeform 10"/>
              <p:cNvSpPr>
                <a:spLocks/>
              </p:cNvSpPr>
              <p:nvPr/>
            </p:nvSpPr>
            <p:spPr bwMode="auto">
              <a:xfrm>
                <a:off x="1887" y="2907"/>
                <a:ext cx="457" cy="321"/>
              </a:xfrm>
              <a:custGeom>
                <a:avLst/>
                <a:gdLst>
                  <a:gd name="T0" fmla="*/ 3 w 459"/>
                  <a:gd name="T1" fmla="*/ 23 h 333"/>
                  <a:gd name="T2" fmla="*/ 17 w 459"/>
                  <a:gd name="T3" fmla="*/ 29 h 333"/>
                  <a:gd name="T4" fmla="*/ 38 w 459"/>
                  <a:gd name="T5" fmla="*/ 32 h 333"/>
                  <a:gd name="T6" fmla="*/ 56 w 459"/>
                  <a:gd name="T7" fmla="*/ 33 h 333"/>
                  <a:gd name="T8" fmla="*/ 62 w 459"/>
                  <a:gd name="T9" fmla="*/ 33 h 333"/>
                  <a:gd name="T10" fmla="*/ 86 w 459"/>
                  <a:gd name="T11" fmla="*/ 35 h 333"/>
                  <a:gd name="T12" fmla="*/ 92 w 459"/>
                  <a:gd name="T13" fmla="*/ 37 h 333"/>
                  <a:gd name="T14" fmla="*/ 111 w 459"/>
                  <a:gd name="T15" fmla="*/ 38 h 333"/>
                  <a:gd name="T16" fmla="*/ 114 w 459"/>
                  <a:gd name="T17" fmla="*/ 40 h 333"/>
                  <a:gd name="T18" fmla="*/ 114 w 459"/>
                  <a:gd name="T19" fmla="*/ 41 h 333"/>
                  <a:gd name="T20" fmla="*/ 114 w 459"/>
                  <a:gd name="T21" fmla="*/ 42 h 333"/>
                  <a:gd name="T22" fmla="*/ 145 w 459"/>
                  <a:gd name="T23" fmla="*/ 44 h 333"/>
                  <a:gd name="T24" fmla="*/ 166 w 459"/>
                  <a:gd name="T25" fmla="*/ 42 h 333"/>
                  <a:gd name="T26" fmla="*/ 164 w 459"/>
                  <a:gd name="T27" fmla="*/ 40 h 333"/>
                  <a:gd name="T28" fmla="*/ 175 w 459"/>
                  <a:gd name="T29" fmla="*/ 38 h 333"/>
                  <a:gd name="T30" fmla="*/ 194 w 459"/>
                  <a:gd name="T31" fmla="*/ 35 h 333"/>
                  <a:gd name="T32" fmla="*/ 214 w 459"/>
                  <a:gd name="T33" fmla="*/ 34 h 333"/>
                  <a:gd name="T34" fmla="*/ 224 w 459"/>
                  <a:gd name="T35" fmla="*/ 33 h 333"/>
                  <a:gd name="T36" fmla="*/ 211 w 459"/>
                  <a:gd name="T37" fmla="*/ 29 h 333"/>
                  <a:gd name="T38" fmla="*/ 197 w 459"/>
                  <a:gd name="T39" fmla="*/ 27 h 333"/>
                  <a:gd name="T40" fmla="*/ 193 w 459"/>
                  <a:gd name="T41" fmla="*/ 25 h 333"/>
                  <a:gd name="T42" fmla="*/ 202 w 459"/>
                  <a:gd name="T43" fmla="*/ 21 h 333"/>
                  <a:gd name="T44" fmla="*/ 224 w 459"/>
                  <a:gd name="T45" fmla="*/ 15 h 333"/>
                  <a:gd name="T46" fmla="*/ 242 w 459"/>
                  <a:gd name="T47" fmla="*/ 19 h 333"/>
                  <a:gd name="T48" fmla="*/ 260 w 459"/>
                  <a:gd name="T49" fmla="*/ 21 h 333"/>
                  <a:gd name="T50" fmla="*/ 290 w 459"/>
                  <a:gd name="T51" fmla="*/ 22 h 333"/>
                  <a:gd name="T52" fmla="*/ 299 w 459"/>
                  <a:gd name="T53" fmla="*/ 23 h 333"/>
                  <a:gd name="T54" fmla="*/ 316 w 459"/>
                  <a:gd name="T55" fmla="*/ 24 h 333"/>
                  <a:gd name="T56" fmla="*/ 329 w 459"/>
                  <a:gd name="T57" fmla="*/ 23 h 333"/>
                  <a:gd name="T58" fmla="*/ 341 w 459"/>
                  <a:gd name="T59" fmla="*/ 21 h 333"/>
                  <a:gd name="T60" fmla="*/ 349 w 459"/>
                  <a:gd name="T61" fmla="*/ 19 h 333"/>
                  <a:gd name="T62" fmla="*/ 330 w 459"/>
                  <a:gd name="T63" fmla="*/ 15 h 333"/>
                  <a:gd name="T64" fmla="*/ 322 w 459"/>
                  <a:gd name="T65" fmla="*/ 14 h 333"/>
                  <a:gd name="T66" fmla="*/ 311 w 459"/>
                  <a:gd name="T67" fmla="*/ 13 h 333"/>
                  <a:gd name="T68" fmla="*/ 306 w 459"/>
                  <a:gd name="T69" fmla="*/ 13 h 333"/>
                  <a:gd name="T70" fmla="*/ 303 w 459"/>
                  <a:gd name="T71" fmla="*/ 13 h 333"/>
                  <a:gd name="T72" fmla="*/ 297 w 459"/>
                  <a:gd name="T73" fmla="*/ 13 h 333"/>
                  <a:gd name="T74" fmla="*/ 284 w 459"/>
                  <a:gd name="T75" fmla="*/ 13 h 333"/>
                  <a:gd name="T76" fmla="*/ 266 w 459"/>
                  <a:gd name="T77" fmla="*/ 13 h 333"/>
                  <a:gd name="T78" fmla="*/ 233 w 459"/>
                  <a:gd name="T79" fmla="*/ 0 h 333"/>
                  <a:gd name="T80" fmla="*/ 190 w 459"/>
                  <a:gd name="T81" fmla="*/ 9 h 333"/>
                  <a:gd name="T82" fmla="*/ 146 w 459"/>
                  <a:gd name="T83" fmla="*/ 13 h 333"/>
                  <a:gd name="T84" fmla="*/ 125 w 459"/>
                  <a:gd name="T85" fmla="*/ 13 h 333"/>
                  <a:gd name="T86" fmla="*/ 114 w 459"/>
                  <a:gd name="T87" fmla="*/ 13 h 333"/>
                  <a:gd name="T88" fmla="*/ 114 w 459"/>
                  <a:gd name="T89" fmla="*/ 13 h 333"/>
                  <a:gd name="T90" fmla="*/ 114 w 459"/>
                  <a:gd name="T91" fmla="*/ 13 h 333"/>
                  <a:gd name="T92" fmla="*/ 114 w 459"/>
                  <a:gd name="T93" fmla="*/ 13 h 333"/>
                  <a:gd name="T94" fmla="*/ 96 w 459"/>
                  <a:gd name="T95" fmla="*/ 13 h 333"/>
                  <a:gd name="T96" fmla="*/ 81 w 459"/>
                  <a:gd name="T97" fmla="*/ 13 h 333"/>
                  <a:gd name="T98" fmla="*/ 42 w 459"/>
                  <a:gd name="T99" fmla="*/ 13 h 333"/>
                  <a:gd name="T100" fmla="*/ 18 w 459"/>
                  <a:gd name="T101" fmla="*/ 13 h 333"/>
                  <a:gd name="T102" fmla="*/ 20 w 459"/>
                  <a:gd name="T103" fmla="*/ 22 h 333"/>
                  <a:gd name="T104" fmla="*/ 3 w 459"/>
                  <a:gd name="T105" fmla="*/ 23 h 333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459"/>
                  <a:gd name="T160" fmla="*/ 0 h 333"/>
                  <a:gd name="T161" fmla="*/ 459 w 459"/>
                  <a:gd name="T162" fmla="*/ 333 h 333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459" h="333">
                    <a:moveTo>
                      <a:pt x="3" y="165"/>
                    </a:moveTo>
                    <a:cubicBezTo>
                      <a:pt x="0" y="185"/>
                      <a:pt x="2" y="191"/>
                      <a:pt x="17" y="200"/>
                    </a:cubicBezTo>
                    <a:cubicBezTo>
                      <a:pt x="24" y="209"/>
                      <a:pt x="25" y="226"/>
                      <a:pt x="38" y="230"/>
                    </a:cubicBezTo>
                    <a:cubicBezTo>
                      <a:pt x="44" y="232"/>
                      <a:pt x="50" y="232"/>
                      <a:pt x="56" y="233"/>
                    </a:cubicBezTo>
                    <a:cubicBezTo>
                      <a:pt x="58" y="233"/>
                      <a:pt x="62" y="234"/>
                      <a:pt x="62" y="234"/>
                    </a:cubicBezTo>
                    <a:cubicBezTo>
                      <a:pt x="70" y="244"/>
                      <a:pt x="73" y="252"/>
                      <a:pt x="86" y="257"/>
                    </a:cubicBezTo>
                    <a:cubicBezTo>
                      <a:pt x="87" y="264"/>
                      <a:pt x="88" y="269"/>
                      <a:pt x="92" y="275"/>
                    </a:cubicBezTo>
                    <a:cubicBezTo>
                      <a:pt x="103" y="273"/>
                      <a:pt x="105" y="271"/>
                      <a:pt x="111" y="279"/>
                    </a:cubicBezTo>
                    <a:cubicBezTo>
                      <a:pt x="113" y="295"/>
                      <a:pt x="115" y="300"/>
                      <a:pt x="131" y="303"/>
                    </a:cubicBezTo>
                    <a:cubicBezTo>
                      <a:pt x="136" y="305"/>
                      <a:pt x="144" y="312"/>
                      <a:pt x="144" y="312"/>
                    </a:cubicBezTo>
                    <a:cubicBezTo>
                      <a:pt x="148" y="319"/>
                      <a:pt x="159" y="320"/>
                      <a:pt x="168" y="321"/>
                    </a:cubicBezTo>
                    <a:cubicBezTo>
                      <a:pt x="179" y="325"/>
                      <a:pt x="188" y="331"/>
                      <a:pt x="200" y="333"/>
                    </a:cubicBezTo>
                    <a:cubicBezTo>
                      <a:pt x="212" y="332"/>
                      <a:pt x="215" y="331"/>
                      <a:pt x="221" y="321"/>
                    </a:cubicBezTo>
                    <a:cubicBezTo>
                      <a:pt x="222" y="314"/>
                      <a:pt x="222" y="309"/>
                      <a:pt x="219" y="303"/>
                    </a:cubicBezTo>
                    <a:cubicBezTo>
                      <a:pt x="221" y="290"/>
                      <a:pt x="226" y="290"/>
                      <a:pt x="230" y="279"/>
                    </a:cubicBezTo>
                    <a:cubicBezTo>
                      <a:pt x="234" y="256"/>
                      <a:pt x="229" y="260"/>
                      <a:pt x="249" y="257"/>
                    </a:cubicBezTo>
                    <a:cubicBezTo>
                      <a:pt x="256" y="254"/>
                      <a:pt x="263" y="250"/>
                      <a:pt x="269" y="246"/>
                    </a:cubicBezTo>
                    <a:cubicBezTo>
                      <a:pt x="273" y="240"/>
                      <a:pt x="278" y="238"/>
                      <a:pt x="279" y="231"/>
                    </a:cubicBezTo>
                    <a:cubicBezTo>
                      <a:pt x="278" y="218"/>
                      <a:pt x="274" y="214"/>
                      <a:pt x="266" y="203"/>
                    </a:cubicBezTo>
                    <a:cubicBezTo>
                      <a:pt x="262" y="198"/>
                      <a:pt x="252" y="191"/>
                      <a:pt x="252" y="191"/>
                    </a:cubicBezTo>
                    <a:cubicBezTo>
                      <a:pt x="251" y="186"/>
                      <a:pt x="249" y="182"/>
                      <a:pt x="248" y="177"/>
                    </a:cubicBezTo>
                    <a:cubicBezTo>
                      <a:pt x="249" y="167"/>
                      <a:pt x="251" y="160"/>
                      <a:pt x="257" y="152"/>
                    </a:cubicBezTo>
                    <a:cubicBezTo>
                      <a:pt x="260" y="138"/>
                      <a:pt x="266" y="129"/>
                      <a:pt x="279" y="123"/>
                    </a:cubicBezTo>
                    <a:cubicBezTo>
                      <a:pt x="296" y="127"/>
                      <a:pt x="285" y="132"/>
                      <a:pt x="297" y="141"/>
                    </a:cubicBezTo>
                    <a:cubicBezTo>
                      <a:pt x="301" y="148"/>
                      <a:pt x="307" y="149"/>
                      <a:pt x="315" y="150"/>
                    </a:cubicBezTo>
                    <a:cubicBezTo>
                      <a:pt x="325" y="155"/>
                      <a:pt x="336" y="154"/>
                      <a:pt x="347" y="156"/>
                    </a:cubicBezTo>
                    <a:cubicBezTo>
                      <a:pt x="353" y="160"/>
                      <a:pt x="358" y="161"/>
                      <a:pt x="365" y="162"/>
                    </a:cubicBezTo>
                    <a:cubicBezTo>
                      <a:pt x="376" y="165"/>
                      <a:pt x="387" y="167"/>
                      <a:pt x="399" y="168"/>
                    </a:cubicBezTo>
                    <a:cubicBezTo>
                      <a:pt x="409" y="167"/>
                      <a:pt x="415" y="166"/>
                      <a:pt x="425" y="164"/>
                    </a:cubicBezTo>
                    <a:cubicBezTo>
                      <a:pt x="433" y="160"/>
                      <a:pt x="440" y="154"/>
                      <a:pt x="449" y="152"/>
                    </a:cubicBezTo>
                    <a:cubicBezTo>
                      <a:pt x="454" y="149"/>
                      <a:pt x="456" y="146"/>
                      <a:pt x="459" y="141"/>
                    </a:cubicBezTo>
                    <a:cubicBezTo>
                      <a:pt x="450" y="129"/>
                      <a:pt x="438" y="131"/>
                      <a:pt x="426" y="122"/>
                    </a:cubicBezTo>
                    <a:cubicBezTo>
                      <a:pt x="421" y="120"/>
                      <a:pt x="416" y="119"/>
                      <a:pt x="411" y="117"/>
                    </a:cubicBezTo>
                    <a:cubicBezTo>
                      <a:pt x="404" y="112"/>
                      <a:pt x="396" y="109"/>
                      <a:pt x="389" y="104"/>
                    </a:cubicBezTo>
                    <a:cubicBezTo>
                      <a:pt x="385" y="98"/>
                      <a:pt x="381" y="92"/>
                      <a:pt x="378" y="86"/>
                    </a:cubicBezTo>
                    <a:cubicBezTo>
                      <a:pt x="377" y="80"/>
                      <a:pt x="375" y="74"/>
                      <a:pt x="372" y="68"/>
                    </a:cubicBezTo>
                    <a:cubicBezTo>
                      <a:pt x="371" y="61"/>
                      <a:pt x="367" y="54"/>
                      <a:pt x="360" y="53"/>
                    </a:cubicBezTo>
                    <a:cubicBezTo>
                      <a:pt x="356" y="46"/>
                      <a:pt x="347" y="40"/>
                      <a:pt x="339" y="38"/>
                    </a:cubicBezTo>
                    <a:cubicBezTo>
                      <a:pt x="334" y="34"/>
                      <a:pt x="327" y="30"/>
                      <a:pt x="321" y="29"/>
                    </a:cubicBezTo>
                    <a:cubicBezTo>
                      <a:pt x="314" y="9"/>
                      <a:pt x="302" y="8"/>
                      <a:pt x="288" y="0"/>
                    </a:cubicBezTo>
                    <a:cubicBezTo>
                      <a:pt x="272" y="1"/>
                      <a:pt x="261" y="6"/>
                      <a:pt x="245" y="9"/>
                    </a:cubicBezTo>
                    <a:cubicBezTo>
                      <a:pt x="234" y="17"/>
                      <a:pt x="214" y="27"/>
                      <a:pt x="201" y="30"/>
                    </a:cubicBezTo>
                    <a:cubicBezTo>
                      <a:pt x="195" y="34"/>
                      <a:pt x="194" y="42"/>
                      <a:pt x="180" y="44"/>
                    </a:cubicBezTo>
                    <a:cubicBezTo>
                      <a:pt x="175" y="43"/>
                      <a:pt x="173" y="39"/>
                      <a:pt x="168" y="38"/>
                    </a:cubicBezTo>
                    <a:cubicBezTo>
                      <a:pt x="158" y="33"/>
                      <a:pt x="155" y="37"/>
                      <a:pt x="143" y="38"/>
                    </a:cubicBezTo>
                    <a:cubicBezTo>
                      <a:pt x="138" y="41"/>
                      <a:pt x="135" y="42"/>
                      <a:pt x="132" y="47"/>
                    </a:cubicBezTo>
                    <a:cubicBezTo>
                      <a:pt x="130" y="55"/>
                      <a:pt x="124" y="53"/>
                      <a:pt x="117" y="54"/>
                    </a:cubicBezTo>
                    <a:cubicBezTo>
                      <a:pt x="109" y="53"/>
                      <a:pt x="104" y="48"/>
                      <a:pt x="96" y="47"/>
                    </a:cubicBezTo>
                    <a:cubicBezTo>
                      <a:pt x="94" y="60"/>
                      <a:pt x="110" y="78"/>
                      <a:pt x="81" y="87"/>
                    </a:cubicBezTo>
                    <a:cubicBezTo>
                      <a:pt x="67" y="98"/>
                      <a:pt x="63" y="95"/>
                      <a:pt x="42" y="96"/>
                    </a:cubicBezTo>
                    <a:cubicBezTo>
                      <a:pt x="25" y="98"/>
                      <a:pt x="25" y="99"/>
                      <a:pt x="18" y="113"/>
                    </a:cubicBezTo>
                    <a:cubicBezTo>
                      <a:pt x="20" y="128"/>
                      <a:pt x="20" y="137"/>
                      <a:pt x="20" y="155"/>
                    </a:cubicBezTo>
                    <a:cubicBezTo>
                      <a:pt x="18" y="161"/>
                      <a:pt x="9" y="173"/>
                      <a:pt x="3" y="165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42" name="Freeform 11"/>
              <p:cNvSpPr>
                <a:spLocks/>
              </p:cNvSpPr>
              <p:nvPr/>
            </p:nvSpPr>
            <p:spPr bwMode="auto">
              <a:xfrm>
                <a:off x="1725" y="3042"/>
                <a:ext cx="290" cy="183"/>
              </a:xfrm>
              <a:custGeom>
                <a:avLst/>
                <a:gdLst>
                  <a:gd name="T0" fmla="*/ 42 w 291"/>
                  <a:gd name="T1" fmla="*/ 13 h 190"/>
                  <a:gd name="T2" fmla="*/ 19 w 291"/>
                  <a:gd name="T3" fmla="*/ 13 h 190"/>
                  <a:gd name="T4" fmla="*/ 4 w 291"/>
                  <a:gd name="T5" fmla="*/ 13 h 190"/>
                  <a:gd name="T6" fmla="*/ 21 w 291"/>
                  <a:gd name="T7" fmla="*/ 17 h 190"/>
                  <a:gd name="T8" fmla="*/ 48 w 291"/>
                  <a:gd name="T9" fmla="*/ 22 h 190"/>
                  <a:gd name="T10" fmla="*/ 145 w 291"/>
                  <a:gd name="T11" fmla="*/ 24 h 190"/>
                  <a:gd name="T12" fmla="*/ 145 w 291"/>
                  <a:gd name="T13" fmla="*/ 25 h 190"/>
                  <a:gd name="T14" fmla="*/ 158 w 291"/>
                  <a:gd name="T15" fmla="*/ 26 h 190"/>
                  <a:gd name="T16" fmla="*/ 212 w 291"/>
                  <a:gd name="T17" fmla="*/ 25 h 190"/>
                  <a:gd name="T18" fmla="*/ 225 w 291"/>
                  <a:gd name="T19" fmla="*/ 24 h 190"/>
                  <a:gd name="T20" fmla="*/ 225 w 291"/>
                  <a:gd name="T21" fmla="*/ 21 h 190"/>
                  <a:gd name="T22" fmla="*/ 216 w 291"/>
                  <a:gd name="T23" fmla="*/ 16 h 190"/>
                  <a:gd name="T24" fmla="*/ 195 w 291"/>
                  <a:gd name="T25" fmla="*/ 15 h 190"/>
                  <a:gd name="T26" fmla="*/ 185 w 291"/>
                  <a:gd name="T27" fmla="*/ 13 h 190"/>
                  <a:gd name="T28" fmla="*/ 146 w 291"/>
                  <a:gd name="T29" fmla="*/ 13 h 190"/>
                  <a:gd name="T30" fmla="*/ 145 w 291"/>
                  <a:gd name="T31" fmla="*/ 13 h 190"/>
                  <a:gd name="T32" fmla="*/ 145 w 291"/>
                  <a:gd name="T33" fmla="*/ 13 h 190"/>
                  <a:gd name="T34" fmla="*/ 145 w 291"/>
                  <a:gd name="T35" fmla="*/ 13 h 190"/>
                  <a:gd name="T36" fmla="*/ 121 w 291"/>
                  <a:gd name="T37" fmla="*/ 13 h 190"/>
                  <a:gd name="T38" fmla="*/ 106 w 291"/>
                  <a:gd name="T39" fmla="*/ 13 h 190"/>
                  <a:gd name="T40" fmla="*/ 82 w 291"/>
                  <a:gd name="T41" fmla="*/ 0 h 190"/>
                  <a:gd name="T42" fmla="*/ 49 w 291"/>
                  <a:gd name="T43" fmla="*/ 12 h 190"/>
                  <a:gd name="T44" fmla="*/ 42 w 291"/>
                  <a:gd name="T45" fmla="*/ 13 h 19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291"/>
                  <a:gd name="T70" fmla="*/ 0 h 190"/>
                  <a:gd name="T71" fmla="*/ 291 w 291"/>
                  <a:gd name="T72" fmla="*/ 190 h 19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291" h="190">
                    <a:moveTo>
                      <a:pt x="42" y="31"/>
                    </a:moveTo>
                    <a:cubicBezTo>
                      <a:pt x="40" y="54"/>
                      <a:pt x="43" y="68"/>
                      <a:pt x="19" y="73"/>
                    </a:cubicBezTo>
                    <a:cubicBezTo>
                      <a:pt x="11" y="77"/>
                      <a:pt x="8" y="80"/>
                      <a:pt x="4" y="88"/>
                    </a:cubicBezTo>
                    <a:cubicBezTo>
                      <a:pt x="0" y="108"/>
                      <a:pt x="10" y="124"/>
                      <a:pt x="21" y="139"/>
                    </a:cubicBezTo>
                    <a:cubicBezTo>
                      <a:pt x="23" y="151"/>
                      <a:pt x="35" y="166"/>
                      <a:pt x="48" y="169"/>
                    </a:cubicBezTo>
                    <a:cubicBezTo>
                      <a:pt x="77" y="183"/>
                      <a:pt x="153" y="177"/>
                      <a:pt x="172" y="177"/>
                    </a:cubicBezTo>
                    <a:cubicBezTo>
                      <a:pt x="180" y="178"/>
                      <a:pt x="185" y="183"/>
                      <a:pt x="192" y="184"/>
                    </a:cubicBezTo>
                    <a:cubicBezTo>
                      <a:pt x="198" y="187"/>
                      <a:pt x="206" y="189"/>
                      <a:pt x="213" y="190"/>
                    </a:cubicBezTo>
                    <a:cubicBezTo>
                      <a:pt x="231" y="189"/>
                      <a:pt x="249" y="190"/>
                      <a:pt x="267" y="186"/>
                    </a:cubicBezTo>
                    <a:cubicBezTo>
                      <a:pt x="271" y="183"/>
                      <a:pt x="275" y="180"/>
                      <a:pt x="280" y="178"/>
                    </a:cubicBezTo>
                    <a:cubicBezTo>
                      <a:pt x="284" y="172"/>
                      <a:pt x="291" y="164"/>
                      <a:pt x="280" y="162"/>
                    </a:cubicBezTo>
                    <a:cubicBezTo>
                      <a:pt x="278" y="154"/>
                      <a:pt x="279" y="137"/>
                      <a:pt x="271" y="135"/>
                    </a:cubicBezTo>
                    <a:cubicBezTo>
                      <a:pt x="263" y="131"/>
                      <a:pt x="255" y="135"/>
                      <a:pt x="250" y="127"/>
                    </a:cubicBezTo>
                    <a:cubicBezTo>
                      <a:pt x="249" y="118"/>
                      <a:pt x="247" y="119"/>
                      <a:pt x="240" y="114"/>
                    </a:cubicBezTo>
                    <a:cubicBezTo>
                      <a:pt x="232" y="90"/>
                      <a:pt x="220" y="93"/>
                      <a:pt x="201" y="90"/>
                    </a:cubicBezTo>
                    <a:cubicBezTo>
                      <a:pt x="189" y="85"/>
                      <a:pt x="187" y="69"/>
                      <a:pt x="177" y="61"/>
                    </a:cubicBezTo>
                    <a:cubicBezTo>
                      <a:pt x="174" y="55"/>
                      <a:pt x="170" y="49"/>
                      <a:pt x="166" y="43"/>
                    </a:cubicBezTo>
                    <a:cubicBezTo>
                      <a:pt x="163" y="26"/>
                      <a:pt x="170" y="27"/>
                      <a:pt x="153" y="19"/>
                    </a:cubicBezTo>
                    <a:cubicBezTo>
                      <a:pt x="137" y="21"/>
                      <a:pt x="134" y="28"/>
                      <a:pt x="121" y="31"/>
                    </a:cubicBezTo>
                    <a:cubicBezTo>
                      <a:pt x="116" y="24"/>
                      <a:pt x="115" y="20"/>
                      <a:pt x="106" y="18"/>
                    </a:cubicBezTo>
                    <a:cubicBezTo>
                      <a:pt x="96" y="11"/>
                      <a:pt x="97" y="2"/>
                      <a:pt x="82" y="0"/>
                    </a:cubicBezTo>
                    <a:cubicBezTo>
                      <a:pt x="56" y="1"/>
                      <a:pt x="65" y="2"/>
                      <a:pt x="49" y="12"/>
                    </a:cubicBezTo>
                    <a:cubicBezTo>
                      <a:pt x="43" y="20"/>
                      <a:pt x="39" y="20"/>
                      <a:pt x="42" y="31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43" name="Freeform 12"/>
              <p:cNvSpPr>
                <a:spLocks/>
              </p:cNvSpPr>
              <p:nvPr/>
            </p:nvSpPr>
            <p:spPr bwMode="auto">
              <a:xfrm>
                <a:off x="1503" y="3007"/>
                <a:ext cx="304" cy="288"/>
              </a:xfrm>
              <a:custGeom>
                <a:avLst/>
                <a:gdLst>
                  <a:gd name="T0" fmla="*/ 140 w 305"/>
                  <a:gd name="T1" fmla="*/ 14 h 298"/>
                  <a:gd name="T2" fmla="*/ 125 w 305"/>
                  <a:gd name="T3" fmla="*/ 14 h 298"/>
                  <a:gd name="T4" fmla="*/ 115 w 305"/>
                  <a:gd name="T5" fmla="*/ 14 h 298"/>
                  <a:gd name="T6" fmla="*/ 101 w 305"/>
                  <a:gd name="T7" fmla="*/ 14 h 298"/>
                  <a:gd name="T8" fmla="*/ 80 w 305"/>
                  <a:gd name="T9" fmla="*/ 14 h 298"/>
                  <a:gd name="T10" fmla="*/ 59 w 305"/>
                  <a:gd name="T11" fmla="*/ 14 h 298"/>
                  <a:gd name="T12" fmla="*/ 62 w 305"/>
                  <a:gd name="T13" fmla="*/ 14 h 298"/>
                  <a:gd name="T14" fmla="*/ 70 w 305"/>
                  <a:gd name="T15" fmla="*/ 14 h 298"/>
                  <a:gd name="T16" fmla="*/ 47 w 305"/>
                  <a:gd name="T17" fmla="*/ 14 h 298"/>
                  <a:gd name="T18" fmla="*/ 20 w 305"/>
                  <a:gd name="T19" fmla="*/ 14 h 298"/>
                  <a:gd name="T20" fmla="*/ 25 w 305"/>
                  <a:gd name="T21" fmla="*/ 14 h 298"/>
                  <a:gd name="T22" fmla="*/ 29 w 305"/>
                  <a:gd name="T23" fmla="*/ 14 h 298"/>
                  <a:gd name="T24" fmla="*/ 61 w 305"/>
                  <a:gd name="T25" fmla="*/ 14 h 298"/>
                  <a:gd name="T26" fmla="*/ 76 w 305"/>
                  <a:gd name="T27" fmla="*/ 14 h 298"/>
                  <a:gd name="T28" fmla="*/ 100 w 305"/>
                  <a:gd name="T29" fmla="*/ 16 h 298"/>
                  <a:gd name="T30" fmla="*/ 107 w 305"/>
                  <a:gd name="T31" fmla="*/ 18 h 298"/>
                  <a:gd name="T32" fmla="*/ 94 w 305"/>
                  <a:gd name="T33" fmla="*/ 24 h 298"/>
                  <a:gd name="T34" fmla="*/ 83 w 305"/>
                  <a:gd name="T35" fmla="*/ 22 h 298"/>
                  <a:gd name="T36" fmla="*/ 68 w 305"/>
                  <a:gd name="T37" fmla="*/ 25 h 298"/>
                  <a:gd name="T38" fmla="*/ 47 w 305"/>
                  <a:gd name="T39" fmla="*/ 26 h 298"/>
                  <a:gd name="T40" fmla="*/ 49 w 305"/>
                  <a:gd name="T41" fmla="*/ 29 h 298"/>
                  <a:gd name="T42" fmla="*/ 29 w 305"/>
                  <a:gd name="T43" fmla="*/ 31 h 298"/>
                  <a:gd name="T44" fmla="*/ 32 w 305"/>
                  <a:gd name="T45" fmla="*/ 33 h 298"/>
                  <a:gd name="T46" fmla="*/ 19 w 305"/>
                  <a:gd name="T47" fmla="*/ 35 h 298"/>
                  <a:gd name="T48" fmla="*/ 7 w 305"/>
                  <a:gd name="T49" fmla="*/ 37 h 298"/>
                  <a:gd name="T50" fmla="*/ 35 w 305"/>
                  <a:gd name="T51" fmla="*/ 39 h 298"/>
                  <a:gd name="T52" fmla="*/ 83 w 305"/>
                  <a:gd name="T53" fmla="*/ 45 h 298"/>
                  <a:gd name="T54" fmla="*/ 118 w 305"/>
                  <a:gd name="T55" fmla="*/ 39 h 298"/>
                  <a:gd name="T56" fmla="*/ 152 w 305"/>
                  <a:gd name="T57" fmla="*/ 42 h 298"/>
                  <a:gd name="T58" fmla="*/ 152 w 305"/>
                  <a:gd name="T59" fmla="*/ 41 h 298"/>
                  <a:gd name="T60" fmla="*/ 152 w 305"/>
                  <a:gd name="T61" fmla="*/ 39 h 298"/>
                  <a:gd name="T62" fmla="*/ 152 w 305"/>
                  <a:gd name="T63" fmla="*/ 37 h 298"/>
                  <a:gd name="T64" fmla="*/ 152 w 305"/>
                  <a:gd name="T65" fmla="*/ 34 h 298"/>
                  <a:gd name="T66" fmla="*/ 152 w 305"/>
                  <a:gd name="T67" fmla="*/ 30 h 298"/>
                  <a:gd name="T68" fmla="*/ 152 w 305"/>
                  <a:gd name="T69" fmla="*/ 30 h 298"/>
                  <a:gd name="T70" fmla="*/ 162 w 305"/>
                  <a:gd name="T71" fmla="*/ 34 h 298"/>
                  <a:gd name="T72" fmla="*/ 208 w 305"/>
                  <a:gd name="T73" fmla="*/ 35 h 298"/>
                  <a:gd name="T74" fmla="*/ 237 w 305"/>
                  <a:gd name="T75" fmla="*/ 35 h 298"/>
                  <a:gd name="T76" fmla="*/ 211 w 305"/>
                  <a:gd name="T77" fmla="*/ 33 h 298"/>
                  <a:gd name="T78" fmla="*/ 196 w 305"/>
                  <a:gd name="T79" fmla="*/ 31 h 298"/>
                  <a:gd name="T80" fmla="*/ 181 w 305"/>
                  <a:gd name="T81" fmla="*/ 27 h 298"/>
                  <a:gd name="T82" fmla="*/ 172 w 305"/>
                  <a:gd name="T83" fmla="*/ 23 h 298"/>
                  <a:gd name="T84" fmla="*/ 189 w 305"/>
                  <a:gd name="T85" fmla="*/ 15 h 298"/>
                  <a:gd name="T86" fmla="*/ 207 w 305"/>
                  <a:gd name="T87" fmla="*/ 14 h 298"/>
                  <a:gd name="T88" fmla="*/ 213 w 305"/>
                  <a:gd name="T89" fmla="*/ 14 h 298"/>
                  <a:gd name="T90" fmla="*/ 187 w 305"/>
                  <a:gd name="T91" fmla="*/ 14 h 298"/>
                  <a:gd name="T92" fmla="*/ 169 w 305"/>
                  <a:gd name="T93" fmla="*/ 14 h 298"/>
                  <a:gd name="T94" fmla="*/ 154 w 305"/>
                  <a:gd name="T95" fmla="*/ 14 h 298"/>
                  <a:gd name="T96" fmla="*/ 152 w 305"/>
                  <a:gd name="T97" fmla="*/ 14 h 298"/>
                  <a:gd name="T98" fmla="*/ 152 w 305"/>
                  <a:gd name="T99" fmla="*/ 0 h 298"/>
                  <a:gd name="T100" fmla="*/ 140 w 305"/>
                  <a:gd name="T101" fmla="*/ 14 h 298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05"/>
                  <a:gd name="T154" fmla="*/ 0 h 298"/>
                  <a:gd name="T155" fmla="*/ 305 w 305"/>
                  <a:gd name="T156" fmla="*/ 298 h 298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05" h="298">
                    <a:moveTo>
                      <a:pt x="140" y="16"/>
                    </a:moveTo>
                    <a:cubicBezTo>
                      <a:pt x="139" y="35"/>
                      <a:pt x="140" y="43"/>
                      <a:pt x="125" y="52"/>
                    </a:cubicBezTo>
                    <a:cubicBezTo>
                      <a:pt x="123" y="56"/>
                      <a:pt x="120" y="62"/>
                      <a:pt x="115" y="64"/>
                    </a:cubicBezTo>
                    <a:cubicBezTo>
                      <a:pt x="110" y="66"/>
                      <a:pt x="101" y="67"/>
                      <a:pt x="101" y="67"/>
                    </a:cubicBezTo>
                    <a:cubicBezTo>
                      <a:pt x="94" y="76"/>
                      <a:pt x="91" y="83"/>
                      <a:pt x="80" y="85"/>
                    </a:cubicBezTo>
                    <a:cubicBezTo>
                      <a:pt x="73" y="84"/>
                      <a:pt x="66" y="82"/>
                      <a:pt x="59" y="81"/>
                    </a:cubicBezTo>
                    <a:cubicBezTo>
                      <a:pt x="54" y="73"/>
                      <a:pt x="53" y="68"/>
                      <a:pt x="62" y="64"/>
                    </a:cubicBezTo>
                    <a:cubicBezTo>
                      <a:pt x="64" y="61"/>
                      <a:pt x="69" y="60"/>
                      <a:pt x="70" y="57"/>
                    </a:cubicBezTo>
                    <a:cubicBezTo>
                      <a:pt x="73" y="47"/>
                      <a:pt x="54" y="34"/>
                      <a:pt x="47" y="33"/>
                    </a:cubicBezTo>
                    <a:cubicBezTo>
                      <a:pt x="35" y="35"/>
                      <a:pt x="30" y="43"/>
                      <a:pt x="20" y="49"/>
                    </a:cubicBezTo>
                    <a:cubicBezTo>
                      <a:pt x="16" y="56"/>
                      <a:pt x="18" y="57"/>
                      <a:pt x="25" y="61"/>
                    </a:cubicBezTo>
                    <a:cubicBezTo>
                      <a:pt x="29" y="68"/>
                      <a:pt x="32" y="68"/>
                      <a:pt x="29" y="76"/>
                    </a:cubicBezTo>
                    <a:cubicBezTo>
                      <a:pt x="32" y="95"/>
                      <a:pt x="43" y="98"/>
                      <a:pt x="61" y="100"/>
                    </a:cubicBezTo>
                    <a:cubicBezTo>
                      <a:pt x="66" y="103"/>
                      <a:pt x="70" y="105"/>
                      <a:pt x="76" y="106"/>
                    </a:cubicBezTo>
                    <a:cubicBezTo>
                      <a:pt x="83" y="109"/>
                      <a:pt x="92" y="111"/>
                      <a:pt x="100" y="112"/>
                    </a:cubicBezTo>
                    <a:cubicBezTo>
                      <a:pt x="106" y="115"/>
                      <a:pt x="106" y="117"/>
                      <a:pt x="107" y="123"/>
                    </a:cubicBezTo>
                    <a:cubicBezTo>
                      <a:pt x="106" y="138"/>
                      <a:pt x="105" y="143"/>
                      <a:pt x="94" y="151"/>
                    </a:cubicBezTo>
                    <a:cubicBezTo>
                      <a:pt x="87" y="150"/>
                      <a:pt x="86" y="145"/>
                      <a:pt x="83" y="139"/>
                    </a:cubicBezTo>
                    <a:cubicBezTo>
                      <a:pt x="82" y="150"/>
                      <a:pt x="78" y="152"/>
                      <a:pt x="68" y="154"/>
                    </a:cubicBezTo>
                    <a:cubicBezTo>
                      <a:pt x="61" y="160"/>
                      <a:pt x="57" y="159"/>
                      <a:pt x="47" y="160"/>
                    </a:cubicBezTo>
                    <a:cubicBezTo>
                      <a:pt x="39" y="166"/>
                      <a:pt x="40" y="170"/>
                      <a:pt x="49" y="174"/>
                    </a:cubicBezTo>
                    <a:cubicBezTo>
                      <a:pt x="59" y="187"/>
                      <a:pt x="37" y="189"/>
                      <a:pt x="29" y="190"/>
                    </a:cubicBezTo>
                    <a:cubicBezTo>
                      <a:pt x="28" y="197"/>
                      <a:pt x="31" y="198"/>
                      <a:pt x="32" y="204"/>
                    </a:cubicBezTo>
                    <a:cubicBezTo>
                      <a:pt x="24" y="215"/>
                      <a:pt x="29" y="212"/>
                      <a:pt x="19" y="214"/>
                    </a:cubicBezTo>
                    <a:cubicBezTo>
                      <a:pt x="16" y="223"/>
                      <a:pt x="16" y="226"/>
                      <a:pt x="7" y="231"/>
                    </a:cubicBezTo>
                    <a:cubicBezTo>
                      <a:pt x="0" y="241"/>
                      <a:pt x="28" y="246"/>
                      <a:pt x="35" y="247"/>
                    </a:cubicBezTo>
                    <a:cubicBezTo>
                      <a:pt x="59" y="257"/>
                      <a:pt x="66" y="281"/>
                      <a:pt x="83" y="298"/>
                    </a:cubicBezTo>
                    <a:cubicBezTo>
                      <a:pt x="120" y="295"/>
                      <a:pt x="81" y="255"/>
                      <a:pt x="118" y="249"/>
                    </a:cubicBezTo>
                    <a:cubicBezTo>
                      <a:pt x="132" y="251"/>
                      <a:pt x="145" y="266"/>
                      <a:pt x="158" y="273"/>
                    </a:cubicBezTo>
                    <a:cubicBezTo>
                      <a:pt x="158" y="273"/>
                      <a:pt x="177" y="273"/>
                      <a:pt x="173" y="265"/>
                    </a:cubicBezTo>
                    <a:cubicBezTo>
                      <a:pt x="170" y="257"/>
                      <a:pt x="162" y="254"/>
                      <a:pt x="158" y="247"/>
                    </a:cubicBezTo>
                    <a:cubicBezTo>
                      <a:pt x="156" y="243"/>
                      <a:pt x="152" y="235"/>
                      <a:pt x="152" y="235"/>
                    </a:cubicBezTo>
                    <a:cubicBezTo>
                      <a:pt x="150" y="225"/>
                      <a:pt x="153" y="220"/>
                      <a:pt x="157" y="211"/>
                    </a:cubicBezTo>
                    <a:cubicBezTo>
                      <a:pt x="155" y="200"/>
                      <a:pt x="152" y="186"/>
                      <a:pt x="166" y="183"/>
                    </a:cubicBezTo>
                    <a:cubicBezTo>
                      <a:pt x="172" y="180"/>
                      <a:pt x="175" y="183"/>
                      <a:pt x="181" y="184"/>
                    </a:cubicBezTo>
                    <a:cubicBezTo>
                      <a:pt x="193" y="193"/>
                      <a:pt x="202" y="205"/>
                      <a:pt x="217" y="208"/>
                    </a:cubicBezTo>
                    <a:cubicBezTo>
                      <a:pt x="231" y="215"/>
                      <a:pt x="248" y="214"/>
                      <a:pt x="263" y="216"/>
                    </a:cubicBezTo>
                    <a:cubicBezTo>
                      <a:pt x="273" y="215"/>
                      <a:pt x="283" y="216"/>
                      <a:pt x="292" y="214"/>
                    </a:cubicBezTo>
                    <a:cubicBezTo>
                      <a:pt x="305" y="211"/>
                      <a:pt x="270" y="205"/>
                      <a:pt x="266" y="204"/>
                    </a:cubicBezTo>
                    <a:cubicBezTo>
                      <a:pt x="259" y="199"/>
                      <a:pt x="256" y="196"/>
                      <a:pt x="251" y="189"/>
                    </a:cubicBezTo>
                    <a:cubicBezTo>
                      <a:pt x="249" y="179"/>
                      <a:pt x="242" y="170"/>
                      <a:pt x="236" y="162"/>
                    </a:cubicBezTo>
                    <a:cubicBezTo>
                      <a:pt x="235" y="155"/>
                      <a:pt x="231" y="150"/>
                      <a:pt x="227" y="144"/>
                    </a:cubicBezTo>
                    <a:cubicBezTo>
                      <a:pt x="228" y="128"/>
                      <a:pt x="227" y="114"/>
                      <a:pt x="244" y="111"/>
                    </a:cubicBezTo>
                    <a:cubicBezTo>
                      <a:pt x="252" y="105"/>
                      <a:pt x="258" y="104"/>
                      <a:pt x="262" y="94"/>
                    </a:cubicBezTo>
                    <a:cubicBezTo>
                      <a:pt x="264" y="82"/>
                      <a:pt x="262" y="68"/>
                      <a:pt x="268" y="57"/>
                    </a:cubicBezTo>
                    <a:cubicBezTo>
                      <a:pt x="264" y="48"/>
                      <a:pt x="252" y="41"/>
                      <a:pt x="242" y="39"/>
                    </a:cubicBezTo>
                    <a:cubicBezTo>
                      <a:pt x="236" y="36"/>
                      <a:pt x="230" y="34"/>
                      <a:pt x="224" y="33"/>
                    </a:cubicBezTo>
                    <a:cubicBezTo>
                      <a:pt x="219" y="29"/>
                      <a:pt x="215" y="28"/>
                      <a:pt x="209" y="27"/>
                    </a:cubicBezTo>
                    <a:cubicBezTo>
                      <a:pt x="201" y="23"/>
                      <a:pt x="190" y="17"/>
                      <a:pt x="182" y="15"/>
                    </a:cubicBezTo>
                    <a:cubicBezTo>
                      <a:pt x="175" y="10"/>
                      <a:pt x="170" y="2"/>
                      <a:pt x="161" y="0"/>
                    </a:cubicBezTo>
                    <a:cubicBezTo>
                      <a:pt x="154" y="0"/>
                      <a:pt x="146" y="7"/>
                      <a:pt x="140" y="16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44" name="Freeform 13"/>
              <p:cNvSpPr>
                <a:spLocks/>
              </p:cNvSpPr>
              <p:nvPr/>
            </p:nvSpPr>
            <p:spPr bwMode="auto">
              <a:xfrm>
                <a:off x="1461" y="2626"/>
                <a:ext cx="378" cy="346"/>
              </a:xfrm>
              <a:custGeom>
                <a:avLst/>
                <a:gdLst>
                  <a:gd name="T0" fmla="*/ 152 w 380"/>
                  <a:gd name="T1" fmla="*/ 11 h 358"/>
                  <a:gd name="T2" fmla="*/ 143 w 380"/>
                  <a:gd name="T3" fmla="*/ 14 h 358"/>
                  <a:gd name="T4" fmla="*/ 134 w 380"/>
                  <a:gd name="T5" fmla="*/ 14 h 358"/>
                  <a:gd name="T6" fmla="*/ 128 w 380"/>
                  <a:gd name="T7" fmla="*/ 14 h 358"/>
                  <a:gd name="T8" fmla="*/ 116 w 380"/>
                  <a:gd name="T9" fmla="*/ 18 h 358"/>
                  <a:gd name="T10" fmla="*/ 127 w 380"/>
                  <a:gd name="T11" fmla="*/ 21 h 358"/>
                  <a:gd name="T12" fmla="*/ 113 w 380"/>
                  <a:gd name="T13" fmla="*/ 26 h 358"/>
                  <a:gd name="T14" fmla="*/ 98 w 380"/>
                  <a:gd name="T15" fmla="*/ 26 h 358"/>
                  <a:gd name="T16" fmla="*/ 95 w 380"/>
                  <a:gd name="T17" fmla="*/ 27 h 358"/>
                  <a:gd name="T18" fmla="*/ 95 w 380"/>
                  <a:gd name="T19" fmla="*/ 25 h 358"/>
                  <a:gd name="T20" fmla="*/ 95 w 380"/>
                  <a:gd name="T21" fmla="*/ 24 h 358"/>
                  <a:gd name="T22" fmla="*/ 90 w 380"/>
                  <a:gd name="T23" fmla="*/ 21 h 358"/>
                  <a:gd name="T24" fmla="*/ 62 w 380"/>
                  <a:gd name="T25" fmla="*/ 25 h 358"/>
                  <a:gd name="T26" fmla="*/ 57 w 380"/>
                  <a:gd name="T27" fmla="*/ 30 h 358"/>
                  <a:gd name="T28" fmla="*/ 48 w 380"/>
                  <a:gd name="T29" fmla="*/ 35 h 358"/>
                  <a:gd name="T30" fmla="*/ 45 w 380"/>
                  <a:gd name="T31" fmla="*/ 38 h 358"/>
                  <a:gd name="T32" fmla="*/ 36 w 380"/>
                  <a:gd name="T33" fmla="*/ 39 h 358"/>
                  <a:gd name="T34" fmla="*/ 8 w 380"/>
                  <a:gd name="T35" fmla="*/ 40 h 358"/>
                  <a:gd name="T36" fmla="*/ 0 w 380"/>
                  <a:gd name="T37" fmla="*/ 42 h 358"/>
                  <a:gd name="T38" fmla="*/ 15 w 380"/>
                  <a:gd name="T39" fmla="*/ 44 h 358"/>
                  <a:gd name="T40" fmla="*/ 35 w 380"/>
                  <a:gd name="T41" fmla="*/ 48 h 358"/>
                  <a:gd name="T42" fmla="*/ 74 w 380"/>
                  <a:gd name="T43" fmla="*/ 50 h 358"/>
                  <a:gd name="T44" fmla="*/ 95 w 380"/>
                  <a:gd name="T45" fmla="*/ 56 h 358"/>
                  <a:gd name="T46" fmla="*/ 95 w 380"/>
                  <a:gd name="T47" fmla="*/ 54 h 358"/>
                  <a:gd name="T48" fmla="*/ 95 w 380"/>
                  <a:gd name="T49" fmla="*/ 50 h 358"/>
                  <a:gd name="T50" fmla="*/ 100 w 380"/>
                  <a:gd name="T51" fmla="*/ 48 h 358"/>
                  <a:gd name="T52" fmla="*/ 122 w 380"/>
                  <a:gd name="T53" fmla="*/ 48 h 358"/>
                  <a:gd name="T54" fmla="*/ 142 w 380"/>
                  <a:gd name="T55" fmla="*/ 44 h 358"/>
                  <a:gd name="T56" fmla="*/ 149 w 380"/>
                  <a:gd name="T57" fmla="*/ 43 h 358"/>
                  <a:gd name="T58" fmla="*/ 167 w 380"/>
                  <a:gd name="T59" fmla="*/ 43 h 358"/>
                  <a:gd name="T60" fmla="*/ 184 w 380"/>
                  <a:gd name="T61" fmla="*/ 40 h 358"/>
                  <a:gd name="T62" fmla="*/ 205 w 380"/>
                  <a:gd name="T63" fmla="*/ 40 h 358"/>
                  <a:gd name="T64" fmla="*/ 218 w 380"/>
                  <a:gd name="T65" fmla="*/ 39 h 358"/>
                  <a:gd name="T66" fmla="*/ 220 w 380"/>
                  <a:gd name="T67" fmla="*/ 37 h 358"/>
                  <a:gd name="T68" fmla="*/ 229 w 380"/>
                  <a:gd name="T69" fmla="*/ 35 h 358"/>
                  <a:gd name="T70" fmla="*/ 218 w 380"/>
                  <a:gd name="T71" fmla="*/ 31 h 358"/>
                  <a:gd name="T72" fmla="*/ 214 w 380"/>
                  <a:gd name="T73" fmla="*/ 27 h 358"/>
                  <a:gd name="T74" fmla="*/ 240 w 380"/>
                  <a:gd name="T75" fmla="*/ 23 h 358"/>
                  <a:gd name="T76" fmla="*/ 252 w 380"/>
                  <a:gd name="T77" fmla="*/ 18 h 358"/>
                  <a:gd name="T78" fmla="*/ 262 w 380"/>
                  <a:gd name="T79" fmla="*/ 14 h 358"/>
                  <a:gd name="T80" fmla="*/ 271 w 380"/>
                  <a:gd name="T81" fmla="*/ 14 h 358"/>
                  <a:gd name="T82" fmla="*/ 274 w 380"/>
                  <a:gd name="T83" fmla="*/ 14 h 358"/>
                  <a:gd name="T84" fmla="*/ 273 w 380"/>
                  <a:gd name="T85" fmla="*/ 14 h 358"/>
                  <a:gd name="T86" fmla="*/ 261 w 380"/>
                  <a:gd name="T87" fmla="*/ 14 h 358"/>
                  <a:gd name="T88" fmla="*/ 246 w 380"/>
                  <a:gd name="T89" fmla="*/ 14 h 358"/>
                  <a:gd name="T90" fmla="*/ 237 w 380"/>
                  <a:gd name="T91" fmla="*/ 9 h 358"/>
                  <a:gd name="T92" fmla="*/ 231 w 380"/>
                  <a:gd name="T93" fmla="*/ 0 h 358"/>
                  <a:gd name="T94" fmla="*/ 217 w 380"/>
                  <a:gd name="T95" fmla="*/ 8 h 358"/>
                  <a:gd name="T96" fmla="*/ 200 w 380"/>
                  <a:gd name="T97" fmla="*/ 14 h 358"/>
                  <a:gd name="T98" fmla="*/ 185 w 380"/>
                  <a:gd name="T99" fmla="*/ 11 h 358"/>
                  <a:gd name="T100" fmla="*/ 172 w 380"/>
                  <a:gd name="T101" fmla="*/ 6 h 358"/>
                  <a:gd name="T102" fmla="*/ 152 w 380"/>
                  <a:gd name="T103" fmla="*/ 11 h 35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380"/>
                  <a:gd name="T157" fmla="*/ 0 h 358"/>
                  <a:gd name="T158" fmla="*/ 380 w 380"/>
                  <a:gd name="T159" fmla="*/ 358 h 35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380" h="358">
                    <a:moveTo>
                      <a:pt x="207" y="11"/>
                    </a:moveTo>
                    <a:cubicBezTo>
                      <a:pt x="206" y="20"/>
                      <a:pt x="203" y="26"/>
                      <a:pt x="198" y="33"/>
                    </a:cubicBezTo>
                    <a:cubicBezTo>
                      <a:pt x="197" y="40"/>
                      <a:pt x="192" y="45"/>
                      <a:pt x="189" y="51"/>
                    </a:cubicBezTo>
                    <a:cubicBezTo>
                      <a:pt x="185" y="69"/>
                      <a:pt x="186" y="87"/>
                      <a:pt x="183" y="105"/>
                    </a:cubicBezTo>
                    <a:cubicBezTo>
                      <a:pt x="182" y="111"/>
                      <a:pt x="173" y="116"/>
                      <a:pt x="171" y="122"/>
                    </a:cubicBezTo>
                    <a:cubicBezTo>
                      <a:pt x="173" y="129"/>
                      <a:pt x="176" y="131"/>
                      <a:pt x="182" y="135"/>
                    </a:cubicBezTo>
                    <a:cubicBezTo>
                      <a:pt x="190" y="148"/>
                      <a:pt x="181" y="157"/>
                      <a:pt x="168" y="159"/>
                    </a:cubicBezTo>
                    <a:cubicBezTo>
                      <a:pt x="162" y="162"/>
                      <a:pt x="159" y="159"/>
                      <a:pt x="153" y="158"/>
                    </a:cubicBezTo>
                    <a:cubicBezTo>
                      <a:pt x="144" y="142"/>
                      <a:pt x="144" y="159"/>
                      <a:pt x="132" y="164"/>
                    </a:cubicBezTo>
                    <a:cubicBezTo>
                      <a:pt x="125" y="162"/>
                      <a:pt x="121" y="161"/>
                      <a:pt x="117" y="155"/>
                    </a:cubicBezTo>
                    <a:cubicBezTo>
                      <a:pt x="115" y="146"/>
                      <a:pt x="109" y="153"/>
                      <a:pt x="101" y="150"/>
                    </a:cubicBezTo>
                    <a:cubicBezTo>
                      <a:pt x="97" y="143"/>
                      <a:pt x="98" y="138"/>
                      <a:pt x="90" y="135"/>
                    </a:cubicBezTo>
                    <a:cubicBezTo>
                      <a:pt x="80" y="140"/>
                      <a:pt x="72" y="148"/>
                      <a:pt x="62" y="155"/>
                    </a:cubicBezTo>
                    <a:cubicBezTo>
                      <a:pt x="57" y="165"/>
                      <a:pt x="61" y="175"/>
                      <a:pt x="57" y="185"/>
                    </a:cubicBezTo>
                    <a:cubicBezTo>
                      <a:pt x="55" y="196"/>
                      <a:pt x="56" y="206"/>
                      <a:pt x="48" y="213"/>
                    </a:cubicBezTo>
                    <a:cubicBezTo>
                      <a:pt x="42" y="222"/>
                      <a:pt x="51" y="229"/>
                      <a:pt x="45" y="239"/>
                    </a:cubicBezTo>
                    <a:cubicBezTo>
                      <a:pt x="43" y="242"/>
                      <a:pt x="36" y="246"/>
                      <a:pt x="36" y="246"/>
                    </a:cubicBezTo>
                    <a:cubicBezTo>
                      <a:pt x="33" y="261"/>
                      <a:pt x="22" y="259"/>
                      <a:pt x="8" y="260"/>
                    </a:cubicBezTo>
                    <a:cubicBezTo>
                      <a:pt x="2" y="265"/>
                      <a:pt x="3" y="267"/>
                      <a:pt x="0" y="273"/>
                    </a:cubicBezTo>
                    <a:cubicBezTo>
                      <a:pt x="4" y="280"/>
                      <a:pt x="9" y="285"/>
                      <a:pt x="15" y="290"/>
                    </a:cubicBezTo>
                    <a:cubicBezTo>
                      <a:pt x="18" y="306"/>
                      <a:pt x="18" y="313"/>
                      <a:pt x="35" y="315"/>
                    </a:cubicBezTo>
                    <a:cubicBezTo>
                      <a:pt x="54" y="312"/>
                      <a:pt x="59" y="318"/>
                      <a:pt x="74" y="327"/>
                    </a:cubicBezTo>
                    <a:cubicBezTo>
                      <a:pt x="80" y="337"/>
                      <a:pt x="92" y="352"/>
                      <a:pt x="104" y="354"/>
                    </a:cubicBezTo>
                    <a:cubicBezTo>
                      <a:pt x="112" y="358"/>
                      <a:pt x="118" y="351"/>
                      <a:pt x="125" y="347"/>
                    </a:cubicBezTo>
                    <a:cubicBezTo>
                      <a:pt x="131" y="320"/>
                      <a:pt x="128" y="325"/>
                      <a:pt x="143" y="323"/>
                    </a:cubicBezTo>
                    <a:cubicBezTo>
                      <a:pt x="149" y="320"/>
                      <a:pt x="151" y="321"/>
                      <a:pt x="155" y="315"/>
                    </a:cubicBezTo>
                    <a:cubicBezTo>
                      <a:pt x="158" y="299"/>
                      <a:pt x="167" y="306"/>
                      <a:pt x="177" y="311"/>
                    </a:cubicBezTo>
                    <a:cubicBezTo>
                      <a:pt x="192" y="308"/>
                      <a:pt x="189" y="307"/>
                      <a:pt x="197" y="296"/>
                    </a:cubicBezTo>
                    <a:cubicBezTo>
                      <a:pt x="198" y="290"/>
                      <a:pt x="201" y="287"/>
                      <a:pt x="204" y="282"/>
                    </a:cubicBezTo>
                    <a:cubicBezTo>
                      <a:pt x="220" y="285"/>
                      <a:pt x="214" y="288"/>
                      <a:pt x="222" y="282"/>
                    </a:cubicBezTo>
                    <a:cubicBezTo>
                      <a:pt x="225" y="271"/>
                      <a:pt x="227" y="262"/>
                      <a:pt x="239" y="260"/>
                    </a:cubicBezTo>
                    <a:cubicBezTo>
                      <a:pt x="245" y="257"/>
                      <a:pt x="253" y="255"/>
                      <a:pt x="260" y="254"/>
                    </a:cubicBezTo>
                    <a:cubicBezTo>
                      <a:pt x="265" y="252"/>
                      <a:pt x="269" y="249"/>
                      <a:pt x="273" y="246"/>
                    </a:cubicBezTo>
                    <a:cubicBezTo>
                      <a:pt x="276" y="239"/>
                      <a:pt x="276" y="236"/>
                      <a:pt x="275" y="228"/>
                    </a:cubicBezTo>
                    <a:cubicBezTo>
                      <a:pt x="276" y="220"/>
                      <a:pt x="280" y="219"/>
                      <a:pt x="284" y="213"/>
                    </a:cubicBezTo>
                    <a:cubicBezTo>
                      <a:pt x="282" y="204"/>
                      <a:pt x="279" y="198"/>
                      <a:pt x="273" y="191"/>
                    </a:cubicBezTo>
                    <a:cubicBezTo>
                      <a:pt x="272" y="185"/>
                      <a:pt x="263" y="174"/>
                      <a:pt x="269" y="164"/>
                    </a:cubicBezTo>
                    <a:cubicBezTo>
                      <a:pt x="277" y="141"/>
                      <a:pt x="281" y="147"/>
                      <a:pt x="306" y="144"/>
                    </a:cubicBezTo>
                    <a:cubicBezTo>
                      <a:pt x="315" y="129"/>
                      <a:pt x="319" y="128"/>
                      <a:pt x="329" y="122"/>
                    </a:cubicBezTo>
                    <a:cubicBezTo>
                      <a:pt x="332" y="108"/>
                      <a:pt x="342" y="108"/>
                      <a:pt x="350" y="98"/>
                    </a:cubicBezTo>
                    <a:cubicBezTo>
                      <a:pt x="357" y="90"/>
                      <a:pt x="361" y="80"/>
                      <a:pt x="368" y="71"/>
                    </a:cubicBezTo>
                    <a:cubicBezTo>
                      <a:pt x="369" y="65"/>
                      <a:pt x="371" y="59"/>
                      <a:pt x="374" y="53"/>
                    </a:cubicBezTo>
                    <a:cubicBezTo>
                      <a:pt x="376" y="45"/>
                      <a:pt x="380" y="38"/>
                      <a:pt x="371" y="32"/>
                    </a:cubicBezTo>
                    <a:cubicBezTo>
                      <a:pt x="358" y="33"/>
                      <a:pt x="360" y="37"/>
                      <a:pt x="347" y="35"/>
                    </a:cubicBezTo>
                    <a:cubicBezTo>
                      <a:pt x="338" y="34"/>
                      <a:pt x="327" y="22"/>
                      <a:pt x="318" y="20"/>
                    </a:cubicBezTo>
                    <a:cubicBezTo>
                      <a:pt x="312" y="17"/>
                      <a:pt x="306" y="13"/>
                      <a:pt x="300" y="9"/>
                    </a:cubicBezTo>
                    <a:cubicBezTo>
                      <a:pt x="296" y="4"/>
                      <a:pt x="293" y="2"/>
                      <a:pt x="287" y="0"/>
                    </a:cubicBezTo>
                    <a:cubicBezTo>
                      <a:pt x="282" y="2"/>
                      <a:pt x="278" y="7"/>
                      <a:pt x="272" y="8"/>
                    </a:cubicBezTo>
                    <a:cubicBezTo>
                      <a:pt x="266" y="11"/>
                      <a:pt x="262" y="14"/>
                      <a:pt x="255" y="15"/>
                    </a:cubicBezTo>
                    <a:cubicBezTo>
                      <a:pt x="250" y="14"/>
                      <a:pt x="245" y="12"/>
                      <a:pt x="240" y="11"/>
                    </a:cubicBezTo>
                    <a:cubicBezTo>
                      <a:pt x="236" y="9"/>
                      <a:pt x="231" y="8"/>
                      <a:pt x="227" y="6"/>
                    </a:cubicBezTo>
                    <a:cubicBezTo>
                      <a:pt x="206" y="8"/>
                      <a:pt x="207" y="1"/>
                      <a:pt x="207" y="11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45" name="Freeform 14"/>
              <p:cNvSpPr>
                <a:spLocks/>
              </p:cNvSpPr>
              <p:nvPr/>
            </p:nvSpPr>
            <p:spPr bwMode="auto">
              <a:xfrm>
                <a:off x="1538" y="2597"/>
                <a:ext cx="131" cy="186"/>
              </a:xfrm>
              <a:custGeom>
                <a:avLst/>
                <a:gdLst>
                  <a:gd name="T0" fmla="*/ 11 w 131"/>
                  <a:gd name="T1" fmla="*/ 13 h 193"/>
                  <a:gd name="T2" fmla="*/ 23 w 131"/>
                  <a:gd name="T3" fmla="*/ 13 h 193"/>
                  <a:gd name="T4" fmla="*/ 45 w 131"/>
                  <a:gd name="T5" fmla="*/ 13 h 193"/>
                  <a:gd name="T6" fmla="*/ 51 w 131"/>
                  <a:gd name="T7" fmla="*/ 13 h 193"/>
                  <a:gd name="T8" fmla="*/ 29 w 131"/>
                  <a:gd name="T9" fmla="*/ 13 h 193"/>
                  <a:gd name="T10" fmla="*/ 21 w 131"/>
                  <a:gd name="T11" fmla="*/ 13 h 193"/>
                  <a:gd name="T12" fmla="*/ 6 w 131"/>
                  <a:gd name="T13" fmla="*/ 16 h 193"/>
                  <a:gd name="T14" fmla="*/ 5 w 131"/>
                  <a:gd name="T15" fmla="*/ 19 h 193"/>
                  <a:gd name="T16" fmla="*/ 18 w 131"/>
                  <a:gd name="T17" fmla="*/ 23 h 193"/>
                  <a:gd name="T18" fmla="*/ 29 w 131"/>
                  <a:gd name="T19" fmla="*/ 25 h 193"/>
                  <a:gd name="T20" fmla="*/ 53 w 131"/>
                  <a:gd name="T21" fmla="*/ 27 h 193"/>
                  <a:gd name="T22" fmla="*/ 65 w 131"/>
                  <a:gd name="T23" fmla="*/ 26 h 193"/>
                  <a:gd name="T24" fmla="*/ 80 w 131"/>
                  <a:gd name="T25" fmla="*/ 26 h 193"/>
                  <a:gd name="T26" fmla="*/ 104 w 131"/>
                  <a:gd name="T27" fmla="*/ 26 h 193"/>
                  <a:gd name="T28" fmla="*/ 98 w 131"/>
                  <a:gd name="T29" fmla="*/ 22 h 193"/>
                  <a:gd name="T30" fmla="*/ 98 w 131"/>
                  <a:gd name="T31" fmla="*/ 20 h 193"/>
                  <a:gd name="T32" fmla="*/ 107 w 131"/>
                  <a:gd name="T33" fmla="*/ 16 h 193"/>
                  <a:gd name="T34" fmla="*/ 122 w 131"/>
                  <a:gd name="T35" fmla="*/ 13 h 193"/>
                  <a:gd name="T36" fmla="*/ 131 w 131"/>
                  <a:gd name="T37" fmla="*/ 13 h 193"/>
                  <a:gd name="T38" fmla="*/ 102 w 131"/>
                  <a:gd name="T39" fmla="*/ 13 h 193"/>
                  <a:gd name="T40" fmla="*/ 87 w 131"/>
                  <a:gd name="T41" fmla="*/ 13 h 193"/>
                  <a:gd name="T42" fmla="*/ 75 w 131"/>
                  <a:gd name="T43" fmla="*/ 10 h 193"/>
                  <a:gd name="T44" fmla="*/ 57 w 131"/>
                  <a:gd name="T45" fmla="*/ 0 h 193"/>
                  <a:gd name="T46" fmla="*/ 12 w 131"/>
                  <a:gd name="T47" fmla="*/ 4 h 193"/>
                  <a:gd name="T48" fmla="*/ 11 w 131"/>
                  <a:gd name="T49" fmla="*/ 13 h 193"/>
                  <a:gd name="T50" fmla="*/ 9 w 131"/>
                  <a:gd name="T51" fmla="*/ 13 h 193"/>
                  <a:gd name="T52" fmla="*/ 11 w 131"/>
                  <a:gd name="T53" fmla="*/ 13 h 19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31"/>
                  <a:gd name="T82" fmla="*/ 0 h 193"/>
                  <a:gd name="T83" fmla="*/ 131 w 131"/>
                  <a:gd name="T84" fmla="*/ 193 h 193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31" h="193">
                    <a:moveTo>
                      <a:pt x="11" y="45"/>
                    </a:moveTo>
                    <a:cubicBezTo>
                      <a:pt x="12" y="53"/>
                      <a:pt x="15" y="54"/>
                      <a:pt x="23" y="55"/>
                    </a:cubicBezTo>
                    <a:cubicBezTo>
                      <a:pt x="30" y="59"/>
                      <a:pt x="37" y="62"/>
                      <a:pt x="45" y="66"/>
                    </a:cubicBezTo>
                    <a:cubicBezTo>
                      <a:pt x="49" y="71"/>
                      <a:pt x="50" y="75"/>
                      <a:pt x="51" y="81"/>
                    </a:cubicBezTo>
                    <a:cubicBezTo>
                      <a:pt x="45" y="93"/>
                      <a:pt x="43" y="94"/>
                      <a:pt x="29" y="96"/>
                    </a:cubicBezTo>
                    <a:cubicBezTo>
                      <a:pt x="21" y="101"/>
                      <a:pt x="24" y="104"/>
                      <a:pt x="21" y="112"/>
                    </a:cubicBezTo>
                    <a:cubicBezTo>
                      <a:pt x="18" y="118"/>
                      <a:pt x="11" y="124"/>
                      <a:pt x="6" y="129"/>
                    </a:cubicBezTo>
                    <a:cubicBezTo>
                      <a:pt x="5" y="136"/>
                      <a:pt x="2" y="138"/>
                      <a:pt x="5" y="144"/>
                    </a:cubicBezTo>
                    <a:cubicBezTo>
                      <a:pt x="6" y="177"/>
                      <a:pt x="0" y="166"/>
                      <a:pt x="18" y="169"/>
                    </a:cubicBezTo>
                    <a:cubicBezTo>
                      <a:pt x="24" y="172"/>
                      <a:pt x="25" y="176"/>
                      <a:pt x="29" y="181"/>
                    </a:cubicBezTo>
                    <a:cubicBezTo>
                      <a:pt x="39" y="179"/>
                      <a:pt x="45" y="188"/>
                      <a:pt x="53" y="193"/>
                    </a:cubicBezTo>
                    <a:cubicBezTo>
                      <a:pt x="63" y="191"/>
                      <a:pt x="56" y="188"/>
                      <a:pt x="65" y="186"/>
                    </a:cubicBezTo>
                    <a:cubicBezTo>
                      <a:pt x="71" y="183"/>
                      <a:pt x="72" y="189"/>
                      <a:pt x="80" y="190"/>
                    </a:cubicBezTo>
                    <a:cubicBezTo>
                      <a:pt x="91" y="189"/>
                      <a:pt x="95" y="189"/>
                      <a:pt x="104" y="184"/>
                    </a:cubicBezTo>
                    <a:cubicBezTo>
                      <a:pt x="106" y="173"/>
                      <a:pt x="108" y="168"/>
                      <a:pt x="98" y="160"/>
                    </a:cubicBezTo>
                    <a:cubicBezTo>
                      <a:pt x="95" y="154"/>
                      <a:pt x="94" y="152"/>
                      <a:pt x="98" y="147"/>
                    </a:cubicBezTo>
                    <a:cubicBezTo>
                      <a:pt x="99" y="140"/>
                      <a:pt x="104" y="135"/>
                      <a:pt x="107" y="129"/>
                    </a:cubicBezTo>
                    <a:cubicBezTo>
                      <a:pt x="109" y="108"/>
                      <a:pt x="109" y="84"/>
                      <a:pt x="122" y="66"/>
                    </a:cubicBezTo>
                    <a:cubicBezTo>
                      <a:pt x="125" y="53"/>
                      <a:pt x="124" y="51"/>
                      <a:pt x="131" y="42"/>
                    </a:cubicBezTo>
                    <a:cubicBezTo>
                      <a:pt x="128" y="31"/>
                      <a:pt x="113" y="26"/>
                      <a:pt x="102" y="24"/>
                    </a:cubicBezTo>
                    <a:cubicBezTo>
                      <a:pt x="97" y="23"/>
                      <a:pt x="87" y="21"/>
                      <a:pt x="87" y="21"/>
                    </a:cubicBezTo>
                    <a:cubicBezTo>
                      <a:pt x="84" y="15"/>
                      <a:pt x="81" y="13"/>
                      <a:pt x="75" y="10"/>
                    </a:cubicBezTo>
                    <a:cubicBezTo>
                      <a:pt x="70" y="4"/>
                      <a:pt x="64" y="1"/>
                      <a:pt x="57" y="0"/>
                    </a:cubicBezTo>
                    <a:cubicBezTo>
                      <a:pt x="19" y="1"/>
                      <a:pt x="32" y="0"/>
                      <a:pt x="12" y="4"/>
                    </a:cubicBezTo>
                    <a:cubicBezTo>
                      <a:pt x="6" y="9"/>
                      <a:pt x="4" y="11"/>
                      <a:pt x="11" y="16"/>
                    </a:cubicBezTo>
                    <a:cubicBezTo>
                      <a:pt x="16" y="24"/>
                      <a:pt x="13" y="32"/>
                      <a:pt x="9" y="40"/>
                    </a:cubicBezTo>
                    <a:cubicBezTo>
                      <a:pt x="11" y="46"/>
                      <a:pt x="11" y="48"/>
                      <a:pt x="11" y="45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46" name="Freeform 15"/>
              <p:cNvSpPr>
                <a:spLocks/>
              </p:cNvSpPr>
              <p:nvPr/>
            </p:nvSpPr>
            <p:spPr bwMode="auto">
              <a:xfrm>
                <a:off x="1222" y="2485"/>
                <a:ext cx="367" cy="359"/>
              </a:xfrm>
              <a:custGeom>
                <a:avLst/>
                <a:gdLst>
                  <a:gd name="T0" fmla="*/ 116 w 369"/>
                  <a:gd name="T1" fmla="*/ 2 h 373"/>
                  <a:gd name="T2" fmla="*/ 92 w 369"/>
                  <a:gd name="T3" fmla="*/ 13 h 373"/>
                  <a:gd name="T4" fmla="*/ 92 w 369"/>
                  <a:gd name="T5" fmla="*/ 13 h 373"/>
                  <a:gd name="T6" fmla="*/ 92 w 369"/>
                  <a:gd name="T7" fmla="*/ 13 h 373"/>
                  <a:gd name="T8" fmla="*/ 66 w 369"/>
                  <a:gd name="T9" fmla="*/ 17 h 373"/>
                  <a:gd name="T10" fmla="*/ 47 w 369"/>
                  <a:gd name="T11" fmla="*/ 18 h 373"/>
                  <a:gd name="T12" fmla="*/ 36 w 369"/>
                  <a:gd name="T13" fmla="*/ 20 h 373"/>
                  <a:gd name="T14" fmla="*/ 53 w 369"/>
                  <a:gd name="T15" fmla="*/ 23 h 373"/>
                  <a:gd name="T16" fmla="*/ 62 w 369"/>
                  <a:gd name="T17" fmla="*/ 24 h 373"/>
                  <a:gd name="T18" fmla="*/ 66 w 369"/>
                  <a:gd name="T19" fmla="*/ 25 h 373"/>
                  <a:gd name="T20" fmla="*/ 54 w 369"/>
                  <a:gd name="T21" fmla="*/ 27 h 373"/>
                  <a:gd name="T22" fmla="*/ 33 w 369"/>
                  <a:gd name="T23" fmla="*/ 29 h 373"/>
                  <a:gd name="T24" fmla="*/ 29 w 369"/>
                  <a:gd name="T25" fmla="*/ 27 h 373"/>
                  <a:gd name="T26" fmla="*/ 12 w 369"/>
                  <a:gd name="T27" fmla="*/ 29 h 373"/>
                  <a:gd name="T28" fmla="*/ 20 w 369"/>
                  <a:gd name="T29" fmla="*/ 34 h 373"/>
                  <a:gd name="T30" fmla="*/ 29 w 369"/>
                  <a:gd name="T31" fmla="*/ 33 h 373"/>
                  <a:gd name="T32" fmla="*/ 44 w 369"/>
                  <a:gd name="T33" fmla="*/ 32 h 373"/>
                  <a:gd name="T34" fmla="*/ 65 w 369"/>
                  <a:gd name="T35" fmla="*/ 33 h 373"/>
                  <a:gd name="T36" fmla="*/ 77 w 369"/>
                  <a:gd name="T37" fmla="*/ 34 h 373"/>
                  <a:gd name="T38" fmla="*/ 86 w 369"/>
                  <a:gd name="T39" fmla="*/ 35 h 373"/>
                  <a:gd name="T40" fmla="*/ 92 w 369"/>
                  <a:gd name="T41" fmla="*/ 37 h 373"/>
                  <a:gd name="T42" fmla="*/ 92 w 369"/>
                  <a:gd name="T43" fmla="*/ 38 h 373"/>
                  <a:gd name="T44" fmla="*/ 92 w 369"/>
                  <a:gd name="T45" fmla="*/ 42 h 373"/>
                  <a:gd name="T46" fmla="*/ 92 w 369"/>
                  <a:gd name="T47" fmla="*/ 46 h 373"/>
                  <a:gd name="T48" fmla="*/ 107 w 369"/>
                  <a:gd name="T49" fmla="*/ 44 h 373"/>
                  <a:gd name="T50" fmla="*/ 109 w 369"/>
                  <a:gd name="T51" fmla="*/ 40 h 373"/>
                  <a:gd name="T52" fmla="*/ 127 w 369"/>
                  <a:gd name="T53" fmla="*/ 37 h 373"/>
                  <a:gd name="T54" fmla="*/ 154 w 369"/>
                  <a:gd name="T55" fmla="*/ 38 h 373"/>
                  <a:gd name="T56" fmla="*/ 163 w 369"/>
                  <a:gd name="T57" fmla="*/ 37 h 373"/>
                  <a:gd name="T58" fmla="*/ 164 w 369"/>
                  <a:gd name="T59" fmla="*/ 35 h 373"/>
                  <a:gd name="T60" fmla="*/ 182 w 369"/>
                  <a:gd name="T61" fmla="*/ 33 h 373"/>
                  <a:gd name="T62" fmla="*/ 232 w 369"/>
                  <a:gd name="T63" fmla="*/ 36 h 373"/>
                  <a:gd name="T64" fmla="*/ 243 w 369"/>
                  <a:gd name="T65" fmla="*/ 36 h 373"/>
                  <a:gd name="T66" fmla="*/ 246 w 369"/>
                  <a:gd name="T67" fmla="*/ 34 h 373"/>
                  <a:gd name="T68" fmla="*/ 250 w 369"/>
                  <a:gd name="T69" fmla="*/ 31 h 373"/>
                  <a:gd name="T70" fmla="*/ 255 w 369"/>
                  <a:gd name="T71" fmla="*/ 28 h 373"/>
                  <a:gd name="T72" fmla="*/ 262 w 369"/>
                  <a:gd name="T73" fmla="*/ 27 h 373"/>
                  <a:gd name="T74" fmla="*/ 267 w 369"/>
                  <a:gd name="T75" fmla="*/ 26 h 373"/>
                  <a:gd name="T76" fmla="*/ 255 w 369"/>
                  <a:gd name="T77" fmla="*/ 22 h 373"/>
                  <a:gd name="T78" fmla="*/ 249 w 369"/>
                  <a:gd name="T79" fmla="*/ 21 h 373"/>
                  <a:gd name="T80" fmla="*/ 238 w 369"/>
                  <a:gd name="T81" fmla="*/ 21 h 373"/>
                  <a:gd name="T82" fmla="*/ 222 w 369"/>
                  <a:gd name="T83" fmla="*/ 19 h 373"/>
                  <a:gd name="T84" fmla="*/ 187 w 369"/>
                  <a:gd name="T85" fmla="*/ 18 h 373"/>
                  <a:gd name="T86" fmla="*/ 146 w 369"/>
                  <a:gd name="T87" fmla="*/ 18 h 373"/>
                  <a:gd name="T88" fmla="*/ 137 w 369"/>
                  <a:gd name="T89" fmla="*/ 15 h 373"/>
                  <a:gd name="T90" fmla="*/ 140 w 369"/>
                  <a:gd name="T91" fmla="*/ 13 h 373"/>
                  <a:gd name="T92" fmla="*/ 161 w 369"/>
                  <a:gd name="T93" fmla="*/ 13 h 373"/>
                  <a:gd name="T94" fmla="*/ 155 w 369"/>
                  <a:gd name="T95" fmla="*/ 13 h 373"/>
                  <a:gd name="T96" fmla="*/ 134 w 369"/>
                  <a:gd name="T97" fmla="*/ 6 h 373"/>
                  <a:gd name="T98" fmla="*/ 116 w 369"/>
                  <a:gd name="T99" fmla="*/ 2 h 373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69"/>
                  <a:gd name="T151" fmla="*/ 0 h 373"/>
                  <a:gd name="T152" fmla="*/ 369 w 369"/>
                  <a:gd name="T153" fmla="*/ 373 h 373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69" h="373">
                    <a:moveTo>
                      <a:pt x="171" y="2"/>
                    </a:moveTo>
                    <a:cubicBezTo>
                      <a:pt x="150" y="18"/>
                      <a:pt x="168" y="35"/>
                      <a:pt x="143" y="54"/>
                    </a:cubicBezTo>
                    <a:cubicBezTo>
                      <a:pt x="138" y="63"/>
                      <a:pt x="131" y="71"/>
                      <a:pt x="126" y="81"/>
                    </a:cubicBezTo>
                    <a:cubicBezTo>
                      <a:pt x="125" y="92"/>
                      <a:pt x="122" y="107"/>
                      <a:pt x="117" y="117"/>
                    </a:cubicBezTo>
                    <a:cubicBezTo>
                      <a:pt x="112" y="144"/>
                      <a:pt x="89" y="140"/>
                      <a:pt x="66" y="144"/>
                    </a:cubicBezTo>
                    <a:cubicBezTo>
                      <a:pt x="60" y="147"/>
                      <a:pt x="53" y="149"/>
                      <a:pt x="47" y="150"/>
                    </a:cubicBezTo>
                    <a:cubicBezTo>
                      <a:pt x="41" y="152"/>
                      <a:pt x="39" y="154"/>
                      <a:pt x="36" y="159"/>
                    </a:cubicBezTo>
                    <a:cubicBezTo>
                      <a:pt x="40" y="169"/>
                      <a:pt x="45" y="173"/>
                      <a:pt x="53" y="179"/>
                    </a:cubicBezTo>
                    <a:cubicBezTo>
                      <a:pt x="56" y="181"/>
                      <a:pt x="62" y="186"/>
                      <a:pt x="62" y="186"/>
                    </a:cubicBezTo>
                    <a:cubicBezTo>
                      <a:pt x="64" y="189"/>
                      <a:pt x="67" y="193"/>
                      <a:pt x="66" y="197"/>
                    </a:cubicBezTo>
                    <a:cubicBezTo>
                      <a:pt x="65" y="202"/>
                      <a:pt x="57" y="205"/>
                      <a:pt x="54" y="207"/>
                    </a:cubicBezTo>
                    <a:cubicBezTo>
                      <a:pt x="46" y="213"/>
                      <a:pt x="41" y="222"/>
                      <a:pt x="33" y="227"/>
                    </a:cubicBezTo>
                    <a:cubicBezTo>
                      <a:pt x="35" y="220"/>
                      <a:pt x="37" y="214"/>
                      <a:pt x="29" y="210"/>
                    </a:cubicBezTo>
                    <a:cubicBezTo>
                      <a:pt x="18" y="214"/>
                      <a:pt x="22" y="223"/>
                      <a:pt x="12" y="227"/>
                    </a:cubicBezTo>
                    <a:cubicBezTo>
                      <a:pt x="0" y="239"/>
                      <a:pt x="4" y="263"/>
                      <a:pt x="20" y="269"/>
                    </a:cubicBezTo>
                    <a:cubicBezTo>
                      <a:pt x="23" y="268"/>
                      <a:pt x="27" y="268"/>
                      <a:pt x="29" y="266"/>
                    </a:cubicBezTo>
                    <a:cubicBezTo>
                      <a:pt x="36" y="259"/>
                      <a:pt x="27" y="257"/>
                      <a:pt x="44" y="254"/>
                    </a:cubicBezTo>
                    <a:cubicBezTo>
                      <a:pt x="51" y="260"/>
                      <a:pt x="55" y="265"/>
                      <a:pt x="65" y="267"/>
                    </a:cubicBezTo>
                    <a:cubicBezTo>
                      <a:pt x="71" y="271"/>
                      <a:pt x="71" y="274"/>
                      <a:pt x="77" y="278"/>
                    </a:cubicBezTo>
                    <a:cubicBezTo>
                      <a:pt x="80" y="280"/>
                      <a:pt x="86" y="285"/>
                      <a:pt x="86" y="285"/>
                    </a:cubicBezTo>
                    <a:cubicBezTo>
                      <a:pt x="90" y="291"/>
                      <a:pt x="94" y="298"/>
                      <a:pt x="99" y="303"/>
                    </a:cubicBezTo>
                    <a:cubicBezTo>
                      <a:pt x="101" y="309"/>
                      <a:pt x="104" y="315"/>
                      <a:pt x="107" y="321"/>
                    </a:cubicBezTo>
                    <a:cubicBezTo>
                      <a:pt x="109" y="331"/>
                      <a:pt x="114" y="339"/>
                      <a:pt x="119" y="348"/>
                    </a:cubicBezTo>
                    <a:cubicBezTo>
                      <a:pt x="121" y="359"/>
                      <a:pt x="128" y="367"/>
                      <a:pt x="140" y="369"/>
                    </a:cubicBezTo>
                    <a:cubicBezTo>
                      <a:pt x="149" y="373"/>
                      <a:pt x="156" y="368"/>
                      <a:pt x="162" y="362"/>
                    </a:cubicBezTo>
                    <a:cubicBezTo>
                      <a:pt x="166" y="352"/>
                      <a:pt x="165" y="347"/>
                      <a:pt x="164" y="336"/>
                    </a:cubicBezTo>
                    <a:cubicBezTo>
                      <a:pt x="165" y="322"/>
                      <a:pt x="169" y="317"/>
                      <a:pt x="182" y="312"/>
                    </a:cubicBezTo>
                    <a:cubicBezTo>
                      <a:pt x="197" y="319"/>
                      <a:pt x="179" y="319"/>
                      <a:pt x="209" y="317"/>
                    </a:cubicBezTo>
                    <a:cubicBezTo>
                      <a:pt x="216" y="314"/>
                      <a:pt x="215" y="308"/>
                      <a:pt x="218" y="302"/>
                    </a:cubicBezTo>
                    <a:cubicBezTo>
                      <a:pt x="220" y="292"/>
                      <a:pt x="221" y="294"/>
                      <a:pt x="219" y="281"/>
                    </a:cubicBezTo>
                    <a:cubicBezTo>
                      <a:pt x="222" y="270"/>
                      <a:pt x="226" y="268"/>
                      <a:pt x="237" y="266"/>
                    </a:cubicBezTo>
                    <a:cubicBezTo>
                      <a:pt x="258" y="258"/>
                      <a:pt x="276" y="293"/>
                      <a:pt x="299" y="297"/>
                    </a:cubicBezTo>
                    <a:cubicBezTo>
                      <a:pt x="307" y="301"/>
                      <a:pt x="312" y="295"/>
                      <a:pt x="320" y="293"/>
                    </a:cubicBezTo>
                    <a:cubicBezTo>
                      <a:pt x="323" y="288"/>
                      <a:pt x="323" y="283"/>
                      <a:pt x="326" y="278"/>
                    </a:cubicBezTo>
                    <a:cubicBezTo>
                      <a:pt x="324" y="262"/>
                      <a:pt x="311" y="249"/>
                      <a:pt x="335" y="240"/>
                    </a:cubicBezTo>
                    <a:cubicBezTo>
                      <a:pt x="336" y="233"/>
                      <a:pt x="340" y="227"/>
                      <a:pt x="344" y="221"/>
                    </a:cubicBezTo>
                    <a:cubicBezTo>
                      <a:pt x="346" y="212"/>
                      <a:pt x="350" y="210"/>
                      <a:pt x="359" y="209"/>
                    </a:cubicBezTo>
                    <a:cubicBezTo>
                      <a:pt x="364" y="205"/>
                      <a:pt x="368" y="205"/>
                      <a:pt x="369" y="198"/>
                    </a:cubicBezTo>
                    <a:cubicBezTo>
                      <a:pt x="368" y="185"/>
                      <a:pt x="358" y="176"/>
                      <a:pt x="345" y="173"/>
                    </a:cubicBezTo>
                    <a:cubicBezTo>
                      <a:pt x="340" y="171"/>
                      <a:pt x="336" y="170"/>
                      <a:pt x="332" y="167"/>
                    </a:cubicBezTo>
                    <a:cubicBezTo>
                      <a:pt x="325" y="155"/>
                      <a:pt x="321" y="162"/>
                      <a:pt x="311" y="167"/>
                    </a:cubicBezTo>
                    <a:cubicBezTo>
                      <a:pt x="298" y="164"/>
                      <a:pt x="292" y="154"/>
                      <a:pt x="279" y="152"/>
                    </a:cubicBezTo>
                    <a:cubicBezTo>
                      <a:pt x="269" y="147"/>
                      <a:pt x="254" y="149"/>
                      <a:pt x="242" y="147"/>
                    </a:cubicBezTo>
                    <a:cubicBezTo>
                      <a:pt x="232" y="148"/>
                      <a:pt x="227" y="143"/>
                      <a:pt x="201" y="149"/>
                    </a:cubicBezTo>
                    <a:cubicBezTo>
                      <a:pt x="200" y="142"/>
                      <a:pt x="196" y="137"/>
                      <a:pt x="192" y="131"/>
                    </a:cubicBezTo>
                    <a:cubicBezTo>
                      <a:pt x="193" y="118"/>
                      <a:pt x="182" y="111"/>
                      <a:pt x="195" y="92"/>
                    </a:cubicBezTo>
                    <a:cubicBezTo>
                      <a:pt x="198" y="82"/>
                      <a:pt x="211" y="76"/>
                      <a:pt x="216" y="66"/>
                    </a:cubicBezTo>
                    <a:cubicBezTo>
                      <a:pt x="214" y="42"/>
                      <a:pt x="230" y="21"/>
                      <a:pt x="210" y="17"/>
                    </a:cubicBezTo>
                    <a:cubicBezTo>
                      <a:pt x="205" y="11"/>
                      <a:pt x="197" y="7"/>
                      <a:pt x="189" y="6"/>
                    </a:cubicBezTo>
                    <a:cubicBezTo>
                      <a:pt x="180" y="1"/>
                      <a:pt x="189" y="0"/>
                      <a:pt x="171" y="2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47" name="Freeform 16"/>
              <p:cNvSpPr>
                <a:spLocks/>
              </p:cNvSpPr>
              <p:nvPr/>
            </p:nvSpPr>
            <p:spPr bwMode="auto">
              <a:xfrm>
                <a:off x="955" y="2224"/>
                <a:ext cx="442" cy="380"/>
              </a:xfrm>
              <a:custGeom>
                <a:avLst/>
                <a:gdLst>
                  <a:gd name="T0" fmla="*/ 111 w 444"/>
                  <a:gd name="T1" fmla="*/ 2 h 394"/>
                  <a:gd name="T2" fmla="*/ 106 w 444"/>
                  <a:gd name="T3" fmla="*/ 14 h 394"/>
                  <a:gd name="T4" fmla="*/ 93 w 444"/>
                  <a:gd name="T5" fmla="*/ 14 h 394"/>
                  <a:gd name="T6" fmla="*/ 49 w 444"/>
                  <a:gd name="T7" fmla="*/ 14 h 394"/>
                  <a:gd name="T8" fmla="*/ 34 w 444"/>
                  <a:gd name="T9" fmla="*/ 14 h 394"/>
                  <a:gd name="T10" fmla="*/ 0 w 444"/>
                  <a:gd name="T11" fmla="*/ 14 h 394"/>
                  <a:gd name="T12" fmla="*/ 6 w 444"/>
                  <a:gd name="T13" fmla="*/ 14 h 394"/>
                  <a:gd name="T14" fmla="*/ 12 w 444"/>
                  <a:gd name="T15" fmla="*/ 17 h 394"/>
                  <a:gd name="T16" fmla="*/ 40 w 444"/>
                  <a:gd name="T17" fmla="*/ 24 h 394"/>
                  <a:gd name="T18" fmla="*/ 57 w 444"/>
                  <a:gd name="T19" fmla="*/ 27 h 394"/>
                  <a:gd name="T20" fmla="*/ 82 w 444"/>
                  <a:gd name="T21" fmla="*/ 29 h 394"/>
                  <a:gd name="T22" fmla="*/ 102 w 444"/>
                  <a:gd name="T23" fmla="*/ 31 h 394"/>
                  <a:gd name="T24" fmla="*/ 111 w 444"/>
                  <a:gd name="T25" fmla="*/ 33 h 394"/>
                  <a:gd name="T26" fmla="*/ 111 w 444"/>
                  <a:gd name="T27" fmla="*/ 37 h 394"/>
                  <a:gd name="T28" fmla="*/ 108 w 444"/>
                  <a:gd name="T29" fmla="*/ 38 h 394"/>
                  <a:gd name="T30" fmla="*/ 111 w 444"/>
                  <a:gd name="T31" fmla="*/ 39 h 394"/>
                  <a:gd name="T32" fmla="*/ 111 w 444"/>
                  <a:gd name="T33" fmla="*/ 37 h 394"/>
                  <a:gd name="T34" fmla="*/ 129 w 444"/>
                  <a:gd name="T35" fmla="*/ 40 h 394"/>
                  <a:gd name="T36" fmla="*/ 147 w 444"/>
                  <a:gd name="T37" fmla="*/ 40 h 394"/>
                  <a:gd name="T38" fmla="*/ 174 w 444"/>
                  <a:gd name="T39" fmla="*/ 43 h 394"/>
                  <a:gd name="T40" fmla="*/ 209 w 444"/>
                  <a:gd name="T41" fmla="*/ 42 h 394"/>
                  <a:gd name="T42" fmla="*/ 225 w 444"/>
                  <a:gd name="T43" fmla="*/ 44 h 394"/>
                  <a:gd name="T44" fmla="*/ 248 w 444"/>
                  <a:gd name="T45" fmla="*/ 46 h 394"/>
                  <a:gd name="T46" fmla="*/ 257 w 444"/>
                  <a:gd name="T47" fmla="*/ 49 h 394"/>
                  <a:gd name="T48" fmla="*/ 282 w 444"/>
                  <a:gd name="T49" fmla="*/ 53 h 394"/>
                  <a:gd name="T50" fmla="*/ 294 w 444"/>
                  <a:gd name="T51" fmla="*/ 54 h 394"/>
                  <a:gd name="T52" fmla="*/ 305 w 444"/>
                  <a:gd name="T53" fmla="*/ 54 h 394"/>
                  <a:gd name="T54" fmla="*/ 308 w 444"/>
                  <a:gd name="T55" fmla="*/ 52 h 394"/>
                  <a:gd name="T56" fmla="*/ 310 w 444"/>
                  <a:gd name="T57" fmla="*/ 48 h 394"/>
                  <a:gd name="T58" fmla="*/ 314 w 444"/>
                  <a:gd name="T59" fmla="*/ 45 h 394"/>
                  <a:gd name="T60" fmla="*/ 320 w 444"/>
                  <a:gd name="T61" fmla="*/ 43 h 394"/>
                  <a:gd name="T62" fmla="*/ 325 w 444"/>
                  <a:gd name="T63" fmla="*/ 41 h 394"/>
                  <a:gd name="T64" fmla="*/ 328 w 444"/>
                  <a:gd name="T65" fmla="*/ 39 h 394"/>
                  <a:gd name="T66" fmla="*/ 334 w 444"/>
                  <a:gd name="T67" fmla="*/ 38 h 394"/>
                  <a:gd name="T68" fmla="*/ 322 w 444"/>
                  <a:gd name="T69" fmla="*/ 36 h 394"/>
                  <a:gd name="T70" fmla="*/ 313 w 444"/>
                  <a:gd name="T71" fmla="*/ 35 h 394"/>
                  <a:gd name="T72" fmla="*/ 297 w 444"/>
                  <a:gd name="T73" fmla="*/ 31 h 394"/>
                  <a:gd name="T74" fmla="*/ 306 w 444"/>
                  <a:gd name="T75" fmla="*/ 34 h 394"/>
                  <a:gd name="T76" fmla="*/ 296 w 444"/>
                  <a:gd name="T77" fmla="*/ 31 h 394"/>
                  <a:gd name="T78" fmla="*/ 281 w 444"/>
                  <a:gd name="T79" fmla="*/ 31 h 394"/>
                  <a:gd name="T80" fmla="*/ 264 w 444"/>
                  <a:gd name="T81" fmla="*/ 29 h 394"/>
                  <a:gd name="T82" fmla="*/ 231 w 444"/>
                  <a:gd name="T83" fmla="*/ 24 h 394"/>
                  <a:gd name="T84" fmla="*/ 210 w 444"/>
                  <a:gd name="T85" fmla="*/ 23 h 394"/>
                  <a:gd name="T86" fmla="*/ 170 w 444"/>
                  <a:gd name="T87" fmla="*/ 18 h 394"/>
                  <a:gd name="T88" fmla="*/ 159 w 444"/>
                  <a:gd name="T89" fmla="*/ 16 h 394"/>
                  <a:gd name="T90" fmla="*/ 144 w 444"/>
                  <a:gd name="T91" fmla="*/ 14 h 394"/>
                  <a:gd name="T92" fmla="*/ 138 w 444"/>
                  <a:gd name="T93" fmla="*/ 14 h 394"/>
                  <a:gd name="T94" fmla="*/ 144 w 444"/>
                  <a:gd name="T95" fmla="*/ 14 h 394"/>
                  <a:gd name="T96" fmla="*/ 155 w 444"/>
                  <a:gd name="T97" fmla="*/ 14 h 394"/>
                  <a:gd name="T98" fmla="*/ 117 w 444"/>
                  <a:gd name="T99" fmla="*/ 14 h 394"/>
                  <a:gd name="T100" fmla="*/ 111 w 444"/>
                  <a:gd name="T101" fmla="*/ 8 h 394"/>
                  <a:gd name="T102" fmla="*/ 111 w 444"/>
                  <a:gd name="T103" fmla="*/ 2 h 394"/>
                  <a:gd name="T104" fmla="*/ 111 w 444"/>
                  <a:gd name="T105" fmla="*/ 0 h 39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444"/>
                  <a:gd name="T160" fmla="*/ 0 h 394"/>
                  <a:gd name="T161" fmla="*/ 444 w 444"/>
                  <a:gd name="T162" fmla="*/ 394 h 39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444" h="394">
                    <a:moveTo>
                      <a:pt x="130" y="2"/>
                    </a:moveTo>
                    <a:cubicBezTo>
                      <a:pt x="124" y="8"/>
                      <a:pt x="114" y="17"/>
                      <a:pt x="106" y="18"/>
                    </a:cubicBezTo>
                    <a:cubicBezTo>
                      <a:pt x="101" y="20"/>
                      <a:pt x="97" y="21"/>
                      <a:pt x="93" y="24"/>
                    </a:cubicBezTo>
                    <a:cubicBezTo>
                      <a:pt x="82" y="43"/>
                      <a:pt x="62" y="49"/>
                      <a:pt x="49" y="66"/>
                    </a:cubicBezTo>
                    <a:cubicBezTo>
                      <a:pt x="48" y="78"/>
                      <a:pt x="46" y="85"/>
                      <a:pt x="34" y="87"/>
                    </a:cubicBezTo>
                    <a:cubicBezTo>
                      <a:pt x="22" y="93"/>
                      <a:pt x="13" y="92"/>
                      <a:pt x="0" y="93"/>
                    </a:cubicBezTo>
                    <a:cubicBezTo>
                      <a:pt x="1" y="102"/>
                      <a:pt x="2" y="106"/>
                      <a:pt x="6" y="113"/>
                    </a:cubicBezTo>
                    <a:cubicBezTo>
                      <a:pt x="7" y="119"/>
                      <a:pt x="10" y="122"/>
                      <a:pt x="12" y="128"/>
                    </a:cubicBezTo>
                    <a:cubicBezTo>
                      <a:pt x="13" y="163"/>
                      <a:pt x="9" y="163"/>
                      <a:pt x="40" y="165"/>
                    </a:cubicBezTo>
                    <a:cubicBezTo>
                      <a:pt x="50" y="169"/>
                      <a:pt x="47" y="178"/>
                      <a:pt x="57" y="182"/>
                    </a:cubicBezTo>
                    <a:cubicBezTo>
                      <a:pt x="65" y="190"/>
                      <a:pt x="75" y="191"/>
                      <a:pt x="82" y="198"/>
                    </a:cubicBezTo>
                    <a:cubicBezTo>
                      <a:pt x="85" y="219"/>
                      <a:pt x="87" y="212"/>
                      <a:pt x="102" y="209"/>
                    </a:cubicBezTo>
                    <a:cubicBezTo>
                      <a:pt x="114" y="211"/>
                      <a:pt x="117" y="222"/>
                      <a:pt x="124" y="231"/>
                    </a:cubicBezTo>
                    <a:cubicBezTo>
                      <a:pt x="123" y="249"/>
                      <a:pt x="119" y="250"/>
                      <a:pt x="112" y="264"/>
                    </a:cubicBezTo>
                    <a:cubicBezTo>
                      <a:pt x="111" y="269"/>
                      <a:pt x="109" y="273"/>
                      <a:pt x="108" y="278"/>
                    </a:cubicBezTo>
                    <a:cubicBezTo>
                      <a:pt x="114" y="284"/>
                      <a:pt x="118" y="284"/>
                      <a:pt x="126" y="285"/>
                    </a:cubicBezTo>
                    <a:cubicBezTo>
                      <a:pt x="137" y="284"/>
                      <a:pt x="147" y="274"/>
                      <a:pt x="157" y="267"/>
                    </a:cubicBezTo>
                    <a:cubicBezTo>
                      <a:pt x="173" y="272"/>
                      <a:pt x="172" y="285"/>
                      <a:pt x="184" y="294"/>
                    </a:cubicBezTo>
                    <a:cubicBezTo>
                      <a:pt x="186" y="294"/>
                      <a:pt x="198" y="292"/>
                      <a:pt x="202" y="294"/>
                    </a:cubicBezTo>
                    <a:cubicBezTo>
                      <a:pt x="215" y="302"/>
                      <a:pt x="206" y="317"/>
                      <a:pt x="229" y="321"/>
                    </a:cubicBezTo>
                    <a:cubicBezTo>
                      <a:pt x="244" y="327"/>
                      <a:pt x="251" y="316"/>
                      <a:pt x="264" y="314"/>
                    </a:cubicBezTo>
                    <a:cubicBezTo>
                      <a:pt x="269" y="318"/>
                      <a:pt x="280" y="323"/>
                      <a:pt x="280" y="323"/>
                    </a:cubicBezTo>
                    <a:cubicBezTo>
                      <a:pt x="286" y="331"/>
                      <a:pt x="293" y="337"/>
                      <a:pt x="303" y="339"/>
                    </a:cubicBezTo>
                    <a:cubicBezTo>
                      <a:pt x="310" y="344"/>
                      <a:pt x="308" y="350"/>
                      <a:pt x="312" y="357"/>
                    </a:cubicBezTo>
                    <a:cubicBezTo>
                      <a:pt x="318" y="368"/>
                      <a:pt x="330" y="379"/>
                      <a:pt x="342" y="381"/>
                    </a:cubicBezTo>
                    <a:cubicBezTo>
                      <a:pt x="350" y="385"/>
                      <a:pt x="358" y="388"/>
                      <a:pt x="366" y="390"/>
                    </a:cubicBezTo>
                    <a:cubicBezTo>
                      <a:pt x="374" y="394"/>
                      <a:pt x="382" y="393"/>
                      <a:pt x="387" y="386"/>
                    </a:cubicBezTo>
                    <a:cubicBezTo>
                      <a:pt x="388" y="380"/>
                      <a:pt x="390" y="377"/>
                      <a:pt x="393" y="372"/>
                    </a:cubicBezTo>
                    <a:cubicBezTo>
                      <a:pt x="394" y="364"/>
                      <a:pt x="392" y="354"/>
                      <a:pt x="397" y="347"/>
                    </a:cubicBezTo>
                    <a:cubicBezTo>
                      <a:pt x="399" y="339"/>
                      <a:pt x="398" y="334"/>
                      <a:pt x="406" y="333"/>
                    </a:cubicBezTo>
                    <a:cubicBezTo>
                      <a:pt x="411" y="329"/>
                      <a:pt x="414" y="326"/>
                      <a:pt x="417" y="321"/>
                    </a:cubicBezTo>
                    <a:cubicBezTo>
                      <a:pt x="419" y="312"/>
                      <a:pt x="422" y="311"/>
                      <a:pt x="427" y="303"/>
                    </a:cubicBezTo>
                    <a:cubicBezTo>
                      <a:pt x="429" y="295"/>
                      <a:pt x="426" y="288"/>
                      <a:pt x="433" y="284"/>
                    </a:cubicBezTo>
                    <a:cubicBezTo>
                      <a:pt x="434" y="277"/>
                      <a:pt x="437" y="276"/>
                      <a:pt x="444" y="273"/>
                    </a:cubicBezTo>
                    <a:cubicBezTo>
                      <a:pt x="440" y="262"/>
                      <a:pt x="432" y="256"/>
                      <a:pt x="421" y="254"/>
                    </a:cubicBezTo>
                    <a:cubicBezTo>
                      <a:pt x="415" y="251"/>
                      <a:pt x="409" y="247"/>
                      <a:pt x="403" y="243"/>
                    </a:cubicBezTo>
                    <a:cubicBezTo>
                      <a:pt x="400" y="241"/>
                      <a:pt x="375" y="212"/>
                      <a:pt x="372" y="210"/>
                    </a:cubicBezTo>
                    <a:cubicBezTo>
                      <a:pt x="371" y="209"/>
                      <a:pt x="390" y="233"/>
                      <a:pt x="390" y="233"/>
                    </a:cubicBezTo>
                    <a:cubicBezTo>
                      <a:pt x="390" y="234"/>
                      <a:pt x="378" y="213"/>
                      <a:pt x="370" y="209"/>
                    </a:cubicBezTo>
                    <a:cubicBezTo>
                      <a:pt x="362" y="205"/>
                      <a:pt x="348" y="211"/>
                      <a:pt x="340" y="209"/>
                    </a:cubicBezTo>
                    <a:cubicBezTo>
                      <a:pt x="333" y="204"/>
                      <a:pt x="328" y="196"/>
                      <a:pt x="319" y="194"/>
                    </a:cubicBezTo>
                    <a:cubicBezTo>
                      <a:pt x="312" y="182"/>
                      <a:pt x="310" y="168"/>
                      <a:pt x="286" y="167"/>
                    </a:cubicBezTo>
                    <a:cubicBezTo>
                      <a:pt x="280" y="164"/>
                      <a:pt x="272" y="162"/>
                      <a:pt x="265" y="161"/>
                    </a:cubicBezTo>
                    <a:cubicBezTo>
                      <a:pt x="252" y="151"/>
                      <a:pt x="238" y="144"/>
                      <a:pt x="225" y="134"/>
                    </a:cubicBezTo>
                    <a:cubicBezTo>
                      <a:pt x="222" y="128"/>
                      <a:pt x="220" y="125"/>
                      <a:pt x="214" y="122"/>
                    </a:cubicBezTo>
                    <a:cubicBezTo>
                      <a:pt x="208" y="115"/>
                      <a:pt x="202" y="108"/>
                      <a:pt x="199" y="99"/>
                    </a:cubicBezTo>
                    <a:cubicBezTo>
                      <a:pt x="198" y="93"/>
                      <a:pt x="196" y="86"/>
                      <a:pt x="193" y="80"/>
                    </a:cubicBezTo>
                    <a:cubicBezTo>
                      <a:pt x="191" y="72"/>
                      <a:pt x="192" y="67"/>
                      <a:pt x="199" y="62"/>
                    </a:cubicBezTo>
                    <a:cubicBezTo>
                      <a:pt x="202" y="56"/>
                      <a:pt x="204" y="54"/>
                      <a:pt x="210" y="51"/>
                    </a:cubicBezTo>
                    <a:cubicBezTo>
                      <a:pt x="220" y="37"/>
                      <a:pt x="183" y="19"/>
                      <a:pt x="172" y="17"/>
                    </a:cubicBezTo>
                    <a:cubicBezTo>
                      <a:pt x="165" y="13"/>
                      <a:pt x="159" y="9"/>
                      <a:pt x="151" y="8"/>
                    </a:cubicBezTo>
                    <a:cubicBezTo>
                      <a:pt x="148" y="6"/>
                      <a:pt x="142" y="2"/>
                      <a:pt x="142" y="2"/>
                    </a:cubicBezTo>
                    <a:lnTo>
                      <a:pt x="130" y="0"/>
                    </a:lnTo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48" name="Freeform 17"/>
              <p:cNvSpPr>
                <a:spLocks/>
              </p:cNvSpPr>
              <p:nvPr/>
            </p:nvSpPr>
            <p:spPr bwMode="auto">
              <a:xfrm>
                <a:off x="2625" y="1675"/>
                <a:ext cx="918" cy="810"/>
              </a:xfrm>
              <a:custGeom>
                <a:avLst/>
                <a:gdLst>
                  <a:gd name="T0" fmla="*/ 92 w 923"/>
                  <a:gd name="T1" fmla="*/ 52 h 839"/>
                  <a:gd name="T2" fmla="*/ 92 w 923"/>
                  <a:gd name="T3" fmla="*/ 48 h 839"/>
                  <a:gd name="T4" fmla="*/ 197 w 923"/>
                  <a:gd name="T5" fmla="*/ 47 h 839"/>
                  <a:gd name="T6" fmla="*/ 181 w 923"/>
                  <a:gd name="T7" fmla="*/ 38 h 839"/>
                  <a:gd name="T8" fmla="*/ 209 w 923"/>
                  <a:gd name="T9" fmla="*/ 36 h 839"/>
                  <a:gd name="T10" fmla="*/ 229 w 923"/>
                  <a:gd name="T11" fmla="*/ 34 h 839"/>
                  <a:gd name="T12" fmla="*/ 264 w 923"/>
                  <a:gd name="T13" fmla="*/ 29 h 839"/>
                  <a:gd name="T14" fmla="*/ 314 w 923"/>
                  <a:gd name="T15" fmla="*/ 23 h 839"/>
                  <a:gd name="T16" fmla="*/ 355 w 923"/>
                  <a:gd name="T17" fmla="*/ 24 h 839"/>
                  <a:gd name="T18" fmla="*/ 387 w 923"/>
                  <a:gd name="T19" fmla="*/ 19 h 839"/>
                  <a:gd name="T20" fmla="*/ 411 w 923"/>
                  <a:gd name="T21" fmla="*/ 14 h 839"/>
                  <a:gd name="T22" fmla="*/ 422 w 923"/>
                  <a:gd name="T23" fmla="*/ 14 h 839"/>
                  <a:gd name="T24" fmla="*/ 458 w 923"/>
                  <a:gd name="T25" fmla="*/ 5 h 839"/>
                  <a:gd name="T26" fmla="*/ 491 w 923"/>
                  <a:gd name="T27" fmla="*/ 14 h 839"/>
                  <a:gd name="T28" fmla="*/ 550 w 923"/>
                  <a:gd name="T29" fmla="*/ 14 h 839"/>
                  <a:gd name="T30" fmla="*/ 578 w 923"/>
                  <a:gd name="T31" fmla="*/ 14 h 839"/>
                  <a:gd name="T32" fmla="*/ 611 w 923"/>
                  <a:gd name="T33" fmla="*/ 21 h 839"/>
                  <a:gd name="T34" fmla="*/ 578 w 923"/>
                  <a:gd name="T35" fmla="*/ 36 h 839"/>
                  <a:gd name="T36" fmla="*/ 559 w 923"/>
                  <a:gd name="T37" fmla="*/ 42 h 839"/>
                  <a:gd name="T38" fmla="*/ 538 w 923"/>
                  <a:gd name="T39" fmla="*/ 48 h 839"/>
                  <a:gd name="T40" fmla="*/ 592 w 923"/>
                  <a:gd name="T41" fmla="*/ 43 h 839"/>
                  <a:gd name="T42" fmla="*/ 611 w 923"/>
                  <a:gd name="T43" fmla="*/ 41 h 839"/>
                  <a:gd name="T44" fmla="*/ 635 w 923"/>
                  <a:gd name="T45" fmla="*/ 55 h 839"/>
                  <a:gd name="T46" fmla="*/ 670 w 923"/>
                  <a:gd name="T47" fmla="*/ 68 h 839"/>
                  <a:gd name="T48" fmla="*/ 637 w 923"/>
                  <a:gd name="T49" fmla="*/ 80 h 839"/>
                  <a:gd name="T50" fmla="*/ 599 w 923"/>
                  <a:gd name="T51" fmla="*/ 89 h 839"/>
                  <a:gd name="T52" fmla="*/ 580 w 923"/>
                  <a:gd name="T53" fmla="*/ 89 h 839"/>
                  <a:gd name="T54" fmla="*/ 574 w 923"/>
                  <a:gd name="T55" fmla="*/ 91 h 839"/>
                  <a:gd name="T56" fmla="*/ 544 w 923"/>
                  <a:gd name="T57" fmla="*/ 92 h 839"/>
                  <a:gd name="T58" fmla="*/ 514 w 923"/>
                  <a:gd name="T59" fmla="*/ 95 h 839"/>
                  <a:gd name="T60" fmla="*/ 475 w 923"/>
                  <a:gd name="T61" fmla="*/ 92 h 839"/>
                  <a:gd name="T62" fmla="*/ 431 w 923"/>
                  <a:gd name="T63" fmla="*/ 92 h 839"/>
                  <a:gd name="T64" fmla="*/ 375 w 923"/>
                  <a:gd name="T65" fmla="*/ 95 h 839"/>
                  <a:gd name="T66" fmla="*/ 357 w 923"/>
                  <a:gd name="T67" fmla="*/ 102 h 839"/>
                  <a:gd name="T68" fmla="*/ 310 w 923"/>
                  <a:gd name="T69" fmla="*/ 109 h 839"/>
                  <a:gd name="T70" fmla="*/ 258 w 923"/>
                  <a:gd name="T71" fmla="*/ 122 h 839"/>
                  <a:gd name="T72" fmla="*/ 247 w 923"/>
                  <a:gd name="T73" fmla="*/ 118 h 839"/>
                  <a:gd name="T74" fmla="*/ 195 w 923"/>
                  <a:gd name="T75" fmla="*/ 120 h 839"/>
                  <a:gd name="T76" fmla="*/ 137 w 923"/>
                  <a:gd name="T77" fmla="*/ 112 h 839"/>
                  <a:gd name="T78" fmla="*/ 105 w 923"/>
                  <a:gd name="T79" fmla="*/ 120 h 839"/>
                  <a:gd name="T80" fmla="*/ 92 w 923"/>
                  <a:gd name="T81" fmla="*/ 114 h 839"/>
                  <a:gd name="T82" fmla="*/ 86 w 923"/>
                  <a:gd name="T83" fmla="*/ 98 h 839"/>
                  <a:gd name="T84" fmla="*/ 32 w 923"/>
                  <a:gd name="T85" fmla="*/ 94 h 839"/>
                  <a:gd name="T86" fmla="*/ 16 w 923"/>
                  <a:gd name="T87" fmla="*/ 92 h 839"/>
                  <a:gd name="T88" fmla="*/ 26 w 923"/>
                  <a:gd name="T89" fmla="*/ 88 h 839"/>
                  <a:gd name="T90" fmla="*/ 48 w 923"/>
                  <a:gd name="T91" fmla="*/ 86 h 839"/>
                  <a:gd name="T92" fmla="*/ 74 w 923"/>
                  <a:gd name="T93" fmla="*/ 79 h 839"/>
                  <a:gd name="T94" fmla="*/ 54 w 923"/>
                  <a:gd name="T95" fmla="*/ 77 h 839"/>
                  <a:gd name="T96" fmla="*/ 56 w 923"/>
                  <a:gd name="T97" fmla="*/ 70 h 839"/>
                  <a:gd name="T98" fmla="*/ 26 w 923"/>
                  <a:gd name="T99" fmla="*/ 61 h 839"/>
                  <a:gd name="T100" fmla="*/ 68 w 923"/>
                  <a:gd name="T101" fmla="*/ 63 h 839"/>
                  <a:gd name="T102" fmla="*/ 92 w 923"/>
                  <a:gd name="T103" fmla="*/ 68 h 839"/>
                  <a:gd name="T104" fmla="*/ 92 w 923"/>
                  <a:gd name="T105" fmla="*/ 69 h 839"/>
                  <a:gd name="T106" fmla="*/ 92 w 923"/>
                  <a:gd name="T107" fmla="*/ 66 h 839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923"/>
                  <a:gd name="T163" fmla="*/ 0 h 839"/>
                  <a:gd name="T164" fmla="*/ 923 w 923"/>
                  <a:gd name="T165" fmla="*/ 839 h 839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923" h="839">
                    <a:moveTo>
                      <a:pt x="100" y="417"/>
                    </a:moveTo>
                    <a:cubicBezTo>
                      <a:pt x="98" y="394"/>
                      <a:pt x="97" y="375"/>
                      <a:pt x="104" y="353"/>
                    </a:cubicBezTo>
                    <a:cubicBezTo>
                      <a:pt x="107" y="345"/>
                      <a:pt x="106" y="340"/>
                      <a:pt x="114" y="337"/>
                    </a:cubicBezTo>
                    <a:cubicBezTo>
                      <a:pt x="118" y="335"/>
                      <a:pt x="126" y="333"/>
                      <a:pt x="126" y="333"/>
                    </a:cubicBezTo>
                    <a:cubicBezTo>
                      <a:pt x="167" y="335"/>
                      <a:pt x="190" y="337"/>
                      <a:pt x="232" y="335"/>
                    </a:cubicBezTo>
                    <a:cubicBezTo>
                      <a:pt x="239" y="331"/>
                      <a:pt x="245" y="329"/>
                      <a:pt x="252" y="327"/>
                    </a:cubicBezTo>
                    <a:cubicBezTo>
                      <a:pt x="250" y="320"/>
                      <a:pt x="246" y="316"/>
                      <a:pt x="244" y="309"/>
                    </a:cubicBezTo>
                    <a:cubicBezTo>
                      <a:pt x="246" y="287"/>
                      <a:pt x="242" y="276"/>
                      <a:pt x="236" y="257"/>
                    </a:cubicBezTo>
                    <a:cubicBezTo>
                      <a:pt x="247" y="251"/>
                      <a:pt x="257" y="254"/>
                      <a:pt x="266" y="245"/>
                    </a:cubicBezTo>
                    <a:cubicBezTo>
                      <a:pt x="265" y="243"/>
                      <a:pt x="265" y="241"/>
                      <a:pt x="264" y="239"/>
                    </a:cubicBezTo>
                    <a:cubicBezTo>
                      <a:pt x="262" y="237"/>
                      <a:pt x="259" y="237"/>
                      <a:pt x="258" y="235"/>
                    </a:cubicBezTo>
                    <a:cubicBezTo>
                      <a:pt x="253" y="223"/>
                      <a:pt x="286" y="220"/>
                      <a:pt x="292" y="219"/>
                    </a:cubicBezTo>
                    <a:cubicBezTo>
                      <a:pt x="304" y="215"/>
                      <a:pt x="301" y="205"/>
                      <a:pt x="310" y="197"/>
                    </a:cubicBezTo>
                    <a:cubicBezTo>
                      <a:pt x="323" y="186"/>
                      <a:pt x="348" y="188"/>
                      <a:pt x="362" y="187"/>
                    </a:cubicBezTo>
                    <a:cubicBezTo>
                      <a:pt x="377" y="182"/>
                      <a:pt x="381" y="179"/>
                      <a:pt x="400" y="177"/>
                    </a:cubicBezTo>
                    <a:cubicBezTo>
                      <a:pt x="410" y="171"/>
                      <a:pt x="413" y="157"/>
                      <a:pt x="424" y="153"/>
                    </a:cubicBezTo>
                    <a:cubicBezTo>
                      <a:pt x="429" y="151"/>
                      <a:pt x="440" y="149"/>
                      <a:pt x="440" y="149"/>
                    </a:cubicBezTo>
                    <a:cubicBezTo>
                      <a:pt x="449" y="151"/>
                      <a:pt x="468" y="155"/>
                      <a:pt x="468" y="155"/>
                    </a:cubicBezTo>
                    <a:cubicBezTo>
                      <a:pt x="483" y="153"/>
                      <a:pt x="493" y="152"/>
                      <a:pt x="504" y="141"/>
                    </a:cubicBezTo>
                    <a:cubicBezTo>
                      <a:pt x="508" y="137"/>
                      <a:pt x="516" y="129"/>
                      <a:pt x="516" y="129"/>
                    </a:cubicBezTo>
                    <a:cubicBezTo>
                      <a:pt x="523" y="108"/>
                      <a:pt x="536" y="105"/>
                      <a:pt x="556" y="103"/>
                    </a:cubicBezTo>
                    <a:cubicBezTo>
                      <a:pt x="560" y="91"/>
                      <a:pt x="563" y="88"/>
                      <a:pt x="552" y="81"/>
                    </a:cubicBezTo>
                    <a:cubicBezTo>
                      <a:pt x="550" y="75"/>
                      <a:pt x="558" y="63"/>
                      <a:pt x="558" y="63"/>
                    </a:cubicBezTo>
                    <a:cubicBezTo>
                      <a:pt x="547" y="47"/>
                      <a:pt x="552" y="47"/>
                      <a:pt x="568" y="37"/>
                    </a:cubicBezTo>
                    <a:cubicBezTo>
                      <a:pt x="577" y="23"/>
                      <a:pt x="570" y="7"/>
                      <a:pt x="588" y="1"/>
                    </a:cubicBezTo>
                    <a:cubicBezTo>
                      <a:pt x="599" y="2"/>
                      <a:pt x="612" y="0"/>
                      <a:pt x="622" y="5"/>
                    </a:cubicBezTo>
                    <a:cubicBezTo>
                      <a:pt x="626" y="7"/>
                      <a:pt x="634" y="13"/>
                      <a:pt x="634" y="13"/>
                    </a:cubicBezTo>
                    <a:cubicBezTo>
                      <a:pt x="639" y="28"/>
                      <a:pt x="648" y="43"/>
                      <a:pt x="660" y="55"/>
                    </a:cubicBezTo>
                    <a:cubicBezTo>
                      <a:pt x="663" y="63"/>
                      <a:pt x="666" y="64"/>
                      <a:pt x="674" y="67"/>
                    </a:cubicBezTo>
                    <a:cubicBezTo>
                      <a:pt x="693" y="54"/>
                      <a:pt x="716" y="49"/>
                      <a:pt x="738" y="47"/>
                    </a:cubicBezTo>
                    <a:cubicBezTo>
                      <a:pt x="747" y="48"/>
                      <a:pt x="757" y="47"/>
                      <a:pt x="766" y="49"/>
                    </a:cubicBezTo>
                    <a:cubicBezTo>
                      <a:pt x="772" y="50"/>
                      <a:pt x="776" y="65"/>
                      <a:pt x="776" y="65"/>
                    </a:cubicBezTo>
                    <a:cubicBezTo>
                      <a:pt x="779" y="88"/>
                      <a:pt x="787" y="102"/>
                      <a:pt x="806" y="115"/>
                    </a:cubicBezTo>
                    <a:cubicBezTo>
                      <a:pt x="812" y="123"/>
                      <a:pt x="817" y="130"/>
                      <a:pt x="820" y="139"/>
                    </a:cubicBezTo>
                    <a:cubicBezTo>
                      <a:pt x="815" y="164"/>
                      <a:pt x="806" y="194"/>
                      <a:pt x="792" y="215"/>
                    </a:cubicBezTo>
                    <a:cubicBezTo>
                      <a:pt x="787" y="223"/>
                      <a:pt x="781" y="231"/>
                      <a:pt x="776" y="239"/>
                    </a:cubicBezTo>
                    <a:cubicBezTo>
                      <a:pt x="774" y="243"/>
                      <a:pt x="772" y="251"/>
                      <a:pt x="772" y="251"/>
                    </a:cubicBezTo>
                    <a:cubicBezTo>
                      <a:pt x="770" y="271"/>
                      <a:pt x="767" y="284"/>
                      <a:pt x="750" y="295"/>
                    </a:cubicBezTo>
                    <a:cubicBezTo>
                      <a:pt x="744" y="303"/>
                      <a:pt x="736" y="309"/>
                      <a:pt x="730" y="317"/>
                    </a:cubicBezTo>
                    <a:cubicBezTo>
                      <a:pt x="727" y="321"/>
                      <a:pt x="722" y="329"/>
                      <a:pt x="722" y="329"/>
                    </a:cubicBezTo>
                    <a:cubicBezTo>
                      <a:pt x="725" y="341"/>
                      <a:pt x="723" y="342"/>
                      <a:pt x="736" y="345"/>
                    </a:cubicBezTo>
                    <a:cubicBezTo>
                      <a:pt x="754" y="341"/>
                      <a:pt x="784" y="316"/>
                      <a:pt x="794" y="301"/>
                    </a:cubicBezTo>
                    <a:cubicBezTo>
                      <a:pt x="801" y="290"/>
                      <a:pt x="796" y="279"/>
                      <a:pt x="806" y="269"/>
                    </a:cubicBezTo>
                    <a:cubicBezTo>
                      <a:pt x="814" y="272"/>
                      <a:pt x="817" y="281"/>
                      <a:pt x="820" y="289"/>
                    </a:cubicBezTo>
                    <a:cubicBezTo>
                      <a:pt x="821" y="312"/>
                      <a:pt x="817" y="321"/>
                      <a:pt x="828" y="337"/>
                    </a:cubicBezTo>
                    <a:cubicBezTo>
                      <a:pt x="832" y="351"/>
                      <a:pt x="848" y="363"/>
                      <a:pt x="858" y="375"/>
                    </a:cubicBezTo>
                    <a:cubicBezTo>
                      <a:pt x="879" y="400"/>
                      <a:pt x="888" y="435"/>
                      <a:pt x="916" y="453"/>
                    </a:cubicBezTo>
                    <a:cubicBezTo>
                      <a:pt x="923" y="463"/>
                      <a:pt x="915" y="464"/>
                      <a:pt x="906" y="469"/>
                    </a:cubicBezTo>
                    <a:cubicBezTo>
                      <a:pt x="897" y="482"/>
                      <a:pt x="883" y="493"/>
                      <a:pt x="878" y="509"/>
                    </a:cubicBezTo>
                    <a:cubicBezTo>
                      <a:pt x="876" y="535"/>
                      <a:pt x="873" y="538"/>
                      <a:pt x="860" y="557"/>
                    </a:cubicBezTo>
                    <a:cubicBezTo>
                      <a:pt x="856" y="592"/>
                      <a:pt x="852" y="589"/>
                      <a:pt x="822" y="599"/>
                    </a:cubicBezTo>
                    <a:cubicBezTo>
                      <a:pt x="815" y="601"/>
                      <a:pt x="812" y="608"/>
                      <a:pt x="804" y="611"/>
                    </a:cubicBezTo>
                    <a:cubicBezTo>
                      <a:pt x="798" y="619"/>
                      <a:pt x="791" y="624"/>
                      <a:pt x="782" y="627"/>
                    </a:cubicBezTo>
                    <a:cubicBezTo>
                      <a:pt x="780" y="622"/>
                      <a:pt x="782" y="615"/>
                      <a:pt x="778" y="613"/>
                    </a:cubicBezTo>
                    <a:cubicBezTo>
                      <a:pt x="776" y="612"/>
                      <a:pt x="777" y="617"/>
                      <a:pt x="776" y="619"/>
                    </a:cubicBezTo>
                    <a:cubicBezTo>
                      <a:pt x="774" y="621"/>
                      <a:pt x="772" y="623"/>
                      <a:pt x="770" y="625"/>
                    </a:cubicBezTo>
                    <a:cubicBezTo>
                      <a:pt x="764" y="629"/>
                      <a:pt x="755" y="627"/>
                      <a:pt x="748" y="631"/>
                    </a:cubicBezTo>
                    <a:cubicBezTo>
                      <a:pt x="727" y="642"/>
                      <a:pt x="744" y="636"/>
                      <a:pt x="730" y="641"/>
                    </a:cubicBezTo>
                    <a:cubicBezTo>
                      <a:pt x="719" y="637"/>
                      <a:pt x="713" y="635"/>
                      <a:pt x="698" y="641"/>
                    </a:cubicBezTo>
                    <a:cubicBezTo>
                      <a:pt x="694" y="643"/>
                      <a:pt x="690" y="653"/>
                      <a:pt x="690" y="653"/>
                    </a:cubicBezTo>
                    <a:cubicBezTo>
                      <a:pt x="680" y="650"/>
                      <a:pt x="680" y="645"/>
                      <a:pt x="670" y="641"/>
                    </a:cubicBezTo>
                    <a:cubicBezTo>
                      <a:pt x="660" y="637"/>
                      <a:pt x="650" y="634"/>
                      <a:pt x="640" y="631"/>
                    </a:cubicBezTo>
                    <a:cubicBezTo>
                      <a:pt x="631" y="628"/>
                      <a:pt x="614" y="623"/>
                      <a:pt x="614" y="623"/>
                    </a:cubicBezTo>
                    <a:cubicBezTo>
                      <a:pt x="600" y="625"/>
                      <a:pt x="594" y="629"/>
                      <a:pt x="582" y="633"/>
                    </a:cubicBezTo>
                    <a:cubicBezTo>
                      <a:pt x="570" y="651"/>
                      <a:pt x="579" y="645"/>
                      <a:pt x="552" y="647"/>
                    </a:cubicBezTo>
                    <a:cubicBezTo>
                      <a:pt x="534" y="651"/>
                      <a:pt x="515" y="657"/>
                      <a:pt x="498" y="663"/>
                    </a:cubicBezTo>
                    <a:cubicBezTo>
                      <a:pt x="494" y="667"/>
                      <a:pt x="488" y="670"/>
                      <a:pt x="486" y="675"/>
                    </a:cubicBezTo>
                    <a:cubicBezTo>
                      <a:pt x="483" y="685"/>
                      <a:pt x="479" y="697"/>
                      <a:pt x="470" y="703"/>
                    </a:cubicBezTo>
                    <a:cubicBezTo>
                      <a:pt x="468" y="709"/>
                      <a:pt x="465" y="723"/>
                      <a:pt x="462" y="729"/>
                    </a:cubicBezTo>
                    <a:cubicBezTo>
                      <a:pt x="454" y="743"/>
                      <a:pt x="433" y="743"/>
                      <a:pt x="420" y="751"/>
                    </a:cubicBezTo>
                    <a:cubicBezTo>
                      <a:pt x="413" y="761"/>
                      <a:pt x="408" y="772"/>
                      <a:pt x="398" y="779"/>
                    </a:cubicBezTo>
                    <a:cubicBezTo>
                      <a:pt x="392" y="797"/>
                      <a:pt x="370" y="832"/>
                      <a:pt x="350" y="839"/>
                    </a:cubicBezTo>
                    <a:cubicBezTo>
                      <a:pt x="339" y="835"/>
                      <a:pt x="345" y="839"/>
                      <a:pt x="336" y="825"/>
                    </a:cubicBezTo>
                    <a:cubicBezTo>
                      <a:pt x="333" y="821"/>
                      <a:pt x="328" y="813"/>
                      <a:pt x="328" y="813"/>
                    </a:cubicBezTo>
                    <a:cubicBezTo>
                      <a:pt x="315" y="814"/>
                      <a:pt x="283" y="813"/>
                      <a:pt x="268" y="821"/>
                    </a:cubicBezTo>
                    <a:cubicBezTo>
                      <a:pt x="247" y="832"/>
                      <a:pt x="264" y="826"/>
                      <a:pt x="250" y="831"/>
                    </a:cubicBezTo>
                    <a:cubicBezTo>
                      <a:pt x="220" y="824"/>
                      <a:pt x="235" y="776"/>
                      <a:pt x="206" y="769"/>
                    </a:cubicBezTo>
                    <a:cubicBezTo>
                      <a:pt x="201" y="770"/>
                      <a:pt x="196" y="769"/>
                      <a:pt x="192" y="771"/>
                    </a:cubicBezTo>
                    <a:cubicBezTo>
                      <a:pt x="188" y="773"/>
                      <a:pt x="184" y="788"/>
                      <a:pt x="184" y="789"/>
                    </a:cubicBezTo>
                    <a:cubicBezTo>
                      <a:pt x="179" y="803"/>
                      <a:pt x="172" y="823"/>
                      <a:pt x="160" y="831"/>
                    </a:cubicBezTo>
                    <a:cubicBezTo>
                      <a:pt x="147" y="828"/>
                      <a:pt x="145" y="814"/>
                      <a:pt x="134" y="807"/>
                    </a:cubicBezTo>
                    <a:cubicBezTo>
                      <a:pt x="132" y="800"/>
                      <a:pt x="124" y="789"/>
                      <a:pt x="124" y="789"/>
                    </a:cubicBezTo>
                    <a:cubicBezTo>
                      <a:pt x="122" y="777"/>
                      <a:pt x="114" y="764"/>
                      <a:pt x="104" y="757"/>
                    </a:cubicBezTo>
                    <a:cubicBezTo>
                      <a:pt x="112" y="729"/>
                      <a:pt x="110" y="707"/>
                      <a:pt x="86" y="677"/>
                    </a:cubicBezTo>
                    <a:cubicBezTo>
                      <a:pt x="71" y="669"/>
                      <a:pt x="51" y="668"/>
                      <a:pt x="38" y="657"/>
                    </a:cubicBezTo>
                    <a:cubicBezTo>
                      <a:pt x="36" y="655"/>
                      <a:pt x="34" y="653"/>
                      <a:pt x="32" y="651"/>
                    </a:cubicBezTo>
                    <a:cubicBezTo>
                      <a:pt x="30" y="649"/>
                      <a:pt x="30" y="647"/>
                      <a:pt x="28" y="645"/>
                    </a:cubicBezTo>
                    <a:cubicBezTo>
                      <a:pt x="24" y="642"/>
                      <a:pt x="16" y="637"/>
                      <a:pt x="16" y="637"/>
                    </a:cubicBezTo>
                    <a:cubicBezTo>
                      <a:pt x="12" y="630"/>
                      <a:pt x="0" y="627"/>
                      <a:pt x="8" y="617"/>
                    </a:cubicBezTo>
                    <a:cubicBezTo>
                      <a:pt x="8" y="617"/>
                      <a:pt x="23" y="607"/>
                      <a:pt x="26" y="605"/>
                    </a:cubicBezTo>
                    <a:cubicBezTo>
                      <a:pt x="28" y="604"/>
                      <a:pt x="32" y="601"/>
                      <a:pt x="32" y="601"/>
                    </a:cubicBezTo>
                    <a:cubicBezTo>
                      <a:pt x="39" y="591"/>
                      <a:pt x="34" y="596"/>
                      <a:pt x="48" y="587"/>
                    </a:cubicBezTo>
                    <a:cubicBezTo>
                      <a:pt x="50" y="586"/>
                      <a:pt x="54" y="583"/>
                      <a:pt x="54" y="583"/>
                    </a:cubicBezTo>
                    <a:cubicBezTo>
                      <a:pt x="63" y="570"/>
                      <a:pt x="61" y="554"/>
                      <a:pt x="74" y="545"/>
                    </a:cubicBezTo>
                    <a:cubicBezTo>
                      <a:pt x="70" y="534"/>
                      <a:pt x="74" y="540"/>
                      <a:pt x="60" y="531"/>
                    </a:cubicBezTo>
                    <a:cubicBezTo>
                      <a:pt x="58" y="530"/>
                      <a:pt x="54" y="527"/>
                      <a:pt x="54" y="527"/>
                    </a:cubicBezTo>
                    <a:cubicBezTo>
                      <a:pt x="50" y="521"/>
                      <a:pt x="42" y="509"/>
                      <a:pt x="42" y="509"/>
                    </a:cubicBezTo>
                    <a:cubicBezTo>
                      <a:pt x="45" y="492"/>
                      <a:pt x="41" y="499"/>
                      <a:pt x="56" y="489"/>
                    </a:cubicBezTo>
                    <a:cubicBezTo>
                      <a:pt x="60" y="486"/>
                      <a:pt x="62" y="477"/>
                      <a:pt x="70" y="475"/>
                    </a:cubicBezTo>
                    <a:cubicBezTo>
                      <a:pt x="70" y="447"/>
                      <a:pt x="32" y="455"/>
                      <a:pt x="26" y="419"/>
                    </a:cubicBezTo>
                    <a:cubicBezTo>
                      <a:pt x="18" y="406"/>
                      <a:pt x="32" y="407"/>
                      <a:pt x="44" y="399"/>
                    </a:cubicBezTo>
                    <a:cubicBezTo>
                      <a:pt x="55" y="407"/>
                      <a:pt x="57" y="424"/>
                      <a:pt x="68" y="431"/>
                    </a:cubicBezTo>
                    <a:cubicBezTo>
                      <a:pt x="71" y="441"/>
                      <a:pt x="76" y="447"/>
                      <a:pt x="84" y="453"/>
                    </a:cubicBezTo>
                    <a:cubicBezTo>
                      <a:pt x="88" y="459"/>
                      <a:pt x="95" y="464"/>
                      <a:pt x="98" y="471"/>
                    </a:cubicBezTo>
                    <a:cubicBezTo>
                      <a:pt x="104" y="484"/>
                      <a:pt x="101" y="485"/>
                      <a:pt x="114" y="489"/>
                    </a:cubicBezTo>
                    <a:cubicBezTo>
                      <a:pt x="114" y="489"/>
                      <a:pt x="127" y="486"/>
                      <a:pt x="128" y="485"/>
                    </a:cubicBezTo>
                    <a:cubicBezTo>
                      <a:pt x="131" y="482"/>
                      <a:pt x="136" y="473"/>
                      <a:pt x="136" y="473"/>
                    </a:cubicBezTo>
                    <a:cubicBezTo>
                      <a:pt x="134" y="464"/>
                      <a:pt x="133" y="460"/>
                      <a:pt x="124" y="457"/>
                    </a:cubicBezTo>
                    <a:cubicBezTo>
                      <a:pt x="112" y="445"/>
                      <a:pt x="106" y="433"/>
                      <a:pt x="100" y="417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49" name="Freeform 18"/>
              <p:cNvSpPr>
                <a:spLocks/>
              </p:cNvSpPr>
              <p:nvPr/>
            </p:nvSpPr>
            <p:spPr bwMode="auto">
              <a:xfrm>
                <a:off x="2085" y="3027"/>
                <a:ext cx="277" cy="353"/>
              </a:xfrm>
              <a:custGeom>
                <a:avLst/>
                <a:gdLst>
                  <a:gd name="T0" fmla="*/ 179 w 279"/>
                  <a:gd name="T1" fmla="*/ 14 h 366"/>
                  <a:gd name="T2" fmla="*/ 183 w 279"/>
                  <a:gd name="T3" fmla="*/ 14 h 366"/>
                  <a:gd name="T4" fmla="*/ 187 w 279"/>
                  <a:gd name="T5" fmla="*/ 14 h 366"/>
                  <a:gd name="T6" fmla="*/ 187 w 279"/>
                  <a:gd name="T7" fmla="*/ 25 h 366"/>
                  <a:gd name="T8" fmla="*/ 181 w 279"/>
                  <a:gd name="T9" fmla="*/ 26 h 366"/>
                  <a:gd name="T10" fmla="*/ 183 w 279"/>
                  <a:gd name="T11" fmla="*/ 28 h 366"/>
                  <a:gd name="T12" fmla="*/ 167 w 279"/>
                  <a:gd name="T13" fmla="*/ 31 h 366"/>
                  <a:gd name="T14" fmla="*/ 156 w 279"/>
                  <a:gd name="T15" fmla="*/ 34 h 366"/>
                  <a:gd name="T16" fmla="*/ 155 w 279"/>
                  <a:gd name="T17" fmla="*/ 39 h 366"/>
                  <a:gd name="T18" fmla="*/ 158 w 279"/>
                  <a:gd name="T19" fmla="*/ 40 h 366"/>
                  <a:gd name="T20" fmla="*/ 160 w 279"/>
                  <a:gd name="T21" fmla="*/ 41 h 366"/>
                  <a:gd name="T22" fmla="*/ 116 w 279"/>
                  <a:gd name="T23" fmla="*/ 49 h 366"/>
                  <a:gd name="T24" fmla="*/ 76 w 279"/>
                  <a:gd name="T25" fmla="*/ 50 h 366"/>
                  <a:gd name="T26" fmla="*/ 67 w 279"/>
                  <a:gd name="T27" fmla="*/ 42 h 366"/>
                  <a:gd name="T28" fmla="*/ 7 w 279"/>
                  <a:gd name="T29" fmla="*/ 40 h 366"/>
                  <a:gd name="T30" fmla="*/ 5 w 279"/>
                  <a:gd name="T31" fmla="*/ 38 h 366"/>
                  <a:gd name="T32" fmla="*/ 23 w 279"/>
                  <a:gd name="T33" fmla="*/ 37 h 366"/>
                  <a:gd name="T34" fmla="*/ 17 w 279"/>
                  <a:gd name="T35" fmla="*/ 34 h 366"/>
                  <a:gd name="T36" fmla="*/ 13 w 279"/>
                  <a:gd name="T37" fmla="*/ 33 h 366"/>
                  <a:gd name="T38" fmla="*/ 21 w 279"/>
                  <a:gd name="T39" fmla="*/ 29 h 366"/>
                  <a:gd name="T40" fmla="*/ 53 w 279"/>
                  <a:gd name="T41" fmla="*/ 17 h 366"/>
                  <a:gd name="T42" fmla="*/ 69 w 279"/>
                  <a:gd name="T43" fmla="*/ 14 h 366"/>
                  <a:gd name="T44" fmla="*/ 67 w 279"/>
                  <a:gd name="T45" fmla="*/ 14 h 366"/>
                  <a:gd name="T46" fmla="*/ 53 w 279"/>
                  <a:gd name="T47" fmla="*/ 14 h 366"/>
                  <a:gd name="T48" fmla="*/ 65 w 279"/>
                  <a:gd name="T49" fmla="*/ 10 h 366"/>
                  <a:gd name="T50" fmla="*/ 69 w 279"/>
                  <a:gd name="T51" fmla="*/ 0 h 366"/>
                  <a:gd name="T52" fmla="*/ 69 w 279"/>
                  <a:gd name="T53" fmla="*/ 14 h 366"/>
                  <a:gd name="T54" fmla="*/ 94 w 279"/>
                  <a:gd name="T55" fmla="*/ 14 h 366"/>
                  <a:gd name="T56" fmla="*/ 140 w 279"/>
                  <a:gd name="T57" fmla="*/ 14 h 366"/>
                  <a:gd name="T58" fmla="*/ 170 w 279"/>
                  <a:gd name="T59" fmla="*/ 14 h 366"/>
                  <a:gd name="T60" fmla="*/ 176 w 279"/>
                  <a:gd name="T61" fmla="*/ 14 h 366"/>
                  <a:gd name="T62" fmla="*/ 179 w 279"/>
                  <a:gd name="T63" fmla="*/ 14 h 36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79"/>
                  <a:gd name="T97" fmla="*/ 0 h 366"/>
                  <a:gd name="T98" fmla="*/ 279 w 279"/>
                  <a:gd name="T99" fmla="*/ 366 h 36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79" h="366">
                    <a:moveTo>
                      <a:pt x="259" y="30"/>
                    </a:moveTo>
                    <a:cubicBezTo>
                      <a:pt x="252" y="50"/>
                      <a:pt x="256" y="65"/>
                      <a:pt x="267" y="82"/>
                    </a:cubicBezTo>
                    <a:cubicBezTo>
                      <a:pt x="271" y="87"/>
                      <a:pt x="275" y="100"/>
                      <a:pt x="275" y="100"/>
                    </a:cubicBezTo>
                    <a:cubicBezTo>
                      <a:pt x="275" y="109"/>
                      <a:pt x="279" y="156"/>
                      <a:pt x="275" y="168"/>
                    </a:cubicBezTo>
                    <a:cubicBezTo>
                      <a:pt x="273" y="173"/>
                      <a:pt x="263" y="176"/>
                      <a:pt x="263" y="176"/>
                    </a:cubicBezTo>
                    <a:cubicBezTo>
                      <a:pt x="257" y="184"/>
                      <a:pt x="259" y="187"/>
                      <a:pt x="267" y="192"/>
                    </a:cubicBezTo>
                    <a:cubicBezTo>
                      <a:pt x="272" y="207"/>
                      <a:pt x="245" y="207"/>
                      <a:pt x="235" y="208"/>
                    </a:cubicBezTo>
                    <a:cubicBezTo>
                      <a:pt x="220" y="213"/>
                      <a:pt x="225" y="224"/>
                      <a:pt x="213" y="232"/>
                    </a:cubicBezTo>
                    <a:cubicBezTo>
                      <a:pt x="206" y="253"/>
                      <a:pt x="207" y="246"/>
                      <a:pt x="211" y="280"/>
                    </a:cubicBezTo>
                    <a:cubicBezTo>
                      <a:pt x="211" y="280"/>
                      <a:pt x="216" y="295"/>
                      <a:pt x="217" y="298"/>
                    </a:cubicBezTo>
                    <a:cubicBezTo>
                      <a:pt x="218" y="302"/>
                      <a:pt x="221" y="310"/>
                      <a:pt x="221" y="310"/>
                    </a:cubicBezTo>
                    <a:cubicBezTo>
                      <a:pt x="226" y="362"/>
                      <a:pt x="217" y="347"/>
                      <a:pt x="171" y="354"/>
                    </a:cubicBezTo>
                    <a:cubicBezTo>
                      <a:pt x="158" y="358"/>
                      <a:pt x="145" y="363"/>
                      <a:pt x="131" y="366"/>
                    </a:cubicBezTo>
                    <a:cubicBezTo>
                      <a:pt x="91" y="361"/>
                      <a:pt x="109" y="326"/>
                      <a:pt x="67" y="312"/>
                    </a:cubicBezTo>
                    <a:cubicBezTo>
                      <a:pt x="47" y="305"/>
                      <a:pt x="25" y="306"/>
                      <a:pt x="7" y="294"/>
                    </a:cubicBezTo>
                    <a:cubicBezTo>
                      <a:pt x="6" y="290"/>
                      <a:pt x="0" y="281"/>
                      <a:pt x="5" y="276"/>
                    </a:cubicBezTo>
                    <a:cubicBezTo>
                      <a:pt x="10" y="271"/>
                      <a:pt x="23" y="264"/>
                      <a:pt x="23" y="264"/>
                    </a:cubicBezTo>
                    <a:cubicBezTo>
                      <a:pt x="27" y="252"/>
                      <a:pt x="21" y="246"/>
                      <a:pt x="17" y="236"/>
                    </a:cubicBezTo>
                    <a:cubicBezTo>
                      <a:pt x="15" y="232"/>
                      <a:pt x="13" y="224"/>
                      <a:pt x="13" y="224"/>
                    </a:cubicBezTo>
                    <a:cubicBezTo>
                      <a:pt x="15" y="214"/>
                      <a:pt x="18" y="209"/>
                      <a:pt x="21" y="200"/>
                    </a:cubicBezTo>
                    <a:cubicBezTo>
                      <a:pt x="18" y="174"/>
                      <a:pt x="28" y="142"/>
                      <a:pt x="53" y="128"/>
                    </a:cubicBezTo>
                    <a:cubicBezTo>
                      <a:pt x="64" y="122"/>
                      <a:pt x="67" y="124"/>
                      <a:pt x="77" y="114"/>
                    </a:cubicBezTo>
                    <a:cubicBezTo>
                      <a:pt x="82" y="99"/>
                      <a:pt x="80" y="86"/>
                      <a:pt x="67" y="78"/>
                    </a:cubicBezTo>
                    <a:cubicBezTo>
                      <a:pt x="58" y="64"/>
                      <a:pt x="63" y="69"/>
                      <a:pt x="53" y="62"/>
                    </a:cubicBezTo>
                    <a:cubicBezTo>
                      <a:pt x="48" y="54"/>
                      <a:pt x="58" y="17"/>
                      <a:pt x="65" y="10"/>
                    </a:cubicBezTo>
                    <a:cubicBezTo>
                      <a:pt x="70" y="5"/>
                      <a:pt x="77" y="4"/>
                      <a:pt x="83" y="0"/>
                    </a:cubicBezTo>
                    <a:cubicBezTo>
                      <a:pt x="93" y="3"/>
                      <a:pt x="91" y="13"/>
                      <a:pt x="101" y="18"/>
                    </a:cubicBezTo>
                    <a:cubicBezTo>
                      <a:pt x="117" y="25"/>
                      <a:pt x="131" y="30"/>
                      <a:pt x="149" y="32"/>
                    </a:cubicBezTo>
                    <a:cubicBezTo>
                      <a:pt x="166" y="38"/>
                      <a:pt x="177" y="40"/>
                      <a:pt x="195" y="42"/>
                    </a:cubicBezTo>
                    <a:cubicBezTo>
                      <a:pt x="212" y="48"/>
                      <a:pt x="227" y="39"/>
                      <a:pt x="241" y="30"/>
                    </a:cubicBezTo>
                    <a:cubicBezTo>
                      <a:pt x="245" y="27"/>
                      <a:pt x="253" y="22"/>
                      <a:pt x="253" y="22"/>
                    </a:cubicBezTo>
                    <a:cubicBezTo>
                      <a:pt x="266" y="26"/>
                      <a:pt x="253" y="36"/>
                      <a:pt x="259" y="3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50" name="Freeform 19"/>
              <p:cNvSpPr>
                <a:spLocks/>
              </p:cNvSpPr>
              <p:nvPr/>
            </p:nvSpPr>
            <p:spPr bwMode="auto">
              <a:xfrm>
                <a:off x="2338" y="2905"/>
                <a:ext cx="578" cy="396"/>
              </a:xfrm>
              <a:custGeom>
                <a:avLst/>
                <a:gdLst>
                  <a:gd name="T0" fmla="*/ 289 w 581"/>
                  <a:gd name="T1" fmla="*/ 14 h 410"/>
                  <a:gd name="T2" fmla="*/ 302 w 581"/>
                  <a:gd name="T3" fmla="*/ 14 h 410"/>
                  <a:gd name="T4" fmla="*/ 288 w 581"/>
                  <a:gd name="T5" fmla="*/ 14 h 410"/>
                  <a:gd name="T6" fmla="*/ 304 w 581"/>
                  <a:gd name="T7" fmla="*/ 14 h 410"/>
                  <a:gd name="T8" fmla="*/ 346 w 581"/>
                  <a:gd name="T9" fmla="*/ 14 h 410"/>
                  <a:gd name="T10" fmla="*/ 364 w 581"/>
                  <a:gd name="T11" fmla="*/ 14 h 410"/>
                  <a:gd name="T12" fmla="*/ 386 w 581"/>
                  <a:gd name="T13" fmla="*/ 20 h 410"/>
                  <a:gd name="T14" fmla="*/ 415 w 581"/>
                  <a:gd name="T15" fmla="*/ 26 h 410"/>
                  <a:gd name="T16" fmla="*/ 407 w 581"/>
                  <a:gd name="T17" fmla="*/ 30 h 410"/>
                  <a:gd name="T18" fmla="*/ 400 w 581"/>
                  <a:gd name="T19" fmla="*/ 32 h 410"/>
                  <a:gd name="T20" fmla="*/ 402 w 581"/>
                  <a:gd name="T21" fmla="*/ 35 h 410"/>
                  <a:gd name="T22" fmla="*/ 431 w 581"/>
                  <a:gd name="T23" fmla="*/ 39 h 410"/>
                  <a:gd name="T24" fmla="*/ 426 w 581"/>
                  <a:gd name="T25" fmla="*/ 42 h 410"/>
                  <a:gd name="T26" fmla="*/ 418 w 581"/>
                  <a:gd name="T27" fmla="*/ 46 h 410"/>
                  <a:gd name="T28" fmla="*/ 400 w 581"/>
                  <a:gd name="T29" fmla="*/ 51 h 410"/>
                  <a:gd name="T30" fmla="*/ 388 w 581"/>
                  <a:gd name="T31" fmla="*/ 53 h 410"/>
                  <a:gd name="T32" fmla="*/ 316 w 581"/>
                  <a:gd name="T33" fmla="*/ 54 h 410"/>
                  <a:gd name="T34" fmla="*/ 304 w 581"/>
                  <a:gd name="T35" fmla="*/ 55 h 410"/>
                  <a:gd name="T36" fmla="*/ 300 w 581"/>
                  <a:gd name="T37" fmla="*/ 57 h 410"/>
                  <a:gd name="T38" fmla="*/ 284 w 581"/>
                  <a:gd name="T39" fmla="*/ 57 h 410"/>
                  <a:gd name="T40" fmla="*/ 275 w 581"/>
                  <a:gd name="T41" fmla="*/ 60 h 410"/>
                  <a:gd name="T42" fmla="*/ 268 w 581"/>
                  <a:gd name="T43" fmla="*/ 58 h 410"/>
                  <a:gd name="T44" fmla="*/ 259 w 581"/>
                  <a:gd name="T45" fmla="*/ 60 h 410"/>
                  <a:gd name="T46" fmla="*/ 251 w 581"/>
                  <a:gd name="T47" fmla="*/ 62 h 410"/>
                  <a:gd name="T48" fmla="*/ 250 w 581"/>
                  <a:gd name="T49" fmla="*/ 58 h 410"/>
                  <a:gd name="T50" fmla="*/ 227 w 581"/>
                  <a:gd name="T51" fmla="*/ 53 h 410"/>
                  <a:gd name="T52" fmla="*/ 175 w 581"/>
                  <a:gd name="T53" fmla="*/ 52 h 410"/>
                  <a:gd name="T54" fmla="*/ 131 w 581"/>
                  <a:gd name="T55" fmla="*/ 50 h 410"/>
                  <a:gd name="T56" fmla="*/ 109 w 581"/>
                  <a:gd name="T57" fmla="*/ 44 h 410"/>
                  <a:gd name="T58" fmla="*/ 96 w 581"/>
                  <a:gd name="T59" fmla="*/ 42 h 410"/>
                  <a:gd name="T60" fmla="*/ 50 w 581"/>
                  <a:gd name="T61" fmla="*/ 40 h 410"/>
                  <a:gd name="T62" fmla="*/ 18 w 581"/>
                  <a:gd name="T63" fmla="*/ 36 h 410"/>
                  <a:gd name="T64" fmla="*/ 10 w 581"/>
                  <a:gd name="T65" fmla="*/ 32 h 410"/>
                  <a:gd name="T66" fmla="*/ 0 w 581"/>
                  <a:gd name="T67" fmla="*/ 30 h 410"/>
                  <a:gd name="T68" fmla="*/ 2 w 581"/>
                  <a:gd name="T69" fmla="*/ 22 h 410"/>
                  <a:gd name="T70" fmla="*/ 36 w 581"/>
                  <a:gd name="T71" fmla="*/ 15 h 410"/>
                  <a:gd name="T72" fmla="*/ 66 w 581"/>
                  <a:gd name="T73" fmla="*/ 14 h 410"/>
                  <a:gd name="T74" fmla="*/ 96 w 581"/>
                  <a:gd name="T75" fmla="*/ 14 h 410"/>
                  <a:gd name="T76" fmla="*/ 96 w 581"/>
                  <a:gd name="T77" fmla="*/ 14 h 410"/>
                  <a:gd name="T78" fmla="*/ 96 w 581"/>
                  <a:gd name="T79" fmla="*/ 4 h 410"/>
                  <a:gd name="T80" fmla="*/ 96 w 581"/>
                  <a:gd name="T81" fmla="*/ 0 h 410"/>
                  <a:gd name="T82" fmla="*/ 145 w 581"/>
                  <a:gd name="T83" fmla="*/ 14 h 410"/>
                  <a:gd name="T84" fmla="*/ 175 w 581"/>
                  <a:gd name="T85" fmla="*/ 14 h 410"/>
                  <a:gd name="T86" fmla="*/ 197 w 581"/>
                  <a:gd name="T87" fmla="*/ 14 h 410"/>
                  <a:gd name="T88" fmla="*/ 209 w 581"/>
                  <a:gd name="T89" fmla="*/ 14 h 410"/>
                  <a:gd name="T90" fmla="*/ 238 w 581"/>
                  <a:gd name="T91" fmla="*/ 14 h 410"/>
                  <a:gd name="T92" fmla="*/ 256 w 581"/>
                  <a:gd name="T93" fmla="*/ 14 h 410"/>
                  <a:gd name="T94" fmla="*/ 268 w 581"/>
                  <a:gd name="T95" fmla="*/ 14 h 410"/>
                  <a:gd name="T96" fmla="*/ 269 w 581"/>
                  <a:gd name="T97" fmla="*/ 14 h 410"/>
                  <a:gd name="T98" fmla="*/ 272 w 581"/>
                  <a:gd name="T99" fmla="*/ 14 h 410"/>
                  <a:gd name="T100" fmla="*/ 289 w 581"/>
                  <a:gd name="T101" fmla="*/ 14 h 410"/>
                  <a:gd name="T102" fmla="*/ 289 w 581"/>
                  <a:gd name="T103" fmla="*/ 14 h 41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581"/>
                  <a:gd name="T157" fmla="*/ 0 h 410"/>
                  <a:gd name="T158" fmla="*/ 581 w 581"/>
                  <a:gd name="T159" fmla="*/ 410 h 41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581" h="410">
                    <a:moveTo>
                      <a:pt x="398" y="46"/>
                    </a:moveTo>
                    <a:cubicBezTo>
                      <a:pt x="406" y="52"/>
                      <a:pt x="409" y="55"/>
                      <a:pt x="412" y="64"/>
                    </a:cubicBezTo>
                    <a:cubicBezTo>
                      <a:pt x="409" y="74"/>
                      <a:pt x="404" y="80"/>
                      <a:pt x="396" y="86"/>
                    </a:cubicBezTo>
                    <a:cubicBezTo>
                      <a:pt x="391" y="101"/>
                      <a:pt x="404" y="101"/>
                      <a:pt x="414" y="108"/>
                    </a:cubicBezTo>
                    <a:cubicBezTo>
                      <a:pt x="435" y="106"/>
                      <a:pt x="439" y="98"/>
                      <a:pt x="456" y="92"/>
                    </a:cubicBezTo>
                    <a:cubicBezTo>
                      <a:pt x="462" y="93"/>
                      <a:pt x="469" y="91"/>
                      <a:pt x="474" y="94"/>
                    </a:cubicBezTo>
                    <a:cubicBezTo>
                      <a:pt x="477" y="96"/>
                      <a:pt x="500" y="133"/>
                      <a:pt x="502" y="136"/>
                    </a:cubicBezTo>
                    <a:cubicBezTo>
                      <a:pt x="511" y="150"/>
                      <a:pt x="530" y="160"/>
                      <a:pt x="546" y="164"/>
                    </a:cubicBezTo>
                    <a:cubicBezTo>
                      <a:pt x="564" y="176"/>
                      <a:pt x="546" y="186"/>
                      <a:pt x="534" y="194"/>
                    </a:cubicBezTo>
                    <a:cubicBezTo>
                      <a:pt x="529" y="197"/>
                      <a:pt x="527" y="202"/>
                      <a:pt x="524" y="206"/>
                    </a:cubicBezTo>
                    <a:cubicBezTo>
                      <a:pt x="525" y="214"/>
                      <a:pt x="525" y="222"/>
                      <a:pt x="526" y="230"/>
                    </a:cubicBezTo>
                    <a:cubicBezTo>
                      <a:pt x="528" y="250"/>
                      <a:pt x="556" y="250"/>
                      <a:pt x="570" y="260"/>
                    </a:cubicBezTo>
                    <a:cubicBezTo>
                      <a:pt x="581" y="277"/>
                      <a:pt x="572" y="277"/>
                      <a:pt x="562" y="292"/>
                    </a:cubicBezTo>
                    <a:cubicBezTo>
                      <a:pt x="558" y="298"/>
                      <a:pt x="550" y="310"/>
                      <a:pt x="550" y="310"/>
                    </a:cubicBezTo>
                    <a:cubicBezTo>
                      <a:pt x="547" y="338"/>
                      <a:pt x="545" y="330"/>
                      <a:pt x="524" y="342"/>
                    </a:cubicBezTo>
                    <a:cubicBezTo>
                      <a:pt x="518" y="346"/>
                      <a:pt x="506" y="354"/>
                      <a:pt x="506" y="354"/>
                    </a:cubicBezTo>
                    <a:cubicBezTo>
                      <a:pt x="479" y="352"/>
                      <a:pt x="453" y="354"/>
                      <a:pt x="426" y="358"/>
                    </a:cubicBezTo>
                    <a:cubicBezTo>
                      <a:pt x="423" y="359"/>
                      <a:pt x="416" y="361"/>
                      <a:pt x="414" y="364"/>
                    </a:cubicBezTo>
                    <a:cubicBezTo>
                      <a:pt x="412" y="368"/>
                      <a:pt x="414" y="375"/>
                      <a:pt x="410" y="376"/>
                    </a:cubicBezTo>
                    <a:cubicBezTo>
                      <a:pt x="399" y="380"/>
                      <a:pt x="406" y="378"/>
                      <a:pt x="388" y="380"/>
                    </a:cubicBezTo>
                    <a:cubicBezTo>
                      <a:pt x="385" y="390"/>
                      <a:pt x="380" y="395"/>
                      <a:pt x="370" y="398"/>
                    </a:cubicBezTo>
                    <a:cubicBezTo>
                      <a:pt x="363" y="393"/>
                      <a:pt x="364" y="389"/>
                      <a:pt x="356" y="386"/>
                    </a:cubicBezTo>
                    <a:cubicBezTo>
                      <a:pt x="349" y="388"/>
                      <a:pt x="338" y="396"/>
                      <a:pt x="338" y="396"/>
                    </a:cubicBezTo>
                    <a:cubicBezTo>
                      <a:pt x="334" y="402"/>
                      <a:pt x="322" y="410"/>
                      <a:pt x="322" y="410"/>
                    </a:cubicBezTo>
                    <a:cubicBezTo>
                      <a:pt x="316" y="393"/>
                      <a:pt x="317" y="402"/>
                      <a:pt x="320" y="382"/>
                    </a:cubicBezTo>
                    <a:cubicBezTo>
                      <a:pt x="314" y="363"/>
                      <a:pt x="301" y="357"/>
                      <a:pt x="282" y="352"/>
                    </a:cubicBezTo>
                    <a:cubicBezTo>
                      <a:pt x="264" y="354"/>
                      <a:pt x="247" y="356"/>
                      <a:pt x="230" y="350"/>
                    </a:cubicBezTo>
                    <a:cubicBezTo>
                      <a:pt x="217" y="337"/>
                      <a:pt x="204" y="339"/>
                      <a:pt x="186" y="338"/>
                    </a:cubicBezTo>
                    <a:cubicBezTo>
                      <a:pt x="172" y="329"/>
                      <a:pt x="169" y="319"/>
                      <a:pt x="164" y="304"/>
                    </a:cubicBezTo>
                    <a:cubicBezTo>
                      <a:pt x="158" y="286"/>
                      <a:pt x="112" y="287"/>
                      <a:pt x="102" y="286"/>
                    </a:cubicBezTo>
                    <a:cubicBezTo>
                      <a:pt x="86" y="275"/>
                      <a:pt x="66" y="278"/>
                      <a:pt x="50" y="268"/>
                    </a:cubicBezTo>
                    <a:cubicBezTo>
                      <a:pt x="42" y="255"/>
                      <a:pt x="27" y="251"/>
                      <a:pt x="18" y="238"/>
                    </a:cubicBezTo>
                    <a:cubicBezTo>
                      <a:pt x="26" y="216"/>
                      <a:pt x="13" y="217"/>
                      <a:pt x="10" y="206"/>
                    </a:cubicBezTo>
                    <a:cubicBezTo>
                      <a:pt x="8" y="199"/>
                      <a:pt x="0" y="188"/>
                      <a:pt x="0" y="188"/>
                    </a:cubicBezTo>
                    <a:cubicBezTo>
                      <a:pt x="1" y="174"/>
                      <a:pt x="0" y="160"/>
                      <a:pt x="2" y="146"/>
                    </a:cubicBezTo>
                    <a:cubicBezTo>
                      <a:pt x="3" y="134"/>
                      <a:pt x="26" y="134"/>
                      <a:pt x="36" y="114"/>
                    </a:cubicBezTo>
                    <a:cubicBezTo>
                      <a:pt x="62" y="102"/>
                      <a:pt x="57" y="96"/>
                      <a:pt x="66" y="82"/>
                    </a:cubicBezTo>
                    <a:cubicBezTo>
                      <a:pt x="75" y="69"/>
                      <a:pt x="87" y="61"/>
                      <a:pt x="96" y="48"/>
                    </a:cubicBezTo>
                    <a:cubicBezTo>
                      <a:pt x="104" y="35"/>
                      <a:pt x="102" y="24"/>
                      <a:pt x="116" y="14"/>
                    </a:cubicBezTo>
                    <a:cubicBezTo>
                      <a:pt x="118" y="7"/>
                      <a:pt x="117" y="7"/>
                      <a:pt x="124" y="4"/>
                    </a:cubicBezTo>
                    <a:cubicBezTo>
                      <a:pt x="128" y="2"/>
                      <a:pt x="136" y="0"/>
                      <a:pt x="136" y="0"/>
                    </a:cubicBezTo>
                    <a:cubicBezTo>
                      <a:pt x="156" y="13"/>
                      <a:pt x="176" y="17"/>
                      <a:pt x="200" y="20"/>
                    </a:cubicBezTo>
                    <a:cubicBezTo>
                      <a:pt x="211" y="24"/>
                      <a:pt x="218" y="34"/>
                      <a:pt x="230" y="38"/>
                    </a:cubicBezTo>
                    <a:cubicBezTo>
                      <a:pt x="243" y="36"/>
                      <a:pt x="242" y="29"/>
                      <a:pt x="252" y="22"/>
                    </a:cubicBezTo>
                    <a:cubicBezTo>
                      <a:pt x="268" y="33"/>
                      <a:pt x="251" y="23"/>
                      <a:pt x="264" y="36"/>
                    </a:cubicBezTo>
                    <a:cubicBezTo>
                      <a:pt x="272" y="44"/>
                      <a:pt x="286" y="45"/>
                      <a:pt x="296" y="48"/>
                    </a:cubicBezTo>
                    <a:cubicBezTo>
                      <a:pt x="316" y="44"/>
                      <a:pt x="316" y="37"/>
                      <a:pt x="332" y="30"/>
                    </a:cubicBezTo>
                    <a:cubicBezTo>
                      <a:pt x="341" y="26"/>
                      <a:pt x="348" y="25"/>
                      <a:pt x="356" y="20"/>
                    </a:cubicBezTo>
                    <a:cubicBezTo>
                      <a:pt x="357" y="18"/>
                      <a:pt x="356" y="14"/>
                      <a:pt x="358" y="14"/>
                    </a:cubicBezTo>
                    <a:cubicBezTo>
                      <a:pt x="362" y="14"/>
                      <a:pt x="363" y="25"/>
                      <a:pt x="364" y="26"/>
                    </a:cubicBezTo>
                    <a:cubicBezTo>
                      <a:pt x="371" y="33"/>
                      <a:pt x="388" y="36"/>
                      <a:pt x="398" y="38"/>
                    </a:cubicBezTo>
                    <a:cubicBezTo>
                      <a:pt x="403" y="45"/>
                      <a:pt x="404" y="43"/>
                      <a:pt x="398" y="46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51" name="Freeform 20"/>
              <p:cNvSpPr>
                <a:spLocks/>
              </p:cNvSpPr>
              <p:nvPr/>
            </p:nvSpPr>
            <p:spPr bwMode="auto">
              <a:xfrm>
                <a:off x="2290" y="3137"/>
                <a:ext cx="434" cy="313"/>
              </a:xfrm>
              <a:custGeom>
                <a:avLst/>
                <a:gdLst>
                  <a:gd name="T0" fmla="*/ 16 w 436"/>
                  <a:gd name="T1" fmla="*/ 30 h 325"/>
                  <a:gd name="T2" fmla="*/ 40 w 436"/>
                  <a:gd name="T3" fmla="*/ 30 h 325"/>
                  <a:gd name="T4" fmla="*/ 66 w 436"/>
                  <a:gd name="T5" fmla="*/ 35 h 325"/>
                  <a:gd name="T6" fmla="*/ 94 w 436"/>
                  <a:gd name="T7" fmla="*/ 37 h 325"/>
                  <a:gd name="T8" fmla="*/ 109 w 436"/>
                  <a:gd name="T9" fmla="*/ 38 h 325"/>
                  <a:gd name="T10" fmla="*/ 123 w 436"/>
                  <a:gd name="T11" fmla="*/ 37 h 325"/>
                  <a:gd name="T12" fmla="*/ 145 w 436"/>
                  <a:gd name="T13" fmla="*/ 35 h 325"/>
                  <a:gd name="T14" fmla="*/ 167 w 436"/>
                  <a:gd name="T15" fmla="*/ 35 h 325"/>
                  <a:gd name="T16" fmla="*/ 169 w 436"/>
                  <a:gd name="T17" fmla="*/ 34 h 325"/>
                  <a:gd name="T18" fmla="*/ 181 w 436"/>
                  <a:gd name="T19" fmla="*/ 33 h 325"/>
                  <a:gd name="T20" fmla="*/ 201 w 436"/>
                  <a:gd name="T21" fmla="*/ 35 h 325"/>
                  <a:gd name="T22" fmla="*/ 221 w 436"/>
                  <a:gd name="T23" fmla="*/ 38 h 325"/>
                  <a:gd name="T24" fmla="*/ 229 w 436"/>
                  <a:gd name="T25" fmla="*/ 39 h 325"/>
                  <a:gd name="T26" fmla="*/ 241 w 436"/>
                  <a:gd name="T27" fmla="*/ 40 h 325"/>
                  <a:gd name="T28" fmla="*/ 269 w 436"/>
                  <a:gd name="T29" fmla="*/ 38 h 325"/>
                  <a:gd name="T30" fmla="*/ 284 w 436"/>
                  <a:gd name="T31" fmla="*/ 37 h 325"/>
                  <a:gd name="T32" fmla="*/ 307 w 436"/>
                  <a:gd name="T33" fmla="*/ 36 h 325"/>
                  <a:gd name="T34" fmla="*/ 320 w 436"/>
                  <a:gd name="T35" fmla="*/ 35 h 325"/>
                  <a:gd name="T36" fmla="*/ 326 w 436"/>
                  <a:gd name="T37" fmla="*/ 33 h 325"/>
                  <a:gd name="T38" fmla="*/ 320 w 436"/>
                  <a:gd name="T39" fmla="*/ 33 h 325"/>
                  <a:gd name="T40" fmla="*/ 318 w 436"/>
                  <a:gd name="T41" fmla="*/ 31 h 325"/>
                  <a:gd name="T42" fmla="*/ 322 w 436"/>
                  <a:gd name="T43" fmla="*/ 27 h 325"/>
                  <a:gd name="T44" fmla="*/ 311 w 436"/>
                  <a:gd name="T45" fmla="*/ 19 h 325"/>
                  <a:gd name="T46" fmla="*/ 293 w 436"/>
                  <a:gd name="T47" fmla="*/ 23 h 325"/>
                  <a:gd name="T48" fmla="*/ 292 w 436"/>
                  <a:gd name="T49" fmla="*/ 20 h 325"/>
                  <a:gd name="T50" fmla="*/ 221 w 436"/>
                  <a:gd name="T51" fmla="*/ 13 h 325"/>
                  <a:gd name="T52" fmla="*/ 177 w 436"/>
                  <a:gd name="T53" fmla="*/ 13 h 325"/>
                  <a:gd name="T54" fmla="*/ 165 w 436"/>
                  <a:gd name="T55" fmla="*/ 13 h 325"/>
                  <a:gd name="T56" fmla="*/ 109 w 436"/>
                  <a:gd name="T57" fmla="*/ 13 h 325"/>
                  <a:gd name="T58" fmla="*/ 109 w 436"/>
                  <a:gd name="T59" fmla="*/ 13 h 325"/>
                  <a:gd name="T60" fmla="*/ 98 w 436"/>
                  <a:gd name="T61" fmla="*/ 13 h 325"/>
                  <a:gd name="T62" fmla="*/ 80 w 436"/>
                  <a:gd name="T63" fmla="*/ 13 h 325"/>
                  <a:gd name="T64" fmla="*/ 68 w 436"/>
                  <a:gd name="T65" fmla="*/ 10 h 325"/>
                  <a:gd name="T66" fmla="*/ 54 w 436"/>
                  <a:gd name="T67" fmla="*/ 13 h 325"/>
                  <a:gd name="T68" fmla="*/ 56 w 436"/>
                  <a:gd name="T69" fmla="*/ 13 h 325"/>
                  <a:gd name="T70" fmla="*/ 60 w 436"/>
                  <a:gd name="T71" fmla="*/ 13 h 325"/>
                  <a:gd name="T72" fmla="*/ 10 w 436"/>
                  <a:gd name="T73" fmla="*/ 13 h 325"/>
                  <a:gd name="T74" fmla="*/ 6 w 436"/>
                  <a:gd name="T75" fmla="*/ 14 h 325"/>
                  <a:gd name="T76" fmla="*/ 0 w 436"/>
                  <a:gd name="T77" fmla="*/ 18 h 325"/>
                  <a:gd name="T78" fmla="*/ 16 w 436"/>
                  <a:gd name="T79" fmla="*/ 30 h 325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436"/>
                  <a:gd name="T121" fmla="*/ 0 h 325"/>
                  <a:gd name="T122" fmla="*/ 436 w 436"/>
                  <a:gd name="T123" fmla="*/ 325 h 325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436" h="325">
                    <a:moveTo>
                      <a:pt x="16" y="222"/>
                    </a:moveTo>
                    <a:cubicBezTo>
                      <a:pt x="25" y="219"/>
                      <a:pt x="32" y="221"/>
                      <a:pt x="40" y="226"/>
                    </a:cubicBezTo>
                    <a:cubicBezTo>
                      <a:pt x="52" y="244"/>
                      <a:pt x="41" y="266"/>
                      <a:pt x="66" y="274"/>
                    </a:cubicBezTo>
                    <a:cubicBezTo>
                      <a:pt x="71" y="282"/>
                      <a:pt x="85" y="291"/>
                      <a:pt x="94" y="296"/>
                    </a:cubicBezTo>
                    <a:cubicBezTo>
                      <a:pt x="100" y="299"/>
                      <a:pt x="112" y="302"/>
                      <a:pt x="112" y="302"/>
                    </a:cubicBezTo>
                    <a:cubicBezTo>
                      <a:pt x="146" y="298"/>
                      <a:pt x="133" y="291"/>
                      <a:pt x="178" y="288"/>
                    </a:cubicBezTo>
                    <a:cubicBezTo>
                      <a:pt x="190" y="280"/>
                      <a:pt x="185" y="271"/>
                      <a:pt x="200" y="266"/>
                    </a:cubicBezTo>
                    <a:cubicBezTo>
                      <a:pt x="206" y="267"/>
                      <a:pt x="216" y="270"/>
                      <a:pt x="222" y="266"/>
                    </a:cubicBezTo>
                    <a:cubicBezTo>
                      <a:pt x="224" y="265"/>
                      <a:pt x="223" y="261"/>
                      <a:pt x="224" y="260"/>
                    </a:cubicBezTo>
                    <a:cubicBezTo>
                      <a:pt x="227" y="257"/>
                      <a:pt x="236" y="252"/>
                      <a:pt x="236" y="252"/>
                    </a:cubicBezTo>
                    <a:cubicBezTo>
                      <a:pt x="251" y="254"/>
                      <a:pt x="252" y="253"/>
                      <a:pt x="256" y="266"/>
                    </a:cubicBezTo>
                    <a:cubicBezTo>
                      <a:pt x="242" y="287"/>
                      <a:pt x="265" y="288"/>
                      <a:pt x="276" y="302"/>
                    </a:cubicBezTo>
                    <a:cubicBezTo>
                      <a:pt x="279" y="306"/>
                      <a:pt x="281" y="310"/>
                      <a:pt x="284" y="314"/>
                    </a:cubicBezTo>
                    <a:cubicBezTo>
                      <a:pt x="287" y="318"/>
                      <a:pt x="296" y="322"/>
                      <a:pt x="296" y="322"/>
                    </a:cubicBezTo>
                    <a:cubicBezTo>
                      <a:pt x="340" y="318"/>
                      <a:pt x="310" y="325"/>
                      <a:pt x="324" y="304"/>
                    </a:cubicBezTo>
                    <a:cubicBezTo>
                      <a:pt x="328" y="298"/>
                      <a:pt x="344" y="299"/>
                      <a:pt x="352" y="296"/>
                    </a:cubicBezTo>
                    <a:cubicBezTo>
                      <a:pt x="366" y="276"/>
                      <a:pt x="369" y="278"/>
                      <a:pt x="398" y="276"/>
                    </a:cubicBezTo>
                    <a:cubicBezTo>
                      <a:pt x="407" y="273"/>
                      <a:pt x="415" y="271"/>
                      <a:pt x="424" y="268"/>
                    </a:cubicBezTo>
                    <a:cubicBezTo>
                      <a:pt x="429" y="261"/>
                      <a:pt x="433" y="262"/>
                      <a:pt x="436" y="254"/>
                    </a:cubicBezTo>
                    <a:cubicBezTo>
                      <a:pt x="433" y="253"/>
                      <a:pt x="426" y="251"/>
                      <a:pt x="424" y="248"/>
                    </a:cubicBezTo>
                    <a:cubicBezTo>
                      <a:pt x="422" y="244"/>
                      <a:pt x="420" y="236"/>
                      <a:pt x="420" y="236"/>
                    </a:cubicBezTo>
                    <a:cubicBezTo>
                      <a:pt x="422" y="223"/>
                      <a:pt x="425" y="212"/>
                      <a:pt x="428" y="200"/>
                    </a:cubicBezTo>
                    <a:cubicBezTo>
                      <a:pt x="427" y="183"/>
                      <a:pt x="426" y="155"/>
                      <a:pt x="406" y="148"/>
                    </a:cubicBezTo>
                    <a:cubicBezTo>
                      <a:pt x="379" y="151"/>
                      <a:pt x="389" y="158"/>
                      <a:pt x="370" y="170"/>
                    </a:cubicBezTo>
                    <a:cubicBezTo>
                      <a:pt x="365" y="156"/>
                      <a:pt x="365" y="162"/>
                      <a:pt x="368" y="152"/>
                    </a:cubicBezTo>
                    <a:cubicBezTo>
                      <a:pt x="363" y="105"/>
                      <a:pt x="313" y="111"/>
                      <a:pt x="276" y="110"/>
                    </a:cubicBezTo>
                    <a:cubicBezTo>
                      <a:pt x="255" y="96"/>
                      <a:pt x="260" y="99"/>
                      <a:pt x="232" y="96"/>
                    </a:cubicBezTo>
                    <a:cubicBezTo>
                      <a:pt x="214" y="78"/>
                      <a:pt x="227" y="76"/>
                      <a:pt x="220" y="70"/>
                    </a:cubicBezTo>
                    <a:cubicBezTo>
                      <a:pt x="201" y="53"/>
                      <a:pt x="192" y="48"/>
                      <a:pt x="156" y="46"/>
                    </a:cubicBezTo>
                    <a:cubicBezTo>
                      <a:pt x="148" y="44"/>
                      <a:pt x="141" y="39"/>
                      <a:pt x="132" y="36"/>
                    </a:cubicBezTo>
                    <a:cubicBezTo>
                      <a:pt x="114" y="32"/>
                      <a:pt x="110" y="29"/>
                      <a:pt x="98" y="26"/>
                    </a:cubicBezTo>
                    <a:cubicBezTo>
                      <a:pt x="91" y="24"/>
                      <a:pt x="80" y="16"/>
                      <a:pt x="80" y="16"/>
                    </a:cubicBezTo>
                    <a:cubicBezTo>
                      <a:pt x="71" y="2"/>
                      <a:pt x="75" y="0"/>
                      <a:pt x="68" y="10"/>
                    </a:cubicBezTo>
                    <a:cubicBezTo>
                      <a:pt x="73" y="29"/>
                      <a:pt x="71" y="54"/>
                      <a:pt x="54" y="66"/>
                    </a:cubicBezTo>
                    <a:cubicBezTo>
                      <a:pt x="46" y="78"/>
                      <a:pt x="50" y="67"/>
                      <a:pt x="56" y="76"/>
                    </a:cubicBezTo>
                    <a:cubicBezTo>
                      <a:pt x="58" y="80"/>
                      <a:pt x="60" y="88"/>
                      <a:pt x="60" y="88"/>
                    </a:cubicBezTo>
                    <a:cubicBezTo>
                      <a:pt x="43" y="94"/>
                      <a:pt x="25" y="96"/>
                      <a:pt x="10" y="106"/>
                    </a:cubicBezTo>
                    <a:cubicBezTo>
                      <a:pt x="9" y="112"/>
                      <a:pt x="8" y="118"/>
                      <a:pt x="6" y="124"/>
                    </a:cubicBezTo>
                    <a:cubicBezTo>
                      <a:pt x="4" y="130"/>
                      <a:pt x="0" y="142"/>
                      <a:pt x="0" y="142"/>
                    </a:cubicBezTo>
                    <a:cubicBezTo>
                      <a:pt x="3" y="163"/>
                      <a:pt x="16" y="203"/>
                      <a:pt x="16" y="222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52" name="Freeform 21"/>
              <p:cNvSpPr>
                <a:spLocks/>
              </p:cNvSpPr>
              <p:nvPr/>
            </p:nvSpPr>
            <p:spPr bwMode="auto">
              <a:xfrm>
                <a:off x="2705" y="3228"/>
                <a:ext cx="204" cy="341"/>
              </a:xfrm>
              <a:custGeom>
                <a:avLst/>
                <a:gdLst>
                  <a:gd name="T0" fmla="*/ 110 w 205"/>
                  <a:gd name="T1" fmla="*/ 1 h 353"/>
                  <a:gd name="T2" fmla="*/ 126 w 205"/>
                  <a:gd name="T3" fmla="*/ 13 h 353"/>
                  <a:gd name="T4" fmla="*/ 138 w 205"/>
                  <a:gd name="T5" fmla="*/ 14 h 353"/>
                  <a:gd name="T6" fmla="*/ 148 w 205"/>
                  <a:gd name="T7" fmla="*/ 14 h 353"/>
                  <a:gd name="T8" fmla="*/ 150 w 205"/>
                  <a:gd name="T9" fmla="*/ 14 h 353"/>
                  <a:gd name="T10" fmla="*/ 128 w 205"/>
                  <a:gd name="T11" fmla="*/ 14 h 353"/>
                  <a:gd name="T12" fmla="*/ 106 w 205"/>
                  <a:gd name="T13" fmla="*/ 18 h 353"/>
                  <a:gd name="T14" fmla="*/ 134 w 205"/>
                  <a:gd name="T15" fmla="*/ 30 h 353"/>
                  <a:gd name="T16" fmla="*/ 124 w 205"/>
                  <a:gd name="T17" fmla="*/ 32 h 353"/>
                  <a:gd name="T18" fmla="*/ 140 w 205"/>
                  <a:gd name="T19" fmla="*/ 34 h 353"/>
                  <a:gd name="T20" fmla="*/ 140 w 205"/>
                  <a:gd name="T21" fmla="*/ 37 h 353"/>
                  <a:gd name="T22" fmla="*/ 128 w 205"/>
                  <a:gd name="T23" fmla="*/ 38 h 353"/>
                  <a:gd name="T24" fmla="*/ 128 w 205"/>
                  <a:gd name="T25" fmla="*/ 40 h 353"/>
                  <a:gd name="T26" fmla="*/ 132 w 205"/>
                  <a:gd name="T27" fmla="*/ 42 h 353"/>
                  <a:gd name="T28" fmla="*/ 142 w 205"/>
                  <a:gd name="T29" fmla="*/ 48 h 353"/>
                  <a:gd name="T30" fmla="*/ 106 w 205"/>
                  <a:gd name="T31" fmla="*/ 54 h 353"/>
                  <a:gd name="T32" fmla="*/ 102 w 205"/>
                  <a:gd name="T33" fmla="*/ 47 h 353"/>
                  <a:gd name="T34" fmla="*/ 102 w 205"/>
                  <a:gd name="T35" fmla="*/ 45 h 353"/>
                  <a:gd name="T36" fmla="*/ 87 w 205"/>
                  <a:gd name="T37" fmla="*/ 42 h 353"/>
                  <a:gd name="T38" fmla="*/ 37 w 205"/>
                  <a:gd name="T39" fmla="*/ 30 h 353"/>
                  <a:gd name="T40" fmla="*/ 19 w 205"/>
                  <a:gd name="T41" fmla="*/ 28 h 353"/>
                  <a:gd name="T42" fmla="*/ 19 w 205"/>
                  <a:gd name="T43" fmla="*/ 25 h 353"/>
                  <a:gd name="T44" fmla="*/ 3 w 205"/>
                  <a:gd name="T45" fmla="*/ 22 h 353"/>
                  <a:gd name="T46" fmla="*/ 5 w 205"/>
                  <a:gd name="T47" fmla="*/ 18 h 353"/>
                  <a:gd name="T48" fmla="*/ 9 w 205"/>
                  <a:gd name="T49" fmla="*/ 15 h 353"/>
                  <a:gd name="T50" fmla="*/ 3 w 205"/>
                  <a:gd name="T51" fmla="*/ 14 h 353"/>
                  <a:gd name="T52" fmla="*/ 11 w 205"/>
                  <a:gd name="T53" fmla="*/ 14 h 353"/>
                  <a:gd name="T54" fmla="*/ 19 w 205"/>
                  <a:gd name="T55" fmla="*/ 14 h 353"/>
                  <a:gd name="T56" fmla="*/ 43 w 205"/>
                  <a:gd name="T57" fmla="*/ 14 h 353"/>
                  <a:gd name="T58" fmla="*/ 102 w 205"/>
                  <a:gd name="T59" fmla="*/ 14 h 353"/>
                  <a:gd name="T60" fmla="*/ 108 w 205"/>
                  <a:gd name="T61" fmla="*/ 7 h 353"/>
                  <a:gd name="T62" fmla="*/ 110 w 205"/>
                  <a:gd name="T63" fmla="*/ 1 h 35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5"/>
                  <a:gd name="T97" fmla="*/ 0 h 353"/>
                  <a:gd name="T98" fmla="*/ 205 w 205"/>
                  <a:gd name="T99" fmla="*/ 353 h 353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5" h="353">
                    <a:moveTo>
                      <a:pt x="165" y="1"/>
                    </a:moveTo>
                    <a:cubicBezTo>
                      <a:pt x="173" y="4"/>
                      <a:pt x="176" y="6"/>
                      <a:pt x="181" y="13"/>
                    </a:cubicBezTo>
                    <a:cubicBezTo>
                      <a:pt x="183" y="34"/>
                      <a:pt x="181" y="35"/>
                      <a:pt x="193" y="47"/>
                    </a:cubicBezTo>
                    <a:cubicBezTo>
                      <a:pt x="196" y="56"/>
                      <a:pt x="200" y="62"/>
                      <a:pt x="203" y="71"/>
                    </a:cubicBezTo>
                    <a:cubicBezTo>
                      <a:pt x="204" y="73"/>
                      <a:pt x="205" y="77"/>
                      <a:pt x="205" y="77"/>
                    </a:cubicBezTo>
                    <a:cubicBezTo>
                      <a:pt x="202" y="92"/>
                      <a:pt x="199" y="91"/>
                      <a:pt x="183" y="93"/>
                    </a:cubicBezTo>
                    <a:cubicBezTo>
                      <a:pt x="172" y="97"/>
                      <a:pt x="165" y="114"/>
                      <a:pt x="161" y="125"/>
                    </a:cubicBezTo>
                    <a:cubicBezTo>
                      <a:pt x="164" y="145"/>
                      <a:pt x="171" y="175"/>
                      <a:pt x="189" y="187"/>
                    </a:cubicBezTo>
                    <a:cubicBezTo>
                      <a:pt x="200" y="204"/>
                      <a:pt x="198" y="200"/>
                      <a:pt x="179" y="203"/>
                    </a:cubicBezTo>
                    <a:cubicBezTo>
                      <a:pt x="184" y="210"/>
                      <a:pt x="187" y="214"/>
                      <a:pt x="195" y="217"/>
                    </a:cubicBezTo>
                    <a:cubicBezTo>
                      <a:pt x="198" y="225"/>
                      <a:pt x="200" y="230"/>
                      <a:pt x="195" y="239"/>
                    </a:cubicBezTo>
                    <a:cubicBezTo>
                      <a:pt x="193" y="243"/>
                      <a:pt x="183" y="247"/>
                      <a:pt x="183" y="247"/>
                    </a:cubicBezTo>
                    <a:cubicBezTo>
                      <a:pt x="177" y="257"/>
                      <a:pt x="178" y="251"/>
                      <a:pt x="183" y="265"/>
                    </a:cubicBezTo>
                    <a:cubicBezTo>
                      <a:pt x="184" y="269"/>
                      <a:pt x="187" y="277"/>
                      <a:pt x="187" y="277"/>
                    </a:cubicBezTo>
                    <a:cubicBezTo>
                      <a:pt x="189" y="306"/>
                      <a:pt x="190" y="304"/>
                      <a:pt x="197" y="325"/>
                    </a:cubicBezTo>
                    <a:cubicBezTo>
                      <a:pt x="184" y="333"/>
                      <a:pt x="175" y="348"/>
                      <a:pt x="161" y="353"/>
                    </a:cubicBezTo>
                    <a:cubicBezTo>
                      <a:pt x="150" y="336"/>
                      <a:pt x="144" y="322"/>
                      <a:pt x="123" y="317"/>
                    </a:cubicBezTo>
                    <a:cubicBezTo>
                      <a:pt x="116" y="312"/>
                      <a:pt x="111" y="311"/>
                      <a:pt x="105" y="305"/>
                    </a:cubicBezTo>
                    <a:cubicBezTo>
                      <a:pt x="102" y="295"/>
                      <a:pt x="92" y="287"/>
                      <a:pt x="87" y="277"/>
                    </a:cubicBezTo>
                    <a:cubicBezTo>
                      <a:pt x="71" y="246"/>
                      <a:pt x="75" y="202"/>
                      <a:pt x="37" y="189"/>
                    </a:cubicBezTo>
                    <a:cubicBezTo>
                      <a:pt x="32" y="184"/>
                      <a:pt x="19" y="175"/>
                      <a:pt x="19" y="175"/>
                    </a:cubicBezTo>
                    <a:cubicBezTo>
                      <a:pt x="14" y="161"/>
                      <a:pt x="13" y="167"/>
                      <a:pt x="19" y="157"/>
                    </a:cubicBezTo>
                    <a:cubicBezTo>
                      <a:pt x="12" y="152"/>
                      <a:pt x="9" y="147"/>
                      <a:pt x="3" y="141"/>
                    </a:cubicBezTo>
                    <a:cubicBezTo>
                      <a:pt x="4" y="135"/>
                      <a:pt x="4" y="129"/>
                      <a:pt x="5" y="123"/>
                    </a:cubicBezTo>
                    <a:cubicBezTo>
                      <a:pt x="6" y="119"/>
                      <a:pt x="9" y="111"/>
                      <a:pt x="9" y="111"/>
                    </a:cubicBezTo>
                    <a:cubicBezTo>
                      <a:pt x="8" y="93"/>
                      <a:pt x="8" y="83"/>
                      <a:pt x="3" y="67"/>
                    </a:cubicBezTo>
                    <a:cubicBezTo>
                      <a:pt x="8" y="47"/>
                      <a:pt x="0" y="68"/>
                      <a:pt x="11" y="57"/>
                    </a:cubicBezTo>
                    <a:cubicBezTo>
                      <a:pt x="14" y="54"/>
                      <a:pt x="14" y="47"/>
                      <a:pt x="19" y="45"/>
                    </a:cubicBezTo>
                    <a:cubicBezTo>
                      <a:pt x="28" y="42"/>
                      <a:pt x="35" y="40"/>
                      <a:pt x="43" y="35"/>
                    </a:cubicBezTo>
                    <a:cubicBezTo>
                      <a:pt x="62" y="7"/>
                      <a:pt x="130" y="17"/>
                      <a:pt x="147" y="17"/>
                    </a:cubicBezTo>
                    <a:cubicBezTo>
                      <a:pt x="155" y="14"/>
                      <a:pt x="155" y="10"/>
                      <a:pt x="163" y="7"/>
                    </a:cubicBezTo>
                    <a:cubicBezTo>
                      <a:pt x="167" y="0"/>
                      <a:pt x="169" y="1"/>
                      <a:pt x="165" y="1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53" name="Freeform 22"/>
              <p:cNvSpPr>
                <a:spLocks/>
              </p:cNvSpPr>
              <p:nvPr/>
            </p:nvSpPr>
            <p:spPr bwMode="auto">
              <a:xfrm>
                <a:off x="2832" y="3324"/>
                <a:ext cx="201" cy="295"/>
              </a:xfrm>
              <a:custGeom>
                <a:avLst/>
                <a:gdLst>
                  <a:gd name="T0" fmla="*/ 48 w 202"/>
                  <a:gd name="T1" fmla="*/ 0 h 306"/>
                  <a:gd name="T2" fmla="*/ 74 w 202"/>
                  <a:gd name="T3" fmla="*/ 13 h 306"/>
                  <a:gd name="T4" fmla="*/ 96 w 202"/>
                  <a:gd name="T5" fmla="*/ 13 h 306"/>
                  <a:gd name="T6" fmla="*/ 101 w 202"/>
                  <a:gd name="T7" fmla="*/ 13 h 306"/>
                  <a:gd name="T8" fmla="*/ 107 w 202"/>
                  <a:gd name="T9" fmla="*/ 13 h 306"/>
                  <a:gd name="T10" fmla="*/ 121 w 202"/>
                  <a:gd name="T11" fmla="*/ 13 h 306"/>
                  <a:gd name="T12" fmla="*/ 139 w 202"/>
                  <a:gd name="T13" fmla="*/ 13 h 306"/>
                  <a:gd name="T14" fmla="*/ 129 w 202"/>
                  <a:gd name="T15" fmla="*/ 13 h 306"/>
                  <a:gd name="T16" fmla="*/ 125 w 202"/>
                  <a:gd name="T17" fmla="*/ 13 h 306"/>
                  <a:gd name="T18" fmla="*/ 137 w 202"/>
                  <a:gd name="T19" fmla="*/ 15 h 306"/>
                  <a:gd name="T20" fmla="*/ 147 w 202"/>
                  <a:gd name="T21" fmla="*/ 19 h 306"/>
                  <a:gd name="T22" fmla="*/ 137 w 202"/>
                  <a:gd name="T23" fmla="*/ 24 h 306"/>
                  <a:gd name="T24" fmla="*/ 119 w 202"/>
                  <a:gd name="T25" fmla="*/ 30 h 306"/>
                  <a:gd name="T26" fmla="*/ 101 w 202"/>
                  <a:gd name="T27" fmla="*/ 31 h 306"/>
                  <a:gd name="T28" fmla="*/ 101 w 202"/>
                  <a:gd name="T29" fmla="*/ 34 h 306"/>
                  <a:gd name="T30" fmla="*/ 101 w 202"/>
                  <a:gd name="T31" fmla="*/ 36 h 306"/>
                  <a:gd name="T32" fmla="*/ 101 w 202"/>
                  <a:gd name="T33" fmla="*/ 37 h 306"/>
                  <a:gd name="T34" fmla="*/ 60 w 202"/>
                  <a:gd name="T35" fmla="*/ 39 h 306"/>
                  <a:gd name="T36" fmla="*/ 30 w 202"/>
                  <a:gd name="T37" fmla="*/ 40 h 306"/>
                  <a:gd name="T38" fmla="*/ 6 w 202"/>
                  <a:gd name="T39" fmla="*/ 37 h 306"/>
                  <a:gd name="T40" fmla="*/ 10 w 202"/>
                  <a:gd name="T41" fmla="*/ 35 h 306"/>
                  <a:gd name="T42" fmla="*/ 22 w 202"/>
                  <a:gd name="T43" fmla="*/ 33 h 306"/>
                  <a:gd name="T44" fmla="*/ 36 w 202"/>
                  <a:gd name="T45" fmla="*/ 35 h 306"/>
                  <a:gd name="T46" fmla="*/ 56 w 202"/>
                  <a:gd name="T47" fmla="*/ 34 h 306"/>
                  <a:gd name="T48" fmla="*/ 64 w 202"/>
                  <a:gd name="T49" fmla="*/ 33 h 306"/>
                  <a:gd name="T50" fmla="*/ 68 w 202"/>
                  <a:gd name="T51" fmla="*/ 31 h 306"/>
                  <a:gd name="T52" fmla="*/ 60 w 202"/>
                  <a:gd name="T53" fmla="*/ 24 h 306"/>
                  <a:gd name="T54" fmla="*/ 54 w 202"/>
                  <a:gd name="T55" fmla="*/ 21 h 306"/>
                  <a:gd name="T56" fmla="*/ 68 w 202"/>
                  <a:gd name="T57" fmla="*/ 19 h 306"/>
                  <a:gd name="T58" fmla="*/ 60 w 202"/>
                  <a:gd name="T59" fmla="*/ 13 h 306"/>
                  <a:gd name="T60" fmla="*/ 70 w 202"/>
                  <a:gd name="T61" fmla="*/ 13 h 306"/>
                  <a:gd name="T62" fmla="*/ 56 w 202"/>
                  <a:gd name="T63" fmla="*/ 13 h 306"/>
                  <a:gd name="T64" fmla="*/ 36 w 202"/>
                  <a:gd name="T65" fmla="*/ 13 h 306"/>
                  <a:gd name="T66" fmla="*/ 48 w 202"/>
                  <a:gd name="T67" fmla="*/ 0 h 30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02"/>
                  <a:gd name="T103" fmla="*/ 0 h 306"/>
                  <a:gd name="T104" fmla="*/ 202 w 202"/>
                  <a:gd name="T105" fmla="*/ 306 h 30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02" h="306">
                    <a:moveTo>
                      <a:pt x="48" y="0"/>
                    </a:moveTo>
                    <a:cubicBezTo>
                      <a:pt x="61" y="4"/>
                      <a:pt x="64" y="15"/>
                      <a:pt x="74" y="22"/>
                    </a:cubicBezTo>
                    <a:cubicBezTo>
                      <a:pt x="79" y="29"/>
                      <a:pt x="87" y="33"/>
                      <a:pt x="96" y="36"/>
                    </a:cubicBezTo>
                    <a:cubicBezTo>
                      <a:pt x="119" y="34"/>
                      <a:pt x="126" y="37"/>
                      <a:pt x="138" y="20"/>
                    </a:cubicBezTo>
                    <a:cubicBezTo>
                      <a:pt x="152" y="23"/>
                      <a:pt x="151" y="50"/>
                      <a:pt x="162" y="66"/>
                    </a:cubicBezTo>
                    <a:cubicBezTo>
                      <a:pt x="166" y="72"/>
                      <a:pt x="171" y="80"/>
                      <a:pt x="176" y="84"/>
                    </a:cubicBezTo>
                    <a:cubicBezTo>
                      <a:pt x="181" y="89"/>
                      <a:pt x="194" y="96"/>
                      <a:pt x="194" y="96"/>
                    </a:cubicBezTo>
                    <a:cubicBezTo>
                      <a:pt x="197" y="105"/>
                      <a:pt x="192" y="105"/>
                      <a:pt x="184" y="108"/>
                    </a:cubicBezTo>
                    <a:cubicBezTo>
                      <a:pt x="183" y="110"/>
                      <a:pt x="179" y="112"/>
                      <a:pt x="180" y="114"/>
                    </a:cubicBezTo>
                    <a:cubicBezTo>
                      <a:pt x="182" y="118"/>
                      <a:pt x="192" y="122"/>
                      <a:pt x="192" y="122"/>
                    </a:cubicBezTo>
                    <a:cubicBezTo>
                      <a:pt x="201" y="136"/>
                      <a:pt x="198" y="129"/>
                      <a:pt x="202" y="140"/>
                    </a:cubicBezTo>
                    <a:cubicBezTo>
                      <a:pt x="200" y="154"/>
                      <a:pt x="201" y="159"/>
                      <a:pt x="192" y="168"/>
                    </a:cubicBezTo>
                    <a:cubicBezTo>
                      <a:pt x="189" y="177"/>
                      <a:pt x="180" y="208"/>
                      <a:pt x="174" y="214"/>
                    </a:cubicBezTo>
                    <a:cubicBezTo>
                      <a:pt x="169" y="219"/>
                      <a:pt x="156" y="222"/>
                      <a:pt x="156" y="222"/>
                    </a:cubicBezTo>
                    <a:cubicBezTo>
                      <a:pt x="152" y="235"/>
                      <a:pt x="146" y="242"/>
                      <a:pt x="134" y="246"/>
                    </a:cubicBezTo>
                    <a:cubicBezTo>
                      <a:pt x="131" y="255"/>
                      <a:pt x="137" y="255"/>
                      <a:pt x="140" y="264"/>
                    </a:cubicBezTo>
                    <a:cubicBezTo>
                      <a:pt x="130" y="271"/>
                      <a:pt x="122" y="271"/>
                      <a:pt x="110" y="274"/>
                    </a:cubicBezTo>
                    <a:cubicBezTo>
                      <a:pt x="88" y="289"/>
                      <a:pt x="93" y="290"/>
                      <a:pt x="60" y="292"/>
                    </a:cubicBezTo>
                    <a:cubicBezTo>
                      <a:pt x="49" y="296"/>
                      <a:pt x="41" y="302"/>
                      <a:pt x="30" y="306"/>
                    </a:cubicBezTo>
                    <a:cubicBezTo>
                      <a:pt x="13" y="300"/>
                      <a:pt x="20" y="279"/>
                      <a:pt x="6" y="270"/>
                    </a:cubicBezTo>
                    <a:cubicBezTo>
                      <a:pt x="0" y="262"/>
                      <a:pt x="2" y="259"/>
                      <a:pt x="10" y="254"/>
                    </a:cubicBezTo>
                    <a:cubicBezTo>
                      <a:pt x="14" y="247"/>
                      <a:pt x="19" y="246"/>
                      <a:pt x="22" y="238"/>
                    </a:cubicBezTo>
                    <a:cubicBezTo>
                      <a:pt x="30" y="241"/>
                      <a:pt x="29" y="245"/>
                      <a:pt x="36" y="250"/>
                    </a:cubicBezTo>
                    <a:cubicBezTo>
                      <a:pt x="43" y="248"/>
                      <a:pt x="56" y="244"/>
                      <a:pt x="56" y="244"/>
                    </a:cubicBezTo>
                    <a:cubicBezTo>
                      <a:pt x="59" y="240"/>
                      <a:pt x="61" y="236"/>
                      <a:pt x="64" y="232"/>
                    </a:cubicBezTo>
                    <a:cubicBezTo>
                      <a:pt x="66" y="228"/>
                      <a:pt x="68" y="220"/>
                      <a:pt x="68" y="220"/>
                    </a:cubicBezTo>
                    <a:cubicBezTo>
                      <a:pt x="66" y="203"/>
                      <a:pt x="64" y="188"/>
                      <a:pt x="60" y="172"/>
                    </a:cubicBezTo>
                    <a:cubicBezTo>
                      <a:pt x="58" y="166"/>
                      <a:pt x="54" y="154"/>
                      <a:pt x="54" y="154"/>
                    </a:cubicBezTo>
                    <a:cubicBezTo>
                      <a:pt x="57" y="146"/>
                      <a:pt x="61" y="147"/>
                      <a:pt x="68" y="142"/>
                    </a:cubicBezTo>
                    <a:cubicBezTo>
                      <a:pt x="72" y="130"/>
                      <a:pt x="75" y="117"/>
                      <a:pt x="60" y="112"/>
                    </a:cubicBezTo>
                    <a:cubicBezTo>
                      <a:pt x="46" y="98"/>
                      <a:pt x="56" y="101"/>
                      <a:pt x="70" y="96"/>
                    </a:cubicBezTo>
                    <a:cubicBezTo>
                      <a:pt x="68" y="90"/>
                      <a:pt x="56" y="82"/>
                      <a:pt x="56" y="82"/>
                    </a:cubicBezTo>
                    <a:cubicBezTo>
                      <a:pt x="50" y="70"/>
                      <a:pt x="34" y="52"/>
                      <a:pt x="36" y="26"/>
                    </a:cubicBezTo>
                    <a:cubicBezTo>
                      <a:pt x="38" y="10"/>
                      <a:pt x="38" y="10"/>
                      <a:pt x="48" y="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54" name="Freeform 23"/>
              <p:cNvSpPr>
                <a:spLocks/>
              </p:cNvSpPr>
              <p:nvPr/>
            </p:nvSpPr>
            <p:spPr bwMode="auto">
              <a:xfrm>
                <a:off x="2686" y="2396"/>
                <a:ext cx="771" cy="1192"/>
              </a:xfrm>
              <a:custGeom>
                <a:avLst/>
                <a:gdLst>
                  <a:gd name="T0" fmla="*/ 66 w 774"/>
                  <a:gd name="T1" fmla="*/ 29 h 1236"/>
                  <a:gd name="T2" fmla="*/ 64 w 774"/>
                  <a:gd name="T3" fmla="*/ 37 h 1236"/>
                  <a:gd name="T4" fmla="*/ 94 w 774"/>
                  <a:gd name="T5" fmla="*/ 50 h 1236"/>
                  <a:gd name="T6" fmla="*/ 64 w 774"/>
                  <a:gd name="T7" fmla="*/ 61 h 1236"/>
                  <a:gd name="T8" fmla="*/ 102 w 774"/>
                  <a:gd name="T9" fmla="*/ 68 h 1236"/>
                  <a:gd name="T10" fmla="*/ 66 w 774"/>
                  <a:gd name="T11" fmla="*/ 75 h 1236"/>
                  <a:gd name="T12" fmla="*/ 68 w 774"/>
                  <a:gd name="T13" fmla="*/ 83 h 1236"/>
                  <a:gd name="T14" fmla="*/ 78 w 774"/>
                  <a:gd name="T15" fmla="*/ 87 h 1236"/>
                  <a:gd name="T16" fmla="*/ 129 w 774"/>
                  <a:gd name="T17" fmla="*/ 88 h 1236"/>
                  <a:gd name="T18" fmla="*/ 135 w 774"/>
                  <a:gd name="T19" fmla="*/ 98 h 1236"/>
                  <a:gd name="T20" fmla="*/ 129 w 774"/>
                  <a:gd name="T21" fmla="*/ 106 h 1236"/>
                  <a:gd name="T22" fmla="*/ 149 w 774"/>
                  <a:gd name="T23" fmla="*/ 114 h 1236"/>
                  <a:gd name="T24" fmla="*/ 145 w 774"/>
                  <a:gd name="T25" fmla="*/ 119 h 1236"/>
                  <a:gd name="T26" fmla="*/ 145 w 774"/>
                  <a:gd name="T27" fmla="*/ 131 h 1236"/>
                  <a:gd name="T28" fmla="*/ 203 w 774"/>
                  <a:gd name="T29" fmla="*/ 136 h 1236"/>
                  <a:gd name="T30" fmla="*/ 275 w 774"/>
                  <a:gd name="T31" fmla="*/ 143 h 1236"/>
                  <a:gd name="T32" fmla="*/ 277 w 774"/>
                  <a:gd name="T33" fmla="*/ 156 h 1236"/>
                  <a:gd name="T34" fmla="*/ 237 w 774"/>
                  <a:gd name="T35" fmla="*/ 163 h 1236"/>
                  <a:gd name="T36" fmla="*/ 295 w 774"/>
                  <a:gd name="T37" fmla="*/ 169 h 1236"/>
                  <a:gd name="T38" fmla="*/ 351 w 774"/>
                  <a:gd name="T39" fmla="*/ 165 h 1236"/>
                  <a:gd name="T40" fmla="*/ 373 w 774"/>
                  <a:gd name="T41" fmla="*/ 158 h 1236"/>
                  <a:gd name="T42" fmla="*/ 452 w 774"/>
                  <a:gd name="T43" fmla="*/ 149 h 1236"/>
                  <a:gd name="T44" fmla="*/ 454 w 774"/>
                  <a:gd name="T45" fmla="*/ 138 h 1236"/>
                  <a:gd name="T46" fmla="*/ 484 w 774"/>
                  <a:gd name="T47" fmla="*/ 122 h 1236"/>
                  <a:gd name="T48" fmla="*/ 476 w 774"/>
                  <a:gd name="T49" fmla="*/ 116 h 1236"/>
                  <a:gd name="T50" fmla="*/ 494 w 774"/>
                  <a:gd name="T51" fmla="*/ 106 h 1236"/>
                  <a:gd name="T52" fmla="*/ 553 w 774"/>
                  <a:gd name="T53" fmla="*/ 104 h 1236"/>
                  <a:gd name="T54" fmla="*/ 594 w 774"/>
                  <a:gd name="T55" fmla="*/ 99 h 1236"/>
                  <a:gd name="T56" fmla="*/ 619 w 774"/>
                  <a:gd name="T57" fmla="*/ 88 h 1236"/>
                  <a:gd name="T58" fmla="*/ 601 w 774"/>
                  <a:gd name="T59" fmla="*/ 83 h 1236"/>
                  <a:gd name="T60" fmla="*/ 488 w 774"/>
                  <a:gd name="T61" fmla="*/ 87 h 1236"/>
                  <a:gd name="T62" fmla="*/ 394 w 774"/>
                  <a:gd name="T63" fmla="*/ 89 h 1236"/>
                  <a:gd name="T64" fmla="*/ 375 w 774"/>
                  <a:gd name="T65" fmla="*/ 77 h 1236"/>
                  <a:gd name="T66" fmla="*/ 325 w 774"/>
                  <a:gd name="T67" fmla="*/ 72 h 1236"/>
                  <a:gd name="T68" fmla="*/ 273 w 774"/>
                  <a:gd name="T69" fmla="*/ 80 h 1236"/>
                  <a:gd name="T70" fmla="*/ 227 w 774"/>
                  <a:gd name="T71" fmla="*/ 72 h 1236"/>
                  <a:gd name="T72" fmla="*/ 241 w 774"/>
                  <a:gd name="T73" fmla="*/ 62 h 1236"/>
                  <a:gd name="T74" fmla="*/ 297 w 774"/>
                  <a:gd name="T75" fmla="*/ 50 h 1236"/>
                  <a:gd name="T76" fmla="*/ 189 w 774"/>
                  <a:gd name="T77" fmla="*/ 39 h 1236"/>
                  <a:gd name="T78" fmla="*/ 173 w 774"/>
                  <a:gd name="T79" fmla="*/ 29 h 1236"/>
                  <a:gd name="T80" fmla="*/ 209 w 774"/>
                  <a:gd name="T81" fmla="*/ 14 h 1236"/>
                  <a:gd name="T82" fmla="*/ 96 w 774"/>
                  <a:gd name="T83" fmla="*/ 14 h 1236"/>
                  <a:gd name="T84" fmla="*/ 22 w 774"/>
                  <a:gd name="T85" fmla="*/ 14 h 1236"/>
                  <a:gd name="T86" fmla="*/ 32 w 774"/>
                  <a:gd name="T87" fmla="*/ 22 h 12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774"/>
                  <a:gd name="T133" fmla="*/ 0 h 1236"/>
                  <a:gd name="T134" fmla="*/ 774 w 774"/>
                  <a:gd name="T135" fmla="*/ 1236 h 12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774" h="1236">
                    <a:moveTo>
                      <a:pt x="42" y="176"/>
                    </a:moveTo>
                    <a:cubicBezTo>
                      <a:pt x="50" y="181"/>
                      <a:pt x="47" y="187"/>
                      <a:pt x="54" y="192"/>
                    </a:cubicBezTo>
                    <a:cubicBezTo>
                      <a:pt x="57" y="195"/>
                      <a:pt x="62" y="196"/>
                      <a:pt x="66" y="198"/>
                    </a:cubicBezTo>
                    <a:cubicBezTo>
                      <a:pt x="70" y="204"/>
                      <a:pt x="78" y="216"/>
                      <a:pt x="78" y="216"/>
                    </a:cubicBezTo>
                    <a:cubicBezTo>
                      <a:pt x="77" y="223"/>
                      <a:pt x="77" y="229"/>
                      <a:pt x="76" y="236"/>
                    </a:cubicBezTo>
                    <a:cubicBezTo>
                      <a:pt x="75" y="240"/>
                      <a:pt x="64" y="260"/>
                      <a:pt x="64" y="260"/>
                    </a:cubicBezTo>
                    <a:cubicBezTo>
                      <a:pt x="88" y="274"/>
                      <a:pt x="102" y="268"/>
                      <a:pt x="120" y="280"/>
                    </a:cubicBezTo>
                    <a:cubicBezTo>
                      <a:pt x="138" y="306"/>
                      <a:pt x="114" y="314"/>
                      <a:pt x="98" y="346"/>
                    </a:cubicBezTo>
                    <a:cubicBezTo>
                      <a:pt x="95" y="354"/>
                      <a:pt x="91" y="356"/>
                      <a:pt x="94" y="364"/>
                    </a:cubicBezTo>
                    <a:cubicBezTo>
                      <a:pt x="96" y="376"/>
                      <a:pt x="99" y="380"/>
                      <a:pt x="102" y="390"/>
                    </a:cubicBezTo>
                    <a:cubicBezTo>
                      <a:pt x="95" y="411"/>
                      <a:pt x="94" y="414"/>
                      <a:pt x="76" y="426"/>
                    </a:cubicBezTo>
                    <a:cubicBezTo>
                      <a:pt x="71" y="433"/>
                      <a:pt x="71" y="437"/>
                      <a:pt x="64" y="442"/>
                    </a:cubicBezTo>
                    <a:cubicBezTo>
                      <a:pt x="60" y="448"/>
                      <a:pt x="52" y="460"/>
                      <a:pt x="52" y="460"/>
                    </a:cubicBezTo>
                    <a:cubicBezTo>
                      <a:pt x="54" y="467"/>
                      <a:pt x="53" y="479"/>
                      <a:pt x="58" y="484"/>
                    </a:cubicBezTo>
                    <a:cubicBezTo>
                      <a:pt x="70" y="496"/>
                      <a:pt x="88" y="499"/>
                      <a:pt x="102" y="508"/>
                    </a:cubicBezTo>
                    <a:cubicBezTo>
                      <a:pt x="106" y="519"/>
                      <a:pt x="101" y="523"/>
                      <a:pt x="92" y="528"/>
                    </a:cubicBezTo>
                    <a:cubicBezTo>
                      <a:pt x="86" y="532"/>
                      <a:pt x="74" y="540"/>
                      <a:pt x="74" y="540"/>
                    </a:cubicBezTo>
                    <a:cubicBezTo>
                      <a:pt x="71" y="544"/>
                      <a:pt x="69" y="548"/>
                      <a:pt x="66" y="552"/>
                    </a:cubicBezTo>
                    <a:cubicBezTo>
                      <a:pt x="63" y="556"/>
                      <a:pt x="54" y="560"/>
                      <a:pt x="54" y="560"/>
                    </a:cubicBezTo>
                    <a:cubicBezTo>
                      <a:pt x="53" y="564"/>
                      <a:pt x="51" y="568"/>
                      <a:pt x="50" y="572"/>
                    </a:cubicBezTo>
                    <a:cubicBezTo>
                      <a:pt x="49" y="575"/>
                      <a:pt x="63" y="596"/>
                      <a:pt x="68" y="598"/>
                    </a:cubicBezTo>
                    <a:cubicBezTo>
                      <a:pt x="72" y="609"/>
                      <a:pt x="54" y="600"/>
                      <a:pt x="50" y="610"/>
                    </a:cubicBezTo>
                    <a:cubicBezTo>
                      <a:pt x="48" y="614"/>
                      <a:pt x="46" y="626"/>
                      <a:pt x="46" y="626"/>
                    </a:cubicBezTo>
                    <a:cubicBezTo>
                      <a:pt x="49" y="639"/>
                      <a:pt x="67" y="632"/>
                      <a:pt x="78" y="636"/>
                    </a:cubicBezTo>
                    <a:cubicBezTo>
                      <a:pt x="84" y="634"/>
                      <a:pt x="89" y="628"/>
                      <a:pt x="94" y="624"/>
                    </a:cubicBezTo>
                    <a:cubicBezTo>
                      <a:pt x="98" y="621"/>
                      <a:pt x="112" y="620"/>
                      <a:pt x="112" y="620"/>
                    </a:cubicBezTo>
                    <a:cubicBezTo>
                      <a:pt x="125" y="624"/>
                      <a:pt x="126" y="632"/>
                      <a:pt x="138" y="640"/>
                    </a:cubicBezTo>
                    <a:cubicBezTo>
                      <a:pt x="146" y="652"/>
                      <a:pt x="151" y="673"/>
                      <a:pt x="166" y="678"/>
                    </a:cubicBezTo>
                    <a:cubicBezTo>
                      <a:pt x="177" y="689"/>
                      <a:pt x="188" y="687"/>
                      <a:pt x="202" y="692"/>
                    </a:cubicBezTo>
                    <a:cubicBezTo>
                      <a:pt x="200" y="702"/>
                      <a:pt x="200" y="713"/>
                      <a:pt x="190" y="716"/>
                    </a:cubicBezTo>
                    <a:cubicBezTo>
                      <a:pt x="185" y="721"/>
                      <a:pt x="176" y="728"/>
                      <a:pt x="176" y="728"/>
                    </a:cubicBezTo>
                    <a:cubicBezTo>
                      <a:pt x="173" y="734"/>
                      <a:pt x="172" y="736"/>
                      <a:pt x="174" y="744"/>
                    </a:cubicBezTo>
                    <a:cubicBezTo>
                      <a:pt x="163" y="749"/>
                      <a:pt x="178" y="758"/>
                      <a:pt x="182" y="772"/>
                    </a:cubicBezTo>
                    <a:cubicBezTo>
                      <a:pt x="192" y="778"/>
                      <a:pt x="205" y="780"/>
                      <a:pt x="216" y="784"/>
                    </a:cubicBezTo>
                    <a:cubicBezTo>
                      <a:pt x="218" y="791"/>
                      <a:pt x="222" y="795"/>
                      <a:pt x="224" y="802"/>
                    </a:cubicBezTo>
                    <a:cubicBezTo>
                      <a:pt x="219" y="816"/>
                      <a:pt x="206" y="820"/>
                      <a:pt x="204" y="838"/>
                    </a:cubicBezTo>
                    <a:cubicBezTo>
                      <a:pt x="203" y="841"/>
                      <a:pt x="198" y="856"/>
                      <a:pt x="196" y="858"/>
                    </a:cubicBezTo>
                    <a:cubicBezTo>
                      <a:pt x="193" y="861"/>
                      <a:pt x="184" y="862"/>
                      <a:pt x="184" y="862"/>
                    </a:cubicBezTo>
                    <a:cubicBezTo>
                      <a:pt x="191" y="867"/>
                      <a:pt x="195" y="871"/>
                      <a:pt x="200" y="878"/>
                    </a:cubicBezTo>
                    <a:cubicBezTo>
                      <a:pt x="203" y="896"/>
                      <a:pt x="206" y="909"/>
                      <a:pt x="216" y="924"/>
                    </a:cubicBezTo>
                    <a:cubicBezTo>
                      <a:pt x="220" y="929"/>
                      <a:pt x="224" y="942"/>
                      <a:pt x="224" y="942"/>
                    </a:cubicBezTo>
                    <a:cubicBezTo>
                      <a:pt x="219" y="956"/>
                      <a:pt x="214" y="956"/>
                      <a:pt x="200" y="958"/>
                    </a:cubicBezTo>
                    <a:cubicBezTo>
                      <a:pt x="205" y="972"/>
                      <a:pt x="200" y="968"/>
                      <a:pt x="210" y="974"/>
                    </a:cubicBezTo>
                    <a:cubicBezTo>
                      <a:pt x="217" y="984"/>
                      <a:pt x="226" y="989"/>
                      <a:pt x="238" y="992"/>
                    </a:cubicBezTo>
                    <a:cubicBezTo>
                      <a:pt x="245" y="994"/>
                      <a:pt x="258" y="998"/>
                      <a:pt x="258" y="998"/>
                    </a:cubicBezTo>
                    <a:cubicBezTo>
                      <a:pt x="273" y="995"/>
                      <a:pt x="265" y="998"/>
                      <a:pt x="280" y="988"/>
                    </a:cubicBezTo>
                    <a:cubicBezTo>
                      <a:pt x="282" y="987"/>
                      <a:pt x="286" y="984"/>
                      <a:pt x="286" y="984"/>
                    </a:cubicBezTo>
                    <a:cubicBezTo>
                      <a:pt x="303" y="1001"/>
                      <a:pt x="305" y="1042"/>
                      <a:pt x="330" y="1050"/>
                    </a:cubicBezTo>
                    <a:cubicBezTo>
                      <a:pt x="339" y="1064"/>
                      <a:pt x="342" y="1059"/>
                      <a:pt x="332" y="1066"/>
                    </a:cubicBezTo>
                    <a:cubicBezTo>
                      <a:pt x="323" y="1080"/>
                      <a:pt x="330" y="1083"/>
                      <a:pt x="344" y="1088"/>
                    </a:cubicBezTo>
                    <a:cubicBezTo>
                      <a:pt x="357" y="1107"/>
                      <a:pt x="343" y="1126"/>
                      <a:pt x="332" y="1142"/>
                    </a:cubicBezTo>
                    <a:cubicBezTo>
                      <a:pt x="327" y="1150"/>
                      <a:pt x="330" y="1163"/>
                      <a:pt x="324" y="1170"/>
                    </a:cubicBezTo>
                    <a:cubicBezTo>
                      <a:pt x="320" y="1175"/>
                      <a:pt x="312" y="1180"/>
                      <a:pt x="306" y="1182"/>
                    </a:cubicBezTo>
                    <a:cubicBezTo>
                      <a:pt x="297" y="1196"/>
                      <a:pt x="303" y="1192"/>
                      <a:pt x="292" y="1196"/>
                    </a:cubicBezTo>
                    <a:cubicBezTo>
                      <a:pt x="291" y="1197"/>
                      <a:pt x="282" y="1206"/>
                      <a:pt x="282" y="1208"/>
                    </a:cubicBezTo>
                    <a:cubicBezTo>
                      <a:pt x="283" y="1213"/>
                      <a:pt x="298" y="1214"/>
                      <a:pt x="302" y="1216"/>
                    </a:cubicBezTo>
                    <a:cubicBezTo>
                      <a:pt x="318" y="1224"/>
                      <a:pt x="332" y="1228"/>
                      <a:pt x="350" y="1230"/>
                    </a:cubicBezTo>
                    <a:cubicBezTo>
                      <a:pt x="367" y="1236"/>
                      <a:pt x="384" y="1229"/>
                      <a:pt x="402" y="1228"/>
                    </a:cubicBezTo>
                    <a:cubicBezTo>
                      <a:pt x="408" y="1224"/>
                      <a:pt x="414" y="1220"/>
                      <a:pt x="420" y="1216"/>
                    </a:cubicBezTo>
                    <a:cubicBezTo>
                      <a:pt x="422" y="1215"/>
                      <a:pt x="426" y="1212"/>
                      <a:pt x="426" y="1212"/>
                    </a:cubicBezTo>
                    <a:cubicBezTo>
                      <a:pt x="431" y="1205"/>
                      <a:pt x="439" y="1199"/>
                      <a:pt x="446" y="1194"/>
                    </a:cubicBezTo>
                    <a:cubicBezTo>
                      <a:pt x="449" y="1190"/>
                      <a:pt x="458" y="1164"/>
                      <a:pt x="458" y="1164"/>
                    </a:cubicBezTo>
                    <a:cubicBezTo>
                      <a:pt x="461" y="1161"/>
                      <a:pt x="470" y="1156"/>
                      <a:pt x="470" y="1156"/>
                    </a:cubicBezTo>
                    <a:cubicBezTo>
                      <a:pt x="473" y="1146"/>
                      <a:pt x="487" y="1140"/>
                      <a:pt x="494" y="1130"/>
                    </a:cubicBezTo>
                    <a:cubicBezTo>
                      <a:pt x="489" y="1104"/>
                      <a:pt x="510" y="1110"/>
                      <a:pt x="532" y="1108"/>
                    </a:cubicBezTo>
                    <a:cubicBezTo>
                      <a:pt x="543" y="1104"/>
                      <a:pt x="553" y="1100"/>
                      <a:pt x="562" y="1094"/>
                    </a:cubicBezTo>
                    <a:cubicBezTo>
                      <a:pt x="561" y="1087"/>
                      <a:pt x="558" y="1061"/>
                      <a:pt x="548" y="1058"/>
                    </a:cubicBezTo>
                    <a:cubicBezTo>
                      <a:pt x="539" y="1055"/>
                      <a:pt x="532" y="1053"/>
                      <a:pt x="524" y="1048"/>
                    </a:cubicBezTo>
                    <a:cubicBezTo>
                      <a:pt x="511" y="1029"/>
                      <a:pt x="553" y="1020"/>
                      <a:pt x="564" y="1012"/>
                    </a:cubicBezTo>
                    <a:cubicBezTo>
                      <a:pt x="571" y="1002"/>
                      <a:pt x="571" y="998"/>
                      <a:pt x="568" y="984"/>
                    </a:cubicBezTo>
                    <a:cubicBezTo>
                      <a:pt x="567" y="980"/>
                      <a:pt x="564" y="972"/>
                      <a:pt x="564" y="972"/>
                    </a:cubicBezTo>
                    <a:cubicBezTo>
                      <a:pt x="560" y="934"/>
                      <a:pt x="563" y="915"/>
                      <a:pt x="594" y="894"/>
                    </a:cubicBezTo>
                    <a:cubicBezTo>
                      <a:pt x="598" y="888"/>
                      <a:pt x="606" y="876"/>
                      <a:pt x="606" y="876"/>
                    </a:cubicBezTo>
                    <a:cubicBezTo>
                      <a:pt x="604" y="871"/>
                      <a:pt x="601" y="858"/>
                      <a:pt x="598" y="854"/>
                    </a:cubicBezTo>
                    <a:cubicBezTo>
                      <a:pt x="595" y="851"/>
                      <a:pt x="590" y="850"/>
                      <a:pt x="586" y="848"/>
                    </a:cubicBezTo>
                    <a:cubicBezTo>
                      <a:pt x="575" y="832"/>
                      <a:pt x="579" y="837"/>
                      <a:pt x="586" y="820"/>
                    </a:cubicBezTo>
                    <a:cubicBezTo>
                      <a:pt x="588" y="816"/>
                      <a:pt x="590" y="808"/>
                      <a:pt x="590" y="808"/>
                    </a:cubicBezTo>
                    <a:cubicBezTo>
                      <a:pt x="592" y="784"/>
                      <a:pt x="588" y="783"/>
                      <a:pt x="604" y="772"/>
                    </a:cubicBezTo>
                    <a:cubicBezTo>
                      <a:pt x="612" y="773"/>
                      <a:pt x="620" y="773"/>
                      <a:pt x="628" y="774"/>
                    </a:cubicBezTo>
                    <a:cubicBezTo>
                      <a:pt x="634" y="775"/>
                      <a:pt x="646" y="780"/>
                      <a:pt x="646" y="780"/>
                    </a:cubicBezTo>
                    <a:cubicBezTo>
                      <a:pt x="655" y="773"/>
                      <a:pt x="662" y="766"/>
                      <a:pt x="672" y="762"/>
                    </a:cubicBezTo>
                    <a:cubicBezTo>
                      <a:pt x="676" y="760"/>
                      <a:pt x="684" y="758"/>
                      <a:pt x="684" y="758"/>
                    </a:cubicBezTo>
                    <a:cubicBezTo>
                      <a:pt x="695" y="766"/>
                      <a:pt x="700" y="775"/>
                      <a:pt x="714" y="780"/>
                    </a:cubicBezTo>
                    <a:cubicBezTo>
                      <a:pt x="726" y="768"/>
                      <a:pt x="729" y="744"/>
                      <a:pt x="734" y="728"/>
                    </a:cubicBezTo>
                    <a:cubicBezTo>
                      <a:pt x="737" y="719"/>
                      <a:pt x="751" y="713"/>
                      <a:pt x="758" y="708"/>
                    </a:cubicBezTo>
                    <a:cubicBezTo>
                      <a:pt x="767" y="695"/>
                      <a:pt x="771" y="680"/>
                      <a:pt x="774" y="664"/>
                    </a:cubicBezTo>
                    <a:cubicBezTo>
                      <a:pt x="773" y="656"/>
                      <a:pt x="774" y="648"/>
                      <a:pt x="772" y="640"/>
                    </a:cubicBezTo>
                    <a:cubicBezTo>
                      <a:pt x="771" y="635"/>
                      <a:pt x="762" y="637"/>
                      <a:pt x="758" y="634"/>
                    </a:cubicBezTo>
                    <a:cubicBezTo>
                      <a:pt x="752" y="630"/>
                      <a:pt x="740" y="622"/>
                      <a:pt x="740" y="622"/>
                    </a:cubicBezTo>
                    <a:cubicBezTo>
                      <a:pt x="743" y="609"/>
                      <a:pt x="756" y="610"/>
                      <a:pt x="744" y="606"/>
                    </a:cubicBezTo>
                    <a:cubicBezTo>
                      <a:pt x="709" y="607"/>
                      <a:pt x="682" y="614"/>
                      <a:pt x="652" y="604"/>
                    </a:cubicBezTo>
                    <a:cubicBezTo>
                      <a:pt x="642" y="606"/>
                      <a:pt x="642" y="611"/>
                      <a:pt x="634" y="616"/>
                    </a:cubicBezTo>
                    <a:cubicBezTo>
                      <a:pt x="626" y="627"/>
                      <a:pt x="612" y="636"/>
                      <a:pt x="598" y="638"/>
                    </a:cubicBezTo>
                    <a:cubicBezTo>
                      <a:pt x="586" y="640"/>
                      <a:pt x="562" y="642"/>
                      <a:pt x="562" y="642"/>
                    </a:cubicBezTo>
                    <a:cubicBezTo>
                      <a:pt x="551" y="646"/>
                      <a:pt x="551" y="655"/>
                      <a:pt x="542" y="658"/>
                    </a:cubicBezTo>
                    <a:cubicBezTo>
                      <a:pt x="540" y="658"/>
                      <a:pt x="507" y="655"/>
                      <a:pt x="504" y="654"/>
                    </a:cubicBezTo>
                    <a:cubicBezTo>
                      <a:pt x="498" y="653"/>
                      <a:pt x="486" y="648"/>
                      <a:pt x="486" y="648"/>
                    </a:cubicBezTo>
                    <a:cubicBezTo>
                      <a:pt x="478" y="640"/>
                      <a:pt x="473" y="633"/>
                      <a:pt x="466" y="626"/>
                    </a:cubicBezTo>
                    <a:cubicBezTo>
                      <a:pt x="458" y="601"/>
                      <a:pt x="467" y="583"/>
                      <a:pt x="474" y="562"/>
                    </a:cubicBezTo>
                    <a:cubicBezTo>
                      <a:pt x="462" y="550"/>
                      <a:pt x="454" y="542"/>
                      <a:pt x="436" y="538"/>
                    </a:cubicBezTo>
                    <a:cubicBezTo>
                      <a:pt x="424" y="542"/>
                      <a:pt x="413" y="546"/>
                      <a:pt x="402" y="550"/>
                    </a:cubicBezTo>
                    <a:cubicBezTo>
                      <a:pt x="391" y="547"/>
                      <a:pt x="388" y="538"/>
                      <a:pt x="380" y="530"/>
                    </a:cubicBezTo>
                    <a:cubicBezTo>
                      <a:pt x="353" y="534"/>
                      <a:pt x="372" y="530"/>
                      <a:pt x="360" y="554"/>
                    </a:cubicBezTo>
                    <a:cubicBezTo>
                      <a:pt x="357" y="560"/>
                      <a:pt x="342" y="566"/>
                      <a:pt x="342" y="566"/>
                    </a:cubicBezTo>
                    <a:cubicBezTo>
                      <a:pt x="338" y="572"/>
                      <a:pt x="332" y="578"/>
                      <a:pt x="328" y="584"/>
                    </a:cubicBezTo>
                    <a:cubicBezTo>
                      <a:pt x="314" y="579"/>
                      <a:pt x="319" y="559"/>
                      <a:pt x="306" y="550"/>
                    </a:cubicBezTo>
                    <a:cubicBezTo>
                      <a:pt x="301" y="542"/>
                      <a:pt x="303" y="545"/>
                      <a:pt x="294" y="538"/>
                    </a:cubicBezTo>
                    <a:cubicBezTo>
                      <a:pt x="290" y="535"/>
                      <a:pt x="282" y="530"/>
                      <a:pt x="282" y="530"/>
                    </a:cubicBezTo>
                    <a:cubicBezTo>
                      <a:pt x="266" y="506"/>
                      <a:pt x="297" y="503"/>
                      <a:pt x="312" y="502"/>
                    </a:cubicBezTo>
                    <a:cubicBezTo>
                      <a:pt x="320" y="497"/>
                      <a:pt x="322" y="493"/>
                      <a:pt x="324" y="484"/>
                    </a:cubicBezTo>
                    <a:cubicBezTo>
                      <a:pt x="321" y="463"/>
                      <a:pt x="313" y="464"/>
                      <a:pt x="296" y="456"/>
                    </a:cubicBezTo>
                    <a:cubicBezTo>
                      <a:pt x="300" y="432"/>
                      <a:pt x="315" y="429"/>
                      <a:pt x="330" y="414"/>
                    </a:cubicBezTo>
                    <a:cubicBezTo>
                      <a:pt x="332" y="388"/>
                      <a:pt x="330" y="399"/>
                      <a:pt x="336" y="380"/>
                    </a:cubicBezTo>
                    <a:cubicBezTo>
                      <a:pt x="338" y="373"/>
                      <a:pt x="352" y="366"/>
                      <a:pt x="352" y="366"/>
                    </a:cubicBezTo>
                    <a:cubicBezTo>
                      <a:pt x="359" y="356"/>
                      <a:pt x="361" y="337"/>
                      <a:pt x="350" y="328"/>
                    </a:cubicBezTo>
                    <a:cubicBezTo>
                      <a:pt x="342" y="321"/>
                      <a:pt x="328" y="319"/>
                      <a:pt x="318" y="316"/>
                    </a:cubicBezTo>
                    <a:cubicBezTo>
                      <a:pt x="296" y="299"/>
                      <a:pt x="267" y="295"/>
                      <a:pt x="244" y="280"/>
                    </a:cubicBezTo>
                    <a:cubicBezTo>
                      <a:pt x="234" y="264"/>
                      <a:pt x="249" y="243"/>
                      <a:pt x="232" y="232"/>
                    </a:cubicBezTo>
                    <a:cubicBezTo>
                      <a:pt x="229" y="224"/>
                      <a:pt x="226" y="220"/>
                      <a:pt x="220" y="214"/>
                    </a:cubicBezTo>
                    <a:cubicBezTo>
                      <a:pt x="217" y="205"/>
                      <a:pt x="220" y="203"/>
                      <a:pt x="228" y="200"/>
                    </a:cubicBezTo>
                    <a:cubicBezTo>
                      <a:pt x="235" y="190"/>
                      <a:pt x="231" y="184"/>
                      <a:pt x="222" y="178"/>
                    </a:cubicBezTo>
                    <a:cubicBezTo>
                      <a:pt x="224" y="169"/>
                      <a:pt x="280" y="98"/>
                      <a:pt x="284" y="94"/>
                    </a:cubicBezTo>
                    <a:cubicBezTo>
                      <a:pt x="286" y="79"/>
                      <a:pt x="268" y="84"/>
                      <a:pt x="264" y="68"/>
                    </a:cubicBezTo>
                    <a:cubicBezTo>
                      <a:pt x="247" y="66"/>
                      <a:pt x="214" y="68"/>
                      <a:pt x="184" y="84"/>
                    </a:cubicBezTo>
                    <a:cubicBezTo>
                      <a:pt x="164" y="77"/>
                      <a:pt x="168" y="20"/>
                      <a:pt x="144" y="24"/>
                    </a:cubicBezTo>
                    <a:cubicBezTo>
                      <a:pt x="120" y="0"/>
                      <a:pt x="122" y="80"/>
                      <a:pt x="96" y="82"/>
                    </a:cubicBezTo>
                    <a:cubicBezTo>
                      <a:pt x="79" y="80"/>
                      <a:pt x="53" y="19"/>
                      <a:pt x="42" y="10"/>
                    </a:cubicBezTo>
                    <a:cubicBezTo>
                      <a:pt x="38" y="12"/>
                      <a:pt x="30" y="22"/>
                      <a:pt x="32" y="26"/>
                    </a:cubicBezTo>
                    <a:cubicBezTo>
                      <a:pt x="33" y="29"/>
                      <a:pt x="24" y="48"/>
                      <a:pt x="22" y="46"/>
                    </a:cubicBezTo>
                    <a:cubicBezTo>
                      <a:pt x="12" y="36"/>
                      <a:pt x="34" y="52"/>
                      <a:pt x="0" y="84"/>
                    </a:cubicBezTo>
                    <a:cubicBezTo>
                      <a:pt x="42" y="100"/>
                      <a:pt x="59" y="138"/>
                      <a:pt x="44" y="132"/>
                    </a:cubicBezTo>
                    <a:cubicBezTo>
                      <a:pt x="38" y="129"/>
                      <a:pt x="34" y="154"/>
                      <a:pt x="32" y="150"/>
                    </a:cubicBezTo>
                    <a:cubicBezTo>
                      <a:pt x="15" y="152"/>
                      <a:pt x="46" y="161"/>
                      <a:pt x="42" y="176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55" name="Freeform 24"/>
              <p:cNvSpPr>
                <a:spLocks/>
              </p:cNvSpPr>
              <p:nvPr/>
            </p:nvSpPr>
            <p:spPr bwMode="auto">
              <a:xfrm>
                <a:off x="2881" y="3442"/>
                <a:ext cx="498" cy="310"/>
              </a:xfrm>
              <a:custGeom>
                <a:avLst/>
                <a:gdLst>
                  <a:gd name="T0" fmla="*/ 0 w 500"/>
                  <a:gd name="T1" fmla="*/ 23 h 322"/>
                  <a:gd name="T2" fmla="*/ 22 w 500"/>
                  <a:gd name="T3" fmla="*/ 29 h 322"/>
                  <a:gd name="T4" fmla="*/ 38 w 500"/>
                  <a:gd name="T5" fmla="*/ 31 h 322"/>
                  <a:gd name="T6" fmla="*/ 32 w 500"/>
                  <a:gd name="T7" fmla="*/ 33 h 322"/>
                  <a:gd name="T8" fmla="*/ 22 w 500"/>
                  <a:gd name="T9" fmla="*/ 35 h 322"/>
                  <a:gd name="T10" fmla="*/ 40 w 500"/>
                  <a:gd name="T11" fmla="*/ 36 h 322"/>
                  <a:gd name="T12" fmla="*/ 32 w 500"/>
                  <a:gd name="T13" fmla="*/ 39 h 322"/>
                  <a:gd name="T14" fmla="*/ 64 w 500"/>
                  <a:gd name="T15" fmla="*/ 38 h 322"/>
                  <a:gd name="T16" fmla="*/ 88 w 500"/>
                  <a:gd name="T17" fmla="*/ 35 h 322"/>
                  <a:gd name="T18" fmla="*/ 122 w 500"/>
                  <a:gd name="T19" fmla="*/ 32 h 322"/>
                  <a:gd name="T20" fmla="*/ 125 w 500"/>
                  <a:gd name="T21" fmla="*/ 29 h 322"/>
                  <a:gd name="T22" fmla="*/ 135 w 500"/>
                  <a:gd name="T23" fmla="*/ 29 h 322"/>
                  <a:gd name="T24" fmla="*/ 153 w 500"/>
                  <a:gd name="T25" fmla="*/ 28 h 322"/>
                  <a:gd name="T26" fmla="*/ 235 w 500"/>
                  <a:gd name="T27" fmla="*/ 33 h 322"/>
                  <a:gd name="T28" fmla="*/ 287 w 500"/>
                  <a:gd name="T29" fmla="*/ 36 h 322"/>
                  <a:gd name="T30" fmla="*/ 309 w 500"/>
                  <a:gd name="T31" fmla="*/ 36 h 322"/>
                  <a:gd name="T32" fmla="*/ 320 w 500"/>
                  <a:gd name="T33" fmla="*/ 35 h 322"/>
                  <a:gd name="T34" fmla="*/ 331 w 500"/>
                  <a:gd name="T35" fmla="*/ 36 h 322"/>
                  <a:gd name="T36" fmla="*/ 343 w 500"/>
                  <a:gd name="T37" fmla="*/ 36 h 322"/>
                  <a:gd name="T38" fmla="*/ 344 w 500"/>
                  <a:gd name="T39" fmla="*/ 35 h 322"/>
                  <a:gd name="T40" fmla="*/ 362 w 500"/>
                  <a:gd name="T41" fmla="*/ 35 h 322"/>
                  <a:gd name="T42" fmla="*/ 369 w 500"/>
                  <a:gd name="T43" fmla="*/ 33 h 322"/>
                  <a:gd name="T44" fmla="*/ 358 w 500"/>
                  <a:gd name="T45" fmla="*/ 26 h 322"/>
                  <a:gd name="T46" fmla="*/ 378 w 500"/>
                  <a:gd name="T47" fmla="*/ 17 h 322"/>
                  <a:gd name="T48" fmla="*/ 374 w 500"/>
                  <a:gd name="T49" fmla="*/ 13 h 322"/>
                  <a:gd name="T50" fmla="*/ 376 w 500"/>
                  <a:gd name="T51" fmla="*/ 13 h 322"/>
                  <a:gd name="T52" fmla="*/ 388 w 500"/>
                  <a:gd name="T53" fmla="*/ 13 h 322"/>
                  <a:gd name="T54" fmla="*/ 374 w 500"/>
                  <a:gd name="T55" fmla="*/ 13 h 322"/>
                  <a:gd name="T56" fmla="*/ 361 w 500"/>
                  <a:gd name="T57" fmla="*/ 13 h 322"/>
                  <a:gd name="T58" fmla="*/ 342 w 500"/>
                  <a:gd name="T59" fmla="*/ 8 h 322"/>
                  <a:gd name="T60" fmla="*/ 317 w 500"/>
                  <a:gd name="T61" fmla="*/ 0 h 322"/>
                  <a:gd name="T62" fmla="*/ 305 w 500"/>
                  <a:gd name="T63" fmla="*/ 13 h 322"/>
                  <a:gd name="T64" fmla="*/ 245 w 500"/>
                  <a:gd name="T65" fmla="*/ 13 h 322"/>
                  <a:gd name="T66" fmla="*/ 241 w 500"/>
                  <a:gd name="T67" fmla="*/ 13 h 322"/>
                  <a:gd name="T68" fmla="*/ 225 w 500"/>
                  <a:gd name="T69" fmla="*/ 13 h 322"/>
                  <a:gd name="T70" fmla="*/ 211 w 500"/>
                  <a:gd name="T71" fmla="*/ 13 h 322"/>
                  <a:gd name="T72" fmla="*/ 209 w 500"/>
                  <a:gd name="T73" fmla="*/ 13 h 322"/>
                  <a:gd name="T74" fmla="*/ 203 w 500"/>
                  <a:gd name="T75" fmla="*/ 13 h 322"/>
                  <a:gd name="T76" fmla="*/ 189 w 500"/>
                  <a:gd name="T77" fmla="*/ 13 h 322"/>
                  <a:gd name="T78" fmla="*/ 177 w 500"/>
                  <a:gd name="T79" fmla="*/ 14 h 322"/>
                  <a:gd name="T80" fmla="*/ 151 w 500"/>
                  <a:gd name="T81" fmla="*/ 18 h 322"/>
                  <a:gd name="T82" fmla="*/ 139 w 500"/>
                  <a:gd name="T83" fmla="*/ 19 h 322"/>
                  <a:gd name="T84" fmla="*/ 125 w 500"/>
                  <a:gd name="T85" fmla="*/ 18 h 322"/>
                  <a:gd name="T86" fmla="*/ 82 w 500"/>
                  <a:gd name="T87" fmla="*/ 14 h 322"/>
                  <a:gd name="T88" fmla="*/ 88 w 500"/>
                  <a:gd name="T89" fmla="*/ 17 h 322"/>
                  <a:gd name="T90" fmla="*/ 68 w 500"/>
                  <a:gd name="T91" fmla="*/ 18 h 322"/>
                  <a:gd name="T92" fmla="*/ 0 w 500"/>
                  <a:gd name="T93" fmla="*/ 23 h 32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500"/>
                  <a:gd name="T142" fmla="*/ 0 h 322"/>
                  <a:gd name="T143" fmla="*/ 500 w 500"/>
                  <a:gd name="T144" fmla="*/ 322 h 322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500" h="322">
                    <a:moveTo>
                      <a:pt x="0" y="172"/>
                    </a:moveTo>
                    <a:cubicBezTo>
                      <a:pt x="5" y="187"/>
                      <a:pt x="8" y="211"/>
                      <a:pt x="22" y="220"/>
                    </a:cubicBezTo>
                    <a:cubicBezTo>
                      <a:pt x="27" y="227"/>
                      <a:pt x="31" y="227"/>
                      <a:pt x="38" y="232"/>
                    </a:cubicBezTo>
                    <a:cubicBezTo>
                      <a:pt x="41" y="241"/>
                      <a:pt x="40" y="246"/>
                      <a:pt x="32" y="252"/>
                    </a:cubicBezTo>
                    <a:cubicBezTo>
                      <a:pt x="28" y="259"/>
                      <a:pt x="22" y="258"/>
                      <a:pt x="22" y="272"/>
                    </a:cubicBezTo>
                    <a:cubicBezTo>
                      <a:pt x="28" y="280"/>
                      <a:pt x="37" y="281"/>
                      <a:pt x="40" y="290"/>
                    </a:cubicBezTo>
                    <a:cubicBezTo>
                      <a:pt x="44" y="297"/>
                      <a:pt x="27" y="321"/>
                      <a:pt x="32" y="322"/>
                    </a:cubicBezTo>
                    <a:cubicBezTo>
                      <a:pt x="37" y="315"/>
                      <a:pt x="57" y="309"/>
                      <a:pt x="64" y="304"/>
                    </a:cubicBezTo>
                    <a:cubicBezTo>
                      <a:pt x="72" y="292"/>
                      <a:pt x="73" y="279"/>
                      <a:pt x="88" y="274"/>
                    </a:cubicBezTo>
                    <a:cubicBezTo>
                      <a:pt x="96" y="262"/>
                      <a:pt x="110" y="256"/>
                      <a:pt x="122" y="248"/>
                    </a:cubicBezTo>
                    <a:cubicBezTo>
                      <a:pt x="137" y="238"/>
                      <a:pt x="149" y="226"/>
                      <a:pt x="164" y="216"/>
                    </a:cubicBezTo>
                    <a:cubicBezTo>
                      <a:pt x="173" y="217"/>
                      <a:pt x="190" y="222"/>
                      <a:pt x="190" y="222"/>
                    </a:cubicBezTo>
                    <a:cubicBezTo>
                      <a:pt x="197" y="220"/>
                      <a:pt x="201" y="216"/>
                      <a:pt x="208" y="214"/>
                    </a:cubicBezTo>
                    <a:cubicBezTo>
                      <a:pt x="237" y="252"/>
                      <a:pt x="259" y="235"/>
                      <a:pt x="290" y="256"/>
                    </a:cubicBezTo>
                    <a:cubicBezTo>
                      <a:pt x="306" y="267"/>
                      <a:pt x="322" y="277"/>
                      <a:pt x="342" y="282"/>
                    </a:cubicBezTo>
                    <a:cubicBezTo>
                      <a:pt x="349" y="281"/>
                      <a:pt x="357" y="281"/>
                      <a:pt x="364" y="280"/>
                    </a:cubicBezTo>
                    <a:cubicBezTo>
                      <a:pt x="368" y="279"/>
                      <a:pt x="376" y="276"/>
                      <a:pt x="376" y="276"/>
                    </a:cubicBezTo>
                    <a:cubicBezTo>
                      <a:pt x="385" y="278"/>
                      <a:pt x="390" y="279"/>
                      <a:pt x="398" y="284"/>
                    </a:cubicBezTo>
                    <a:cubicBezTo>
                      <a:pt x="405" y="294"/>
                      <a:pt x="411" y="292"/>
                      <a:pt x="422" y="290"/>
                    </a:cubicBezTo>
                    <a:cubicBezTo>
                      <a:pt x="420" y="281"/>
                      <a:pt x="414" y="277"/>
                      <a:pt x="424" y="274"/>
                    </a:cubicBezTo>
                    <a:cubicBezTo>
                      <a:pt x="440" y="278"/>
                      <a:pt x="440" y="278"/>
                      <a:pt x="460" y="276"/>
                    </a:cubicBezTo>
                    <a:cubicBezTo>
                      <a:pt x="468" y="271"/>
                      <a:pt x="470" y="266"/>
                      <a:pt x="474" y="258"/>
                    </a:cubicBezTo>
                    <a:cubicBezTo>
                      <a:pt x="471" y="233"/>
                      <a:pt x="460" y="219"/>
                      <a:pt x="452" y="196"/>
                    </a:cubicBezTo>
                    <a:cubicBezTo>
                      <a:pt x="454" y="169"/>
                      <a:pt x="465" y="153"/>
                      <a:pt x="488" y="138"/>
                    </a:cubicBezTo>
                    <a:cubicBezTo>
                      <a:pt x="498" y="123"/>
                      <a:pt x="500" y="97"/>
                      <a:pt x="484" y="86"/>
                    </a:cubicBezTo>
                    <a:cubicBezTo>
                      <a:pt x="481" y="77"/>
                      <a:pt x="477" y="70"/>
                      <a:pt x="486" y="62"/>
                    </a:cubicBezTo>
                    <a:cubicBezTo>
                      <a:pt x="490" y="59"/>
                      <a:pt x="498" y="54"/>
                      <a:pt x="498" y="54"/>
                    </a:cubicBezTo>
                    <a:cubicBezTo>
                      <a:pt x="496" y="41"/>
                      <a:pt x="494" y="39"/>
                      <a:pt x="484" y="32"/>
                    </a:cubicBezTo>
                    <a:cubicBezTo>
                      <a:pt x="471" y="34"/>
                      <a:pt x="465" y="32"/>
                      <a:pt x="458" y="42"/>
                    </a:cubicBezTo>
                    <a:cubicBezTo>
                      <a:pt x="438" y="37"/>
                      <a:pt x="438" y="16"/>
                      <a:pt x="420" y="8"/>
                    </a:cubicBezTo>
                    <a:cubicBezTo>
                      <a:pt x="405" y="1"/>
                      <a:pt x="388" y="3"/>
                      <a:pt x="372" y="0"/>
                    </a:cubicBezTo>
                    <a:cubicBezTo>
                      <a:pt x="362" y="2"/>
                      <a:pt x="356" y="3"/>
                      <a:pt x="360" y="14"/>
                    </a:cubicBezTo>
                    <a:cubicBezTo>
                      <a:pt x="340" y="28"/>
                      <a:pt x="322" y="22"/>
                      <a:pt x="300" y="30"/>
                    </a:cubicBezTo>
                    <a:cubicBezTo>
                      <a:pt x="297" y="38"/>
                      <a:pt x="293" y="40"/>
                      <a:pt x="296" y="48"/>
                    </a:cubicBezTo>
                    <a:cubicBezTo>
                      <a:pt x="292" y="54"/>
                      <a:pt x="280" y="62"/>
                      <a:pt x="280" y="62"/>
                    </a:cubicBezTo>
                    <a:cubicBezTo>
                      <a:pt x="271" y="76"/>
                      <a:pt x="277" y="72"/>
                      <a:pt x="266" y="76"/>
                    </a:cubicBezTo>
                    <a:cubicBezTo>
                      <a:pt x="265" y="78"/>
                      <a:pt x="265" y="80"/>
                      <a:pt x="264" y="82"/>
                    </a:cubicBezTo>
                    <a:cubicBezTo>
                      <a:pt x="262" y="84"/>
                      <a:pt x="259" y="84"/>
                      <a:pt x="258" y="86"/>
                    </a:cubicBezTo>
                    <a:cubicBezTo>
                      <a:pt x="252" y="96"/>
                      <a:pt x="251" y="105"/>
                      <a:pt x="244" y="116"/>
                    </a:cubicBezTo>
                    <a:cubicBezTo>
                      <a:pt x="241" y="120"/>
                      <a:pt x="232" y="124"/>
                      <a:pt x="232" y="124"/>
                    </a:cubicBezTo>
                    <a:cubicBezTo>
                      <a:pt x="226" y="132"/>
                      <a:pt x="216" y="140"/>
                      <a:pt x="206" y="144"/>
                    </a:cubicBezTo>
                    <a:cubicBezTo>
                      <a:pt x="202" y="146"/>
                      <a:pt x="194" y="148"/>
                      <a:pt x="194" y="148"/>
                    </a:cubicBezTo>
                    <a:cubicBezTo>
                      <a:pt x="177" y="147"/>
                      <a:pt x="159" y="148"/>
                      <a:pt x="142" y="146"/>
                    </a:cubicBezTo>
                    <a:cubicBezTo>
                      <a:pt x="121" y="144"/>
                      <a:pt x="103" y="127"/>
                      <a:pt x="82" y="124"/>
                    </a:cubicBezTo>
                    <a:cubicBezTo>
                      <a:pt x="79" y="133"/>
                      <a:pt x="85" y="131"/>
                      <a:pt x="88" y="140"/>
                    </a:cubicBezTo>
                    <a:cubicBezTo>
                      <a:pt x="85" y="150"/>
                      <a:pt x="77" y="143"/>
                      <a:pt x="68" y="146"/>
                    </a:cubicBezTo>
                    <a:cubicBezTo>
                      <a:pt x="52" y="162"/>
                      <a:pt x="38" y="169"/>
                      <a:pt x="0" y="172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56" name="Freeform 25"/>
              <p:cNvSpPr>
                <a:spLocks/>
              </p:cNvSpPr>
              <p:nvPr/>
            </p:nvSpPr>
            <p:spPr bwMode="auto">
              <a:xfrm>
                <a:off x="2902" y="2267"/>
                <a:ext cx="664" cy="779"/>
              </a:xfrm>
              <a:custGeom>
                <a:avLst/>
                <a:gdLst>
                  <a:gd name="T0" fmla="*/ 361 w 667"/>
                  <a:gd name="T1" fmla="*/ 13 h 808"/>
                  <a:gd name="T2" fmla="*/ 324 w 667"/>
                  <a:gd name="T3" fmla="*/ 13 h 808"/>
                  <a:gd name="T4" fmla="*/ 317 w 667"/>
                  <a:gd name="T5" fmla="*/ 13 h 808"/>
                  <a:gd name="T6" fmla="*/ 314 w 667"/>
                  <a:gd name="T7" fmla="*/ 13 h 808"/>
                  <a:gd name="T8" fmla="*/ 281 w 667"/>
                  <a:gd name="T9" fmla="*/ 10 h 808"/>
                  <a:gd name="T10" fmla="*/ 214 w 667"/>
                  <a:gd name="T11" fmla="*/ 13 h 808"/>
                  <a:gd name="T12" fmla="*/ 152 w 667"/>
                  <a:gd name="T13" fmla="*/ 13 h 808"/>
                  <a:gd name="T14" fmla="*/ 111 w 667"/>
                  <a:gd name="T15" fmla="*/ 16 h 808"/>
                  <a:gd name="T16" fmla="*/ 111 w 667"/>
                  <a:gd name="T17" fmla="*/ 23 h 808"/>
                  <a:gd name="T18" fmla="*/ 107 w 667"/>
                  <a:gd name="T19" fmla="*/ 27 h 808"/>
                  <a:gd name="T20" fmla="*/ 75 w 667"/>
                  <a:gd name="T21" fmla="*/ 31 h 808"/>
                  <a:gd name="T22" fmla="*/ 3 w 667"/>
                  <a:gd name="T23" fmla="*/ 40 h 808"/>
                  <a:gd name="T24" fmla="*/ 7 w 667"/>
                  <a:gd name="T25" fmla="*/ 45 h 808"/>
                  <a:gd name="T26" fmla="*/ 3 w 667"/>
                  <a:gd name="T27" fmla="*/ 47 h 808"/>
                  <a:gd name="T28" fmla="*/ 23 w 667"/>
                  <a:gd name="T29" fmla="*/ 50 h 808"/>
                  <a:gd name="T30" fmla="*/ 37 w 667"/>
                  <a:gd name="T31" fmla="*/ 57 h 808"/>
                  <a:gd name="T32" fmla="*/ 107 w 667"/>
                  <a:gd name="T33" fmla="*/ 61 h 808"/>
                  <a:gd name="T34" fmla="*/ 111 w 667"/>
                  <a:gd name="T35" fmla="*/ 65 h 808"/>
                  <a:gd name="T36" fmla="*/ 111 w 667"/>
                  <a:gd name="T37" fmla="*/ 73 h 808"/>
                  <a:gd name="T38" fmla="*/ 89 w 667"/>
                  <a:gd name="T39" fmla="*/ 77 h 808"/>
                  <a:gd name="T40" fmla="*/ 101 w 667"/>
                  <a:gd name="T41" fmla="*/ 82 h 808"/>
                  <a:gd name="T42" fmla="*/ 61 w 667"/>
                  <a:gd name="T43" fmla="*/ 88 h 808"/>
                  <a:gd name="T44" fmla="*/ 85 w 667"/>
                  <a:gd name="T45" fmla="*/ 91 h 808"/>
                  <a:gd name="T46" fmla="*/ 111 w 667"/>
                  <a:gd name="T47" fmla="*/ 94 h 808"/>
                  <a:gd name="T48" fmla="*/ 124 w 667"/>
                  <a:gd name="T49" fmla="*/ 91 h 808"/>
                  <a:gd name="T50" fmla="*/ 164 w 667"/>
                  <a:gd name="T51" fmla="*/ 91 h 808"/>
                  <a:gd name="T52" fmla="*/ 190 w 667"/>
                  <a:gd name="T53" fmla="*/ 91 h 808"/>
                  <a:gd name="T54" fmla="*/ 196 w 667"/>
                  <a:gd name="T55" fmla="*/ 97 h 808"/>
                  <a:gd name="T56" fmla="*/ 202 w 667"/>
                  <a:gd name="T57" fmla="*/ 103 h 808"/>
                  <a:gd name="T58" fmla="*/ 246 w 667"/>
                  <a:gd name="T59" fmla="*/ 106 h 808"/>
                  <a:gd name="T60" fmla="*/ 315 w 667"/>
                  <a:gd name="T61" fmla="*/ 102 h 808"/>
                  <a:gd name="T62" fmla="*/ 329 w 667"/>
                  <a:gd name="T63" fmla="*/ 99 h 808"/>
                  <a:gd name="T64" fmla="*/ 415 w 667"/>
                  <a:gd name="T65" fmla="*/ 99 h 808"/>
                  <a:gd name="T66" fmla="*/ 435 w 667"/>
                  <a:gd name="T67" fmla="*/ 103 h 808"/>
                  <a:gd name="T68" fmla="*/ 482 w 667"/>
                  <a:gd name="T69" fmla="*/ 107 h 808"/>
                  <a:gd name="T70" fmla="*/ 514 w 667"/>
                  <a:gd name="T71" fmla="*/ 106 h 808"/>
                  <a:gd name="T72" fmla="*/ 507 w 667"/>
                  <a:gd name="T73" fmla="*/ 101 h 808"/>
                  <a:gd name="T74" fmla="*/ 497 w 667"/>
                  <a:gd name="T75" fmla="*/ 91 h 808"/>
                  <a:gd name="T76" fmla="*/ 474 w 667"/>
                  <a:gd name="T77" fmla="*/ 89 h 808"/>
                  <a:gd name="T78" fmla="*/ 483 w 667"/>
                  <a:gd name="T79" fmla="*/ 79 h 808"/>
                  <a:gd name="T80" fmla="*/ 507 w 667"/>
                  <a:gd name="T81" fmla="*/ 73 h 808"/>
                  <a:gd name="T82" fmla="*/ 487 w 667"/>
                  <a:gd name="T83" fmla="*/ 64 h 808"/>
                  <a:gd name="T84" fmla="*/ 498 w 667"/>
                  <a:gd name="T85" fmla="*/ 59 h 808"/>
                  <a:gd name="T86" fmla="*/ 519 w 667"/>
                  <a:gd name="T87" fmla="*/ 53 h 808"/>
                  <a:gd name="T88" fmla="*/ 465 w 667"/>
                  <a:gd name="T89" fmla="*/ 51 h 808"/>
                  <a:gd name="T90" fmla="*/ 453 w 667"/>
                  <a:gd name="T91" fmla="*/ 32 h 808"/>
                  <a:gd name="T92" fmla="*/ 453 w 667"/>
                  <a:gd name="T93" fmla="*/ 24 h 808"/>
                  <a:gd name="T94" fmla="*/ 413 w 667"/>
                  <a:gd name="T95" fmla="*/ 13 h 808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67"/>
                  <a:gd name="T145" fmla="*/ 0 h 808"/>
                  <a:gd name="T146" fmla="*/ 667 w 667"/>
                  <a:gd name="T147" fmla="*/ 808 h 808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67" h="808">
                    <a:moveTo>
                      <a:pt x="499" y="0"/>
                    </a:moveTo>
                    <a:cubicBezTo>
                      <a:pt x="494" y="14"/>
                      <a:pt x="485" y="16"/>
                      <a:pt x="471" y="18"/>
                    </a:cubicBezTo>
                    <a:cubicBezTo>
                      <a:pt x="468" y="23"/>
                      <a:pt x="455" y="28"/>
                      <a:pt x="455" y="28"/>
                    </a:cubicBezTo>
                    <a:cubicBezTo>
                      <a:pt x="442" y="25"/>
                      <a:pt x="439" y="24"/>
                      <a:pt x="425" y="26"/>
                    </a:cubicBezTo>
                    <a:cubicBezTo>
                      <a:pt x="424" y="28"/>
                      <a:pt x="425" y="31"/>
                      <a:pt x="423" y="32"/>
                    </a:cubicBezTo>
                    <a:cubicBezTo>
                      <a:pt x="420" y="34"/>
                      <a:pt x="411" y="36"/>
                      <a:pt x="411" y="36"/>
                    </a:cubicBezTo>
                    <a:cubicBezTo>
                      <a:pt x="410" y="38"/>
                      <a:pt x="411" y="42"/>
                      <a:pt x="409" y="42"/>
                    </a:cubicBezTo>
                    <a:cubicBezTo>
                      <a:pt x="407" y="42"/>
                      <a:pt x="407" y="38"/>
                      <a:pt x="405" y="36"/>
                    </a:cubicBezTo>
                    <a:cubicBezTo>
                      <a:pt x="401" y="32"/>
                      <a:pt x="392" y="28"/>
                      <a:pt x="387" y="26"/>
                    </a:cubicBezTo>
                    <a:cubicBezTo>
                      <a:pt x="371" y="19"/>
                      <a:pt x="354" y="20"/>
                      <a:pt x="339" y="10"/>
                    </a:cubicBezTo>
                    <a:cubicBezTo>
                      <a:pt x="327" y="12"/>
                      <a:pt x="315" y="16"/>
                      <a:pt x="303" y="20"/>
                    </a:cubicBezTo>
                    <a:cubicBezTo>
                      <a:pt x="290" y="39"/>
                      <a:pt x="300" y="32"/>
                      <a:pt x="269" y="34"/>
                    </a:cubicBezTo>
                    <a:cubicBezTo>
                      <a:pt x="254" y="39"/>
                      <a:pt x="240" y="43"/>
                      <a:pt x="225" y="48"/>
                    </a:cubicBezTo>
                    <a:cubicBezTo>
                      <a:pt x="218" y="50"/>
                      <a:pt x="207" y="60"/>
                      <a:pt x="207" y="60"/>
                    </a:cubicBezTo>
                    <a:cubicBezTo>
                      <a:pt x="202" y="74"/>
                      <a:pt x="198" y="86"/>
                      <a:pt x="185" y="94"/>
                    </a:cubicBezTo>
                    <a:cubicBezTo>
                      <a:pt x="178" y="115"/>
                      <a:pt x="181" y="121"/>
                      <a:pt x="159" y="128"/>
                    </a:cubicBezTo>
                    <a:cubicBezTo>
                      <a:pt x="151" y="131"/>
                      <a:pt x="135" y="140"/>
                      <a:pt x="135" y="140"/>
                    </a:cubicBezTo>
                    <a:cubicBezTo>
                      <a:pt x="129" y="149"/>
                      <a:pt x="130" y="156"/>
                      <a:pt x="121" y="162"/>
                    </a:cubicBezTo>
                    <a:cubicBezTo>
                      <a:pt x="117" y="167"/>
                      <a:pt x="114" y="174"/>
                      <a:pt x="111" y="180"/>
                    </a:cubicBezTo>
                    <a:cubicBezTo>
                      <a:pt x="109" y="184"/>
                      <a:pt x="107" y="192"/>
                      <a:pt x="107" y="192"/>
                    </a:cubicBezTo>
                    <a:cubicBezTo>
                      <a:pt x="110" y="201"/>
                      <a:pt x="106" y="203"/>
                      <a:pt x="99" y="208"/>
                    </a:cubicBezTo>
                    <a:cubicBezTo>
                      <a:pt x="103" y="220"/>
                      <a:pt x="84" y="216"/>
                      <a:pt x="75" y="218"/>
                    </a:cubicBezTo>
                    <a:cubicBezTo>
                      <a:pt x="65" y="224"/>
                      <a:pt x="66" y="238"/>
                      <a:pt x="55" y="242"/>
                    </a:cubicBezTo>
                    <a:cubicBezTo>
                      <a:pt x="47" y="254"/>
                      <a:pt x="14" y="298"/>
                      <a:pt x="3" y="306"/>
                    </a:cubicBezTo>
                    <a:cubicBezTo>
                      <a:pt x="4" y="314"/>
                      <a:pt x="13" y="328"/>
                      <a:pt x="13" y="328"/>
                    </a:cubicBezTo>
                    <a:cubicBezTo>
                      <a:pt x="12" y="330"/>
                      <a:pt x="8" y="334"/>
                      <a:pt x="7" y="336"/>
                    </a:cubicBezTo>
                    <a:cubicBezTo>
                      <a:pt x="5" y="338"/>
                      <a:pt x="2" y="338"/>
                      <a:pt x="1" y="340"/>
                    </a:cubicBezTo>
                    <a:cubicBezTo>
                      <a:pt x="0" y="342"/>
                      <a:pt x="2" y="344"/>
                      <a:pt x="3" y="346"/>
                    </a:cubicBezTo>
                    <a:cubicBezTo>
                      <a:pt x="7" y="353"/>
                      <a:pt x="9" y="363"/>
                      <a:pt x="13" y="370"/>
                    </a:cubicBezTo>
                    <a:cubicBezTo>
                      <a:pt x="16" y="374"/>
                      <a:pt x="20" y="366"/>
                      <a:pt x="23" y="370"/>
                    </a:cubicBezTo>
                    <a:cubicBezTo>
                      <a:pt x="25" y="374"/>
                      <a:pt x="25" y="394"/>
                      <a:pt x="25" y="394"/>
                    </a:cubicBezTo>
                    <a:cubicBezTo>
                      <a:pt x="27" y="406"/>
                      <a:pt x="25" y="412"/>
                      <a:pt x="37" y="416"/>
                    </a:cubicBezTo>
                    <a:cubicBezTo>
                      <a:pt x="46" y="430"/>
                      <a:pt x="58" y="425"/>
                      <a:pt x="71" y="432"/>
                    </a:cubicBezTo>
                    <a:cubicBezTo>
                      <a:pt x="83" y="439"/>
                      <a:pt x="95" y="444"/>
                      <a:pt x="107" y="452"/>
                    </a:cubicBezTo>
                    <a:cubicBezTo>
                      <a:pt x="114" y="457"/>
                      <a:pt x="124" y="457"/>
                      <a:pt x="131" y="462"/>
                    </a:cubicBezTo>
                    <a:cubicBezTo>
                      <a:pt x="133" y="468"/>
                      <a:pt x="137" y="480"/>
                      <a:pt x="137" y="480"/>
                    </a:cubicBezTo>
                    <a:cubicBezTo>
                      <a:pt x="135" y="495"/>
                      <a:pt x="136" y="498"/>
                      <a:pt x="125" y="506"/>
                    </a:cubicBezTo>
                    <a:cubicBezTo>
                      <a:pt x="121" y="517"/>
                      <a:pt x="118" y="530"/>
                      <a:pt x="111" y="540"/>
                    </a:cubicBezTo>
                    <a:cubicBezTo>
                      <a:pt x="109" y="551"/>
                      <a:pt x="108" y="554"/>
                      <a:pt x="99" y="560"/>
                    </a:cubicBezTo>
                    <a:cubicBezTo>
                      <a:pt x="85" y="581"/>
                      <a:pt x="107" y="549"/>
                      <a:pt x="89" y="572"/>
                    </a:cubicBezTo>
                    <a:cubicBezTo>
                      <a:pt x="86" y="576"/>
                      <a:pt x="81" y="584"/>
                      <a:pt x="81" y="584"/>
                    </a:cubicBezTo>
                    <a:cubicBezTo>
                      <a:pt x="85" y="592"/>
                      <a:pt x="93" y="599"/>
                      <a:pt x="101" y="604"/>
                    </a:cubicBezTo>
                    <a:cubicBezTo>
                      <a:pt x="103" y="610"/>
                      <a:pt x="107" y="622"/>
                      <a:pt x="107" y="622"/>
                    </a:cubicBezTo>
                    <a:cubicBezTo>
                      <a:pt x="102" y="638"/>
                      <a:pt x="74" y="637"/>
                      <a:pt x="61" y="646"/>
                    </a:cubicBezTo>
                    <a:cubicBezTo>
                      <a:pt x="55" y="663"/>
                      <a:pt x="66" y="666"/>
                      <a:pt x="77" y="674"/>
                    </a:cubicBezTo>
                    <a:cubicBezTo>
                      <a:pt x="82" y="690"/>
                      <a:pt x="74" y="671"/>
                      <a:pt x="85" y="682"/>
                    </a:cubicBezTo>
                    <a:cubicBezTo>
                      <a:pt x="98" y="695"/>
                      <a:pt x="99" y="712"/>
                      <a:pt x="117" y="718"/>
                    </a:cubicBezTo>
                    <a:cubicBezTo>
                      <a:pt x="126" y="704"/>
                      <a:pt x="120" y="708"/>
                      <a:pt x="131" y="704"/>
                    </a:cubicBezTo>
                    <a:cubicBezTo>
                      <a:pt x="140" y="691"/>
                      <a:pt x="145" y="673"/>
                      <a:pt x="159" y="664"/>
                    </a:cubicBezTo>
                    <a:cubicBezTo>
                      <a:pt x="166" y="675"/>
                      <a:pt x="167" y="678"/>
                      <a:pt x="179" y="682"/>
                    </a:cubicBezTo>
                    <a:cubicBezTo>
                      <a:pt x="186" y="681"/>
                      <a:pt x="194" y="681"/>
                      <a:pt x="201" y="680"/>
                    </a:cubicBezTo>
                    <a:cubicBezTo>
                      <a:pt x="207" y="679"/>
                      <a:pt x="219" y="674"/>
                      <a:pt x="219" y="674"/>
                    </a:cubicBezTo>
                    <a:cubicBezTo>
                      <a:pt x="240" y="679"/>
                      <a:pt x="215" y="672"/>
                      <a:pt x="233" y="680"/>
                    </a:cubicBezTo>
                    <a:cubicBezTo>
                      <a:pt x="237" y="682"/>
                      <a:pt x="245" y="684"/>
                      <a:pt x="245" y="684"/>
                    </a:cubicBezTo>
                    <a:cubicBezTo>
                      <a:pt x="249" y="691"/>
                      <a:pt x="254" y="692"/>
                      <a:pt x="257" y="700"/>
                    </a:cubicBezTo>
                    <a:cubicBezTo>
                      <a:pt x="254" y="712"/>
                      <a:pt x="256" y="705"/>
                      <a:pt x="251" y="720"/>
                    </a:cubicBezTo>
                    <a:cubicBezTo>
                      <a:pt x="250" y="722"/>
                      <a:pt x="249" y="726"/>
                      <a:pt x="249" y="726"/>
                    </a:cubicBezTo>
                    <a:cubicBezTo>
                      <a:pt x="250" y="745"/>
                      <a:pt x="243" y="750"/>
                      <a:pt x="257" y="770"/>
                    </a:cubicBezTo>
                    <a:cubicBezTo>
                      <a:pt x="259" y="775"/>
                      <a:pt x="269" y="778"/>
                      <a:pt x="269" y="778"/>
                    </a:cubicBezTo>
                    <a:cubicBezTo>
                      <a:pt x="273" y="789"/>
                      <a:pt x="290" y="789"/>
                      <a:pt x="301" y="792"/>
                    </a:cubicBezTo>
                    <a:cubicBezTo>
                      <a:pt x="334" y="790"/>
                      <a:pt x="351" y="770"/>
                      <a:pt x="377" y="776"/>
                    </a:cubicBezTo>
                    <a:cubicBezTo>
                      <a:pt x="386" y="767"/>
                      <a:pt x="397" y="767"/>
                      <a:pt x="407" y="760"/>
                    </a:cubicBezTo>
                    <a:cubicBezTo>
                      <a:pt x="411" y="757"/>
                      <a:pt x="419" y="752"/>
                      <a:pt x="419" y="752"/>
                    </a:cubicBezTo>
                    <a:cubicBezTo>
                      <a:pt x="424" y="745"/>
                      <a:pt x="427" y="741"/>
                      <a:pt x="435" y="738"/>
                    </a:cubicBezTo>
                    <a:cubicBezTo>
                      <a:pt x="454" y="744"/>
                      <a:pt x="443" y="742"/>
                      <a:pt x="469" y="740"/>
                    </a:cubicBezTo>
                    <a:cubicBezTo>
                      <a:pt x="495" y="748"/>
                      <a:pt x="507" y="738"/>
                      <a:pt x="525" y="742"/>
                    </a:cubicBezTo>
                    <a:cubicBezTo>
                      <a:pt x="529" y="743"/>
                      <a:pt x="529" y="754"/>
                      <a:pt x="529" y="754"/>
                    </a:cubicBezTo>
                    <a:cubicBezTo>
                      <a:pt x="525" y="765"/>
                      <a:pt x="537" y="765"/>
                      <a:pt x="545" y="770"/>
                    </a:cubicBezTo>
                    <a:cubicBezTo>
                      <a:pt x="554" y="783"/>
                      <a:pt x="573" y="780"/>
                      <a:pt x="587" y="784"/>
                    </a:cubicBezTo>
                    <a:cubicBezTo>
                      <a:pt x="597" y="787"/>
                      <a:pt x="602" y="795"/>
                      <a:pt x="611" y="800"/>
                    </a:cubicBezTo>
                    <a:cubicBezTo>
                      <a:pt x="622" y="805"/>
                      <a:pt x="638" y="806"/>
                      <a:pt x="649" y="808"/>
                    </a:cubicBezTo>
                    <a:cubicBezTo>
                      <a:pt x="656" y="801"/>
                      <a:pt x="656" y="798"/>
                      <a:pt x="659" y="788"/>
                    </a:cubicBezTo>
                    <a:cubicBezTo>
                      <a:pt x="660" y="784"/>
                      <a:pt x="663" y="776"/>
                      <a:pt x="663" y="776"/>
                    </a:cubicBezTo>
                    <a:cubicBezTo>
                      <a:pt x="660" y="763"/>
                      <a:pt x="658" y="757"/>
                      <a:pt x="649" y="748"/>
                    </a:cubicBezTo>
                    <a:cubicBezTo>
                      <a:pt x="644" y="734"/>
                      <a:pt x="635" y="728"/>
                      <a:pt x="649" y="714"/>
                    </a:cubicBezTo>
                    <a:cubicBezTo>
                      <a:pt x="646" y="701"/>
                      <a:pt x="644" y="692"/>
                      <a:pt x="633" y="684"/>
                    </a:cubicBezTo>
                    <a:cubicBezTo>
                      <a:pt x="628" y="677"/>
                      <a:pt x="627" y="673"/>
                      <a:pt x="617" y="670"/>
                    </a:cubicBezTo>
                    <a:cubicBezTo>
                      <a:pt x="611" y="668"/>
                      <a:pt x="599" y="664"/>
                      <a:pt x="599" y="664"/>
                    </a:cubicBezTo>
                    <a:cubicBezTo>
                      <a:pt x="593" y="646"/>
                      <a:pt x="609" y="626"/>
                      <a:pt x="613" y="608"/>
                    </a:cubicBezTo>
                    <a:cubicBezTo>
                      <a:pt x="609" y="597"/>
                      <a:pt x="608" y="596"/>
                      <a:pt x="613" y="578"/>
                    </a:cubicBezTo>
                    <a:cubicBezTo>
                      <a:pt x="615" y="570"/>
                      <a:pt x="637" y="568"/>
                      <a:pt x="637" y="568"/>
                    </a:cubicBezTo>
                    <a:cubicBezTo>
                      <a:pt x="643" y="562"/>
                      <a:pt x="646" y="558"/>
                      <a:pt x="649" y="550"/>
                    </a:cubicBezTo>
                    <a:cubicBezTo>
                      <a:pt x="647" y="532"/>
                      <a:pt x="642" y="524"/>
                      <a:pt x="647" y="508"/>
                    </a:cubicBezTo>
                    <a:cubicBezTo>
                      <a:pt x="643" y="492"/>
                      <a:pt x="632" y="485"/>
                      <a:pt x="619" y="476"/>
                    </a:cubicBezTo>
                    <a:cubicBezTo>
                      <a:pt x="616" y="464"/>
                      <a:pt x="619" y="456"/>
                      <a:pt x="627" y="448"/>
                    </a:cubicBezTo>
                    <a:cubicBezTo>
                      <a:pt x="629" y="441"/>
                      <a:pt x="633" y="437"/>
                      <a:pt x="635" y="430"/>
                    </a:cubicBezTo>
                    <a:cubicBezTo>
                      <a:pt x="637" y="416"/>
                      <a:pt x="634" y="415"/>
                      <a:pt x="643" y="408"/>
                    </a:cubicBezTo>
                    <a:cubicBezTo>
                      <a:pt x="650" y="403"/>
                      <a:pt x="667" y="396"/>
                      <a:pt x="667" y="396"/>
                    </a:cubicBezTo>
                    <a:cubicBezTo>
                      <a:pt x="650" y="379"/>
                      <a:pt x="630" y="383"/>
                      <a:pt x="605" y="382"/>
                    </a:cubicBezTo>
                    <a:cubicBezTo>
                      <a:pt x="598" y="380"/>
                      <a:pt x="585" y="372"/>
                      <a:pt x="585" y="372"/>
                    </a:cubicBezTo>
                    <a:cubicBezTo>
                      <a:pt x="575" y="342"/>
                      <a:pt x="592" y="320"/>
                      <a:pt x="601" y="294"/>
                    </a:cubicBezTo>
                    <a:cubicBezTo>
                      <a:pt x="594" y="273"/>
                      <a:pt x="581" y="247"/>
                      <a:pt x="567" y="230"/>
                    </a:cubicBezTo>
                    <a:cubicBezTo>
                      <a:pt x="559" y="221"/>
                      <a:pt x="551" y="212"/>
                      <a:pt x="547" y="200"/>
                    </a:cubicBezTo>
                    <a:cubicBezTo>
                      <a:pt x="552" y="189"/>
                      <a:pt x="560" y="182"/>
                      <a:pt x="567" y="172"/>
                    </a:cubicBezTo>
                    <a:cubicBezTo>
                      <a:pt x="566" y="159"/>
                      <a:pt x="564" y="152"/>
                      <a:pt x="561" y="140"/>
                    </a:cubicBezTo>
                    <a:cubicBezTo>
                      <a:pt x="560" y="104"/>
                      <a:pt x="558" y="53"/>
                      <a:pt x="523" y="30"/>
                    </a:cubicBezTo>
                    <a:cubicBezTo>
                      <a:pt x="516" y="19"/>
                      <a:pt x="502" y="12"/>
                      <a:pt x="499" y="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57" name="Freeform 26"/>
              <p:cNvSpPr>
                <a:spLocks/>
              </p:cNvSpPr>
              <p:nvPr/>
            </p:nvSpPr>
            <p:spPr bwMode="auto">
              <a:xfrm>
                <a:off x="598" y="2125"/>
                <a:ext cx="191" cy="260"/>
              </a:xfrm>
              <a:custGeom>
                <a:avLst/>
                <a:gdLst>
                  <a:gd name="T0" fmla="*/ 116 w 192"/>
                  <a:gd name="T1" fmla="*/ 1 h 270"/>
                  <a:gd name="T2" fmla="*/ 96 w 192"/>
                  <a:gd name="T3" fmla="*/ 6 h 270"/>
                  <a:gd name="T4" fmla="*/ 96 w 192"/>
                  <a:gd name="T5" fmla="*/ 13 h 270"/>
                  <a:gd name="T6" fmla="*/ 96 w 192"/>
                  <a:gd name="T7" fmla="*/ 13 h 270"/>
                  <a:gd name="T8" fmla="*/ 84 w 192"/>
                  <a:gd name="T9" fmla="*/ 13 h 270"/>
                  <a:gd name="T10" fmla="*/ 57 w 192"/>
                  <a:gd name="T11" fmla="*/ 13 h 270"/>
                  <a:gd name="T12" fmla="*/ 48 w 192"/>
                  <a:gd name="T13" fmla="*/ 13 h 270"/>
                  <a:gd name="T14" fmla="*/ 39 w 192"/>
                  <a:gd name="T15" fmla="*/ 13 h 270"/>
                  <a:gd name="T16" fmla="*/ 21 w 192"/>
                  <a:gd name="T17" fmla="*/ 13 h 270"/>
                  <a:gd name="T18" fmla="*/ 6 w 192"/>
                  <a:gd name="T19" fmla="*/ 21 h 270"/>
                  <a:gd name="T20" fmla="*/ 8 w 192"/>
                  <a:gd name="T21" fmla="*/ 24 h 270"/>
                  <a:gd name="T22" fmla="*/ 17 w 192"/>
                  <a:gd name="T23" fmla="*/ 26 h 270"/>
                  <a:gd name="T24" fmla="*/ 29 w 192"/>
                  <a:gd name="T25" fmla="*/ 30 h 270"/>
                  <a:gd name="T26" fmla="*/ 42 w 192"/>
                  <a:gd name="T27" fmla="*/ 31 h 270"/>
                  <a:gd name="T28" fmla="*/ 45 w 192"/>
                  <a:gd name="T29" fmla="*/ 33 h 270"/>
                  <a:gd name="T30" fmla="*/ 68 w 192"/>
                  <a:gd name="T31" fmla="*/ 35 h 270"/>
                  <a:gd name="T32" fmla="*/ 80 w 192"/>
                  <a:gd name="T33" fmla="*/ 34 h 270"/>
                  <a:gd name="T34" fmla="*/ 89 w 192"/>
                  <a:gd name="T35" fmla="*/ 32 h 270"/>
                  <a:gd name="T36" fmla="*/ 96 w 192"/>
                  <a:gd name="T37" fmla="*/ 29 h 270"/>
                  <a:gd name="T38" fmla="*/ 96 w 192"/>
                  <a:gd name="T39" fmla="*/ 28 h 270"/>
                  <a:gd name="T40" fmla="*/ 96 w 192"/>
                  <a:gd name="T41" fmla="*/ 24 h 270"/>
                  <a:gd name="T42" fmla="*/ 96 w 192"/>
                  <a:gd name="T43" fmla="*/ 19 h 270"/>
                  <a:gd name="T44" fmla="*/ 106 w 192"/>
                  <a:gd name="T45" fmla="*/ 13 h 270"/>
                  <a:gd name="T46" fmla="*/ 118 w 192"/>
                  <a:gd name="T47" fmla="*/ 13 h 270"/>
                  <a:gd name="T48" fmla="*/ 122 w 192"/>
                  <a:gd name="T49" fmla="*/ 13 h 270"/>
                  <a:gd name="T50" fmla="*/ 116 w 192"/>
                  <a:gd name="T51" fmla="*/ 1 h 27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92"/>
                  <a:gd name="T79" fmla="*/ 0 h 270"/>
                  <a:gd name="T80" fmla="*/ 192 w 192"/>
                  <a:gd name="T81" fmla="*/ 270 h 27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92" h="270">
                    <a:moveTo>
                      <a:pt x="171" y="1"/>
                    </a:moveTo>
                    <a:cubicBezTo>
                      <a:pt x="156" y="2"/>
                      <a:pt x="140" y="0"/>
                      <a:pt x="126" y="6"/>
                    </a:cubicBezTo>
                    <a:cubicBezTo>
                      <a:pt x="124" y="9"/>
                      <a:pt x="124" y="12"/>
                      <a:pt x="122" y="15"/>
                    </a:cubicBezTo>
                    <a:cubicBezTo>
                      <a:pt x="120" y="18"/>
                      <a:pt x="113" y="22"/>
                      <a:pt x="113" y="22"/>
                    </a:cubicBezTo>
                    <a:cubicBezTo>
                      <a:pt x="106" y="33"/>
                      <a:pt x="98" y="43"/>
                      <a:pt x="84" y="46"/>
                    </a:cubicBezTo>
                    <a:cubicBezTo>
                      <a:pt x="75" y="50"/>
                      <a:pt x="66" y="47"/>
                      <a:pt x="57" y="52"/>
                    </a:cubicBezTo>
                    <a:cubicBezTo>
                      <a:pt x="51" y="62"/>
                      <a:pt x="64" y="91"/>
                      <a:pt x="48" y="94"/>
                    </a:cubicBezTo>
                    <a:cubicBezTo>
                      <a:pt x="45" y="95"/>
                      <a:pt x="42" y="95"/>
                      <a:pt x="39" y="97"/>
                    </a:cubicBezTo>
                    <a:cubicBezTo>
                      <a:pt x="31" y="102"/>
                      <a:pt x="30" y="113"/>
                      <a:pt x="21" y="118"/>
                    </a:cubicBezTo>
                    <a:cubicBezTo>
                      <a:pt x="12" y="133"/>
                      <a:pt x="22" y="150"/>
                      <a:pt x="6" y="160"/>
                    </a:cubicBezTo>
                    <a:cubicBezTo>
                      <a:pt x="1" y="168"/>
                      <a:pt x="0" y="175"/>
                      <a:pt x="8" y="181"/>
                    </a:cubicBezTo>
                    <a:cubicBezTo>
                      <a:pt x="11" y="186"/>
                      <a:pt x="15" y="189"/>
                      <a:pt x="17" y="195"/>
                    </a:cubicBezTo>
                    <a:cubicBezTo>
                      <a:pt x="4" y="206"/>
                      <a:pt x="15" y="221"/>
                      <a:pt x="29" y="223"/>
                    </a:cubicBezTo>
                    <a:cubicBezTo>
                      <a:pt x="37" y="227"/>
                      <a:pt x="37" y="231"/>
                      <a:pt x="42" y="238"/>
                    </a:cubicBezTo>
                    <a:cubicBezTo>
                      <a:pt x="44" y="243"/>
                      <a:pt x="43" y="250"/>
                      <a:pt x="45" y="255"/>
                    </a:cubicBezTo>
                    <a:cubicBezTo>
                      <a:pt x="47" y="259"/>
                      <a:pt x="64" y="268"/>
                      <a:pt x="68" y="270"/>
                    </a:cubicBezTo>
                    <a:cubicBezTo>
                      <a:pt x="73" y="268"/>
                      <a:pt x="75" y="264"/>
                      <a:pt x="80" y="261"/>
                    </a:cubicBezTo>
                    <a:cubicBezTo>
                      <a:pt x="84" y="255"/>
                      <a:pt x="86" y="249"/>
                      <a:pt x="89" y="243"/>
                    </a:cubicBezTo>
                    <a:cubicBezTo>
                      <a:pt x="91" y="228"/>
                      <a:pt x="98" y="222"/>
                      <a:pt x="113" y="219"/>
                    </a:cubicBezTo>
                    <a:cubicBezTo>
                      <a:pt x="118" y="216"/>
                      <a:pt x="119" y="212"/>
                      <a:pt x="122" y="207"/>
                    </a:cubicBezTo>
                    <a:cubicBezTo>
                      <a:pt x="124" y="198"/>
                      <a:pt x="121" y="190"/>
                      <a:pt x="123" y="181"/>
                    </a:cubicBezTo>
                    <a:cubicBezTo>
                      <a:pt x="125" y="170"/>
                      <a:pt x="140" y="158"/>
                      <a:pt x="146" y="150"/>
                    </a:cubicBezTo>
                    <a:cubicBezTo>
                      <a:pt x="150" y="132"/>
                      <a:pt x="147" y="120"/>
                      <a:pt x="161" y="108"/>
                    </a:cubicBezTo>
                    <a:cubicBezTo>
                      <a:pt x="164" y="102"/>
                      <a:pt x="167" y="100"/>
                      <a:pt x="173" y="97"/>
                    </a:cubicBezTo>
                    <a:cubicBezTo>
                      <a:pt x="178" y="91"/>
                      <a:pt x="176" y="84"/>
                      <a:pt x="177" y="76"/>
                    </a:cubicBezTo>
                    <a:cubicBezTo>
                      <a:pt x="192" y="16"/>
                      <a:pt x="167" y="58"/>
                      <a:pt x="171" y="1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58" name="Freeform 27"/>
              <p:cNvSpPr>
                <a:spLocks/>
              </p:cNvSpPr>
              <p:nvPr/>
            </p:nvSpPr>
            <p:spPr bwMode="auto">
              <a:xfrm>
                <a:off x="719" y="2196"/>
                <a:ext cx="251" cy="182"/>
              </a:xfrm>
              <a:custGeom>
                <a:avLst/>
                <a:gdLst>
                  <a:gd name="T0" fmla="*/ 1 w 252"/>
                  <a:gd name="T1" fmla="*/ 22 h 188"/>
                  <a:gd name="T2" fmla="*/ 60 w 252"/>
                  <a:gd name="T3" fmla="*/ 25 h 188"/>
                  <a:gd name="T4" fmla="*/ 96 w 252"/>
                  <a:gd name="T5" fmla="*/ 29 h 188"/>
                  <a:gd name="T6" fmla="*/ 114 w 252"/>
                  <a:gd name="T7" fmla="*/ 28 h 188"/>
                  <a:gd name="T8" fmla="*/ 126 w 252"/>
                  <a:gd name="T9" fmla="*/ 25 h 188"/>
                  <a:gd name="T10" fmla="*/ 126 w 252"/>
                  <a:gd name="T11" fmla="*/ 25 h 188"/>
                  <a:gd name="T12" fmla="*/ 147 w 252"/>
                  <a:gd name="T13" fmla="*/ 33 h 188"/>
                  <a:gd name="T14" fmla="*/ 161 w 252"/>
                  <a:gd name="T15" fmla="*/ 31 h 188"/>
                  <a:gd name="T16" fmla="*/ 182 w 252"/>
                  <a:gd name="T17" fmla="*/ 33 h 188"/>
                  <a:gd name="T18" fmla="*/ 197 w 252"/>
                  <a:gd name="T19" fmla="*/ 33 h 188"/>
                  <a:gd name="T20" fmla="*/ 197 w 252"/>
                  <a:gd name="T21" fmla="*/ 30 h 188"/>
                  <a:gd name="T22" fmla="*/ 186 w 252"/>
                  <a:gd name="T23" fmla="*/ 25 h 188"/>
                  <a:gd name="T24" fmla="*/ 162 w 252"/>
                  <a:gd name="T25" fmla="*/ 15 h 188"/>
                  <a:gd name="T26" fmla="*/ 150 w 252"/>
                  <a:gd name="T27" fmla="*/ 15 h 188"/>
                  <a:gd name="T28" fmla="*/ 155 w 252"/>
                  <a:gd name="T29" fmla="*/ 15 h 188"/>
                  <a:gd name="T30" fmla="*/ 141 w 252"/>
                  <a:gd name="T31" fmla="*/ 15 h 188"/>
                  <a:gd name="T32" fmla="*/ 126 w 252"/>
                  <a:gd name="T33" fmla="*/ 15 h 188"/>
                  <a:gd name="T34" fmla="*/ 126 w 252"/>
                  <a:gd name="T35" fmla="*/ 15 h 188"/>
                  <a:gd name="T36" fmla="*/ 126 w 252"/>
                  <a:gd name="T37" fmla="*/ 15 h 188"/>
                  <a:gd name="T38" fmla="*/ 97 w 252"/>
                  <a:gd name="T39" fmla="*/ 15 h 188"/>
                  <a:gd name="T40" fmla="*/ 84 w 252"/>
                  <a:gd name="T41" fmla="*/ 13 h 188"/>
                  <a:gd name="T42" fmla="*/ 72 w 252"/>
                  <a:gd name="T43" fmla="*/ 15 h 188"/>
                  <a:gd name="T44" fmla="*/ 61 w 252"/>
                  <a:gd name="T45" fmla="*/ 14 h 188"/>
                  <a:gd name="T46" fmla="*/ 52 w 252"/>
                  <a:gd name="T47" fmla="*/ 15 h 188"/>
                  <a:gd name="T48" fmla="*/ 43 w 252"/>
                  <a:gd name="T49" fmla="*/ 15 h 188"/>
                  <a:gd name="T50" fmla="*/ 31 w 252"/>
                  <a:gd name="T51" fmla="*/ 15 h 188"/>
                  <a:gd name="T52" fmla="*/ 25 w 252"/>
                  <a:gd name="T53" fmla="*/ 15 h 188"/>
                  <a:gd name="T54" fmla="*/ 9 w 252"/>
                  <a:gd name="T55" fmla="*/ 15 h 188"/>
                  <a:gd name="T56" fmla="*/ 1 w 252"/>
                  <a:gd name="T57" fmla="*/ 19 h 188"/>
                  <a:gd name="T58" fmla="*/ 1 w 252"/>
                  <a:gd name="T59" fmla="*/ 22 h 18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52"/>
                  <a:gd name="T91" fmla="*/ 0 h 188"/>
                  <a:gd name="T92" fmla="*/ 252 w 252"/>
                  <a:gd name="T93" fmla="*/ 188 h 18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52" h="188">
                    <a:moveTo>
                      <a:pt x="1" y="128"/>
                    </a:moveTo>
                    <a:cubicBezTo>
                      <a:pt x="22" y="124"/>
                      <a:pt x="39" y="137"/>
                      <a:pt x="60" y="139"/>
                    </a:cubicBezTo>
                    <a:cubicBezTo>
                      <a:pt x="70" y="149"/>
                      <a:pt x="81" y="158"/>
                      <a:pt x="96" y="161"/>
                    </a:cubicBezTo>
                    <a:cubicBezTo>
                      <a:pt x="105" y="160"/>
                      <a:pt x="106" y="159"/>
                      <a:pt x="114" y="154"/>
                    </a:cubicBezTo>
                    <a:cubicBezTo>
                      <a:pt x="119" y="148"/>
                      <a:pt x="124" y="144"/>
                      <a:pt x="132" y="142"/>
                    </a:cubicBezTo>
                    <a:cubicBezTo>
                      <a:pt x="142" y="135"/>
                      <a:pt x="146" y="137"/>
                      <a:pt x="160" y="139"/>
                    </a:cubicBezTo>
                    <a:cubicBezTo>
                      <a:pt x="176" y="148"/>
                      <a:pt x="187" y="170"/>
                      <a:pt x="202" y="181"/>
                    </a:cubicBezTo>
                    <a:cubicBezTo>
                      <a:pt x="210" y="178"/>
                      <a:pt x="208" y="171"/>
                      <a:pt x="216" y="169"/>
                    </a:cubicBezTo>
                    <a:cubicBezTo>
                      <a:pt x="227" y="171"/>
                      <a:pt x="226" y="183"/>
                      <a:pt x="237" y="185"/>
                    </a:cubicBezTo>
                    <a:cubicBezTo>
                      <a:pt x="243" y="188"/>
                      <a:pt x="246" y="185"/>
                      <a:pt x="252" y="184"/>
                    </a:cubicBezTo>
                    <a:cubicBezTo>
                      <a:pt x="247" y="175"/>
                      <a:pt x="248" y="175"/>
                      <a:pt x="252" y="166"/>
                    </a:cubicBezTo>
                    <a:cubicBezTo>
                      <a:pt x="249" y="157"/>
                      <a:pt x="246" y="146"/>
                      <a:pt x="241" y="139"/>
                    </a:cubicBezTo>
                    <a:cubicBezTo>
                      <a:pt x="236" y="115"/>
                      <a:pt x="238" y="115"/>
                      <a:pt x="217" y="103"/>
                    </a:cubicBezTo>
                    <a:cubicBezTo>
                      <a:pt x="213" y="97"/>
                      <a:pt x="209" y="91"/>
                      <a:pt x="205" y="85"/>
                    </a:cubicBezTo>
                    <a:cubicBezTo>
                      <a:pt x="204" y="78"/>
                      <a:pt x="203" y="74"/>
                      <a:pt x="210" y="71"/>
                    </a:cubicBezTo>
                    <a:cubicBezTo>
                      <a:pt x="218" y="60"/>
                      <a:pt x="204" y="56"/>
                      <a:pt x="196" y="55"/>
                    </a:cubicBezTo>
                    <a:cubicBezTo>
                      <a:pt x="187" y="51"/>
                      <a:pt x="193" y="53"/>
                      <a:pt x="177" y="50"/>
                    </a:cubicBezTo>
                    <a:cubicBezTo>
                      <a:pt x="175" y="50"/>
                      <a:pt x="172" y="49"/>
                      <a:pt x="172" y="49"/>
                    </a:cubicBezTo>
                    <a:cubicBezTo>
                      <a:pt x="169" y="34"/>
                      <a:pt x="168" y="25"/>
                      <a:pt x="151" y="22"/>
                    </a:cubicBezTo>
                    <a:cubicBezTo>
                      <a:pt x="132" y="23"/>
                      <a:pt x="116" y="25"/>
                      <a:pt x="97" y="22"/>
                    </a:cubicBezTo>
                    <a:cubicBezTo>
                      <a:pt x="93" y="19"/>
                      <a:pt x="88" y="16"/>
                      <a:pt x="84" y="13"/>
                    </a:cubicBezTo>
                    <a:cubicBezTo>
                      <a:pt x="76" y="14"/>
                      <a:pt x="73" y="15"/>
                      <a:pt x="72" y="23"/>
                    </a:cubicBezTo>
                    <a:cubicBezTo>
                      <a:pt x="65" y="22"/>
                      <a:pt x="64" y="20"/>
                      <a:pt x="61" y="14"/>
                    </a:cubicBezTo>
                    <a:cubicBezTo>
                      <a:pt x="59" y="0"/>
                      <a:pt x="56" y="18"/>
                      <a:pt x="52" y="22"/>
                    </a:cubicBezTo>
                    <a:cubicBezTo>
                      <a:pt x="49" y="25"/>
                      <a:pt x="43" y="29"/>
                      <a:pt x="43" y="29"/>
                    </a:cubicBezTo>
                    <a:cubicBezTo>
                      <a:pt x="39" y="35"/>
                      <a:pt x="35" y="40"/>
                      <a:pt x="31" y="46"/>
                    </a:cubicBezTo>
                    <a:cubicBezTo>
                      <a:pt x="30" y="52"/>
                      <a:pt x="27" y="55"/>
                      <a:pt x="25" y="61"/>
                    </a:cubicBezTo>
                    <a:cubicBezTo>
                      <a:pt x="23" y="73"/>
                      <a:pt x="19" y="85"/>
                      <a:pt x="9" y="92"/>
                    </a:cubicBezTo>
                    <a:cubicBezTo>
                      <a:pt x="6" y="100"/>
                      <a:pt x="4" y="107"/>
                      <a:pt x="1" y="115"/>
                    </a:cubicBezTo>
                    <a:cubicBezTo>
                      <a:pt x="0" y="123"/>
                      <a:pt x="0" y="119"/>
                      <a:pt x="1" y="128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59" name="Freeform 28"/>
              <p:cNvSpPr>
                <a:spLocks/>
              </p:cNvSpPr>
              <p:nvPr/>
            </p:nvSpPr>
            <p:spPr bwMode="auto">
              <a:xfrm>
                <a:off x="667" y="2316"/>
                <a:ext cx="336" cy="199"/>
              </a:xfrm>
              <a:custGeom>
                <a:avLst/>
                <a:gdLst>
                  <a:gd name="T0" fmla="*/ 0 w 338"/>
                  <a:gd name="T1" fmla="*/ 14 h 206"/>
                  <a:gd name="T2" fmla="*/ 36 w 338"/>
                  <a:gd name="T3" fmla="*/ 16 h 206"/>
                  <a:gd name="T4" fmla="*/ 56 w 338"/>
                  <a:gd name="T5" fmla="*/ 20 h 206"/>
                  <a:gd name="T6" fmla="*/ 84 w 338"/>
                  <a:gd name="T7" fmla="*/ 21 h 206"/>
                  <a:gd name="T8" fmla="*/ 84 w 338"/>
                  <a:gd name="T9" fmla="*/ 25 h 206"/>
                  <a:gd name="T10" fmla="*/ 84 w 338"/>
                  <a:gd name="T11" fmla="*/ 27 h 206"/>
                  <a:gd name="T12" fmla="*/ 84 w 338"/>
                  <a:gd name="T13" fmla="*/ 26 h 206"/>
                  <a:gd name="T14" fmla="*/ 107 w 338"/>
                  <a:gd name="T15" fmla="*/ 24 h 206"/>
                  <a:gd name="T16" fmla="*/ 149 w 338"/>
                  <a:gd name="T17" fmla="*/ 29 h 206"/>
                  <a:gd name="T18" fmla="*/ 166 w 338"/>
                  <a:gd name="T19" fmla="*/ 30 h 206"/>
                  <a:gd name="T20" fmla="*/ 190 w 338"/>
                  <a:gd name="T21" fmla="*/ 31 h 206"/>
                  <a:gd name="T22" fmla="*/ 203 w 338"/>
                  <a:gd name="T23" fmla="*/ 32 h 206"/>
                  <a:gd name="T24" fmla="*/ 216 w 338"/>
                  <a:gd name="T25" fmla="*/ 31 h 206"/>
                  <a:gd name="T26" fmla="*/ 221 w 338"/>
                  <a:gd name="T27" fmla="*/ 23 h 206"/>
                  <a:gd name="T28" fmla="*/ 230 w 338"/>
                  <a:gd name="T29" fmla="*/ 21 h 206"/>
                  <a:gd name="T30" fmla="*/ 232 w 338"/>
                  <a:gd name="T31" fmla="*/ 20 h 206"/>
                  <a:gd name="T32" fmla="*/ 234 w 338"/>
                  <a:gd name="T33" fmla="*/ 16 h 206"/>
                  <a:gd name="T34" fmla="*/ 240 w 338"/>
                  <a:gd name="T35" fmla="*/ 14 h 206"/>
                  <a:gd name="T36" fmla="*/ 223 w 338"/>
                  <a:gd name="T37" fmla="*/ 14 h 206"/>
                  <a:gd name="T38" fmla="*/ 213 w 338"/>
                  <a:gd name="T39" fmla="*/ 14 h 206"/>
                  <a:gd name="T40" fmla="*/ 208 w 338"/>
                  <a:gd name="T41" fmla="*/ 14 h 206"/>
                  <a:gd name="T42" fmla="*/ 201 w 338"/>
                  <a:gd name="T43" fmla="*/ 14 h 206"/>
                  <a:gd name="T44" fmla="*/ 181 w 338"/>
                  <a:gd name="T45" fmla="*/ 14 h 206"/>
                  <a:gd name="T46" fmla="*/ 152 w 338"/>
                  <a:gd name="T47" fmla="*/ 13 h 206"/>
                  <a:gd name="T48" fmla="*/ 134 w 338"/>
                  <a:gd name="T49" fmla="*/ 14 h 206"/>
                  <a:gd name="T50" fmla="*/ 95 w 338"/>
                  <a:gd name="T51" fmla="*/ 14 h 206"/>
                  <a:gd name="T52" fmla="*/ 84 w 338"/>
                  <a:gd name="T53" fmla="*/ 14 h 206"/>
                  <a:gd name="T54" fmla="*/ 84 w 338"/>
                  <a:gd name="T55" fmla="*/ 14 h 206"/>
                  <a:gd name="T56" fmla="*/ 84 w 338"/>
                  <a:gd name="T57" fmla="*/ 12 h 206"/>
                  <a:gd name="T58" fmla="*/ 72 w 338"/>
                  <a:gd name="T59" fmla="*/ 6 h 206"/>
                  <a:gd name="T60" fmla="*/ 57 w 338"/>
                  <a:gd name="T61" fmla="*/ 0 h 206"/>
                  <a:gd name="T62" fmla="*/ 47 w 338"/>
                  <a:gd name="T63" fmla="*/ 14 h 206"/>
                  <a:gd name="T64" fmla="*/ 29 w 338"/>
                  <a:gd name="T65" fmla="*/ 14 h 206"/>
                  <a:gd name="T66" fmla="*/ 15 w 338"/>
                  <a:gd name="T67" fmla="*/ 14 h 206"/>
                  <a:gd name="T68" fmla="*/ 6 w 338"/>
                  <a:gd name="T69" fmla="*/ 14 h 206"/>
                  <a:gd name="T70" fmla="*/ 0 w 338"/>
                  <a:gd name="T71" fmla="*/ 14 h 20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38"/>
                  <a:gd name="T109" fmla="*/ 0 h 206"/>
                  <a:gd name="T110" fmla="*/ 338 w 338"/>
                  <a:gd name="T111" fmla="*/ 206 h 20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38" h="206">
                    <a:moveTo>
                      <a:pt x="0" y="70"/>
                    </a:moveTo>
                    <a:cubicBezTo>
                      <a:pt x="6" y="95"/>
                      <a:pt x="19" y="98"/>
                      <a:pt x="36" y="115"/>
                    </a:cubicBezTo>
                    <a:cubicBezTo>
                      <a:pt x="42" y="121"/>
                      <a:pt x="46" y="128"/>
                      <a:pt x="56" y="130"/>
                    </a:cubicBezTo>
                    <a:cubicBezTo>
                      <a:pt x="71" y="138"/>
                      <a:pt x="92" y="122"/>
                      <a:pt x="102" y="138"/>
                    </a:cubicBezTo>
                    <a:cubicBezTo>
                      <a:pt x="101" y="144"/>
                      <a:pt x="99" y="150"/>
                      <a:pt x="98" y="156"/>
                    </a:cubicBezTo>
                    <a:cubicBezTo>
                      <a:pt x="99" y="164"/>
                      <a:pt x="110" y="166"/>
                      <a:pt x="117" y="171"/>
                    </a:cubicBezTo>
                    <a:cubicBezTo>
                      <a:pt x="128" y="169"/>
                      <a:pt x="132" y="171"/>
                      <a:pt x="137" y="162"/>
                    </a:cubicBezTo>
                    <a:cubicBezTo>
                      <a:pt x="165" y="164"/>
                      <a:pt x="147" y="161"/>
                      <a:pt x="162" y="150"/>
                    </a:cubicBezTo>
                    <a:cubicBezTo>
                      <a:pt x="174" y="166"/>
                      <a:pt x="184" y="179"/>
                      <a:pt x="204" y="181"/>
                    </a:cubicBezTo>
                    <a:cubicBezTo>
                      <a:pt x="220" y="186"/>
                      <a:pt x="197" y="179"/>
                      <a:pt x="221" y="184"/>
                    </a:cubicBezTo>
                    <a:cubicBezTo>
                      <a:pt x="230" y="186"/>
                      <a:pt x="235" y="194"/>
                      <a:pt x="245" y="196"/>
                    </a:cubicBezTo>
                    <a:cubicBezTo>
                      <a:pt x="251" y="199"/>
                      <a:pt x="257" y="201"/>
                      <a:pt x="263" y="202"/>
                    </a:cubicBezTo>
                    <a:cubicBezTo>
                      <a:pt x="272" y="206"/>
                      <a:pt x="280" y="194"/>
                      <a:pt x="290" y="192"/>
                    </a:cubicBezTo>
                    <a:cubicBezTo>
                      <a:pt x="298" y="178"/>
                      <a:pt x="290" y="158"/>
                      <a:pt x="299" y="147"/>
                    </a:cubicBezTo>
                    <a:cubicBezTo>
                      <a:pt x="303" y="143"/>
                      <a:pt x="313" y="138"/>
                      <a:pt x="317" y="135"/>
                    </a:cubicBezTo>
                    <a:cubicBezTo>
                      <a:pt x="318" y="134"/>
                      <a:pt x="321" y="132"/>
                      <a:pt x="321" y="132"/>
                    </a:cubicBezTo>
                    <a:cubicBezTo>
                      <a:pt x="323" y="127"/>
                      <a:pt x="324" y="122"/>
                      <a:pt x="326" y="117"/>
                    </a:cubicBezTo>
                    <a:cubicBezTo>
                      <a:pt x="327" y="105"/>
                      <a:pt x="327" y="97"/>
                      <a:pt x="338" y="91"/>
                    </a:cubicBezTo>
                    <a:cubicBezTo>
                      <a:pt x="334" y="68"/>
                      <a:pt x="324" y="69"/>
                      <a:pt x="303" y="66"/>
                    </a:cubicBezTo>
                    <a:cubicBezTo>
                      <a:pt x="297" y="61"/>
                      <a:pt x="292" y="58"/>
                      <a:pt x="284" y="57"/>
                    </a:cubicBezTo>
                    <a:cubicBezTo>
                      <a:pt x="278" y="54"/>
                      <a:pt x="276" y="52"/>
                      <a:pt x="273" y="46"/>
                    </a:cubicBezTo>
                    <a:cubicBezTo>
                      <a:pt x="264" y="48"/>
                      <a:pt x="262" y="48"/>
                      <a:pt x="260" y="57"/>
                    </a:cubicBezTo>
                    <a:cubicBezTo>
                      <a:pt x="247" y="53"/>
                      <a:pt x="246" y="43"/>
                      <a:pt x="236" y="36"/>
                    </a:cubicBezTo>
                    <a:cubicBezTo>
                      <a:pt x="230" y="26"/>
                      <a:pt x="218" y="17"/>
                      <a:pt x="207" y="13"/>
                    </a:cubicBezTo>
                    <a:cubicBezTo>
                      <a:pt x="201" y="14"/>
                      <a:pt x="195" y="13"/>
                      <a:pt x="189" y="15"/>
                    </a:cubicBezTo>
                    <a:cubicBezTo>
                      <a:pt x="174" y="20"/>
                      <a:pt x="167" y="35"/>
                      <a:pt x="150" y="37"/>
                    </a:cubicBezTo>
                    <a:cubicBezTo>
                      <a:pt x="140" y="36"/>
                      <a:pt x="138" y="35"/>
                      <a:pt x="131" y="30"/>
                    </a:cubicBezTo>
                    <a:cubicBezTo>
                      <a:pt x="128" y="24"/>
                      <a:pt x="127" y="22"/>
                      <a:pt x="120" y="21"/>
                    </a:cubicBezTo>
                    <a:cubicBezTo>
                      <a:pt x="109" y="13"/>
                      <a:pt x="101" y="13"/>
                      <a:pt x="87" y="12"/>
                    </a:cubicBezTo>
                    <a:cubicBezTo>
                      <a:pt x="82" y="8"/>
                      <a:pt x="78" y="7"/>
                      <a:pt x="72" y="6"/>
                    </a:cubicBezTo>
                    <a:cubicBezTo>
                      <a:pt x="67" y="3"/>
                      <a:pt x="63" y="1"/>
                      <a:pt x="57" y="0"/>
                    </a:cubicBezTo>
                    <a:cubicBezTo>
                      <a:pt x="51" y="5"/>
                      <a:pt x="52" y="11"/>
                      <a:pt x="47" y="16"/>
                    </a:cubicBezTo>
                    <a:cubicBezTo>
                      <a:pt x="42" y="21"/>
                      <a:pt x="34" y="22"/>
                      <a:pt x="29" y="27"/>
                    </a:cubicBezTo>
                    <a:cubicBezTo>
                      <a:pt x="23" y="33"/>
                      <a:pt x="20" y="42"/>
                      <a:pt x="15" y="49"/>
                    </a:cubicBezTo>
                    <a:cubicBezTo>
                      <a:pt x="14" y="56"/>
                      <a:pt x="12" y="62"/>
                      <a:pt x="6" y="66"/>
                    </a:cubicBezTo>
                    <a:cubicBezTo>
                      <a:pt x="2" y="71"/>
                      <a:pt x="5" y="70"/>
                      <a:pt x="0" y="7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60" name="Freeform 29"/>
              <p:cNvSpPr>
                <a:spLocks/>
              </p:cNvSpPr>
              <p:nvPr/>
            </p:nvSpPr>
            <p:spPr bwMode="auto">
              <a:xfrm>
                <a:off x="1051" y="2484"/>
                <a:ext cx="287" cy="156"/>
              </a:xfrm>
              <a:custGeom>
                <a:avLst/>
                <a:gdLst>
                  <a:gd name="T0" fmla="*/ 0 w 289"/>
                  <a:gd name="T1" fmla="*/ 13 h 162"/>
                  <a:gd name="T2" fmla="*/ 39 w 289"/>
                  <a:gd name="T3" fmla="*/ 13 h 162"/>
                  <a:gd name="T4" fmla="*/ 57 w 289"/>
                  <a:gd name="T5" fmla="*/ 13 h 162"/>
                  <a:gd name="T6" fmla="*/ 66 w 289"/>
                  <a:gd name="T7" fmla="*/ 13 h 162"/>
                  <a:gd name="T8" fmla="*/ 72 w 289"/>
                  <a:gd name="T9" fmla="*/ 15 h 162"/>
                  <a:gd name="T10" fmla="*/ 72 w 289"/>
                  <a:gd name="T11" fmla="*/ 19 h 162"/>
                  <a:gd name="T12" fmla="*/ 72 w 289"/>
                  <a:gd name="T13" fmla="*/ 19 h 162"/>
                  <a:gd name="T14" fmla="*/ 84 w 289"/>
                  <a:gd name="T15" fmla="*/ 21 h 162"/>
                  <a:gd name="T16" fmla="*/ 110 w 289"/>
                  <a:gd name="T17" fmla="*/ 18 h 162"/>
                  <a:gd name="T18" fmla="*/ 146 w 289"/>
                  <a:gd name="T19" fmla="*/ 21 h 162"/>
                  <a:gd name="T20" fmla="*/ 168 w 289"/>
                  <a:gd name="T21" fmla="*/ 19 h 162"/>
                  <a:gd name="T22" fmla="*/ 179 w 289"/>
                  <a:gd name="T23" fmla="*/ 18 h 162"/>
                  <a:gd name="T24" fmla="*/ 191 w 289"/>
                  <a:gd name="T25" fmla="*/ 17 h 162"/>
                  <a:gd name="T26" fmla="*/ 197 w 289"/>
                  <a:gd name="T27" fmla="*/ 15 h 162"/>
                  <a:gd name="T28" fmla="*/ 188 w 289"/>
                  <a:gd name="T29" fmla="*/ 13 h 162"/>
                  <a:gd name="T30" fmla="*/ 176 w 289"/>
                  <a:gd name="T31" fmla="*/ 13 h 162"/>
                  <a:gd name="T32" fmla="*/ 166 w 289"/>
                  <a:gd name="T33" fmla="*/ 13 h 162"/>
                  <a:gd name="T34" fmla="*/ 156 w 289"/>
                  <a:gd name="T35" fmla="*/ 13 h 162"/>
                  <a:gd name="T36" fmla="*/ 135 w 289"/>
                  <a:gd name="T37" fmla="*/ 13 h 162"/>
                  <a:gd name="T38" fmla="*/ 114 w 289"/>
                  <a:gd name="T39" fmla="*/ 13 h 162"/>
                  <a:gd name="T40" fmla="*/ 93 w 289"/>
                  <a:gd name="T41" fmla="*/ 13 h 162"/>
                  <a:gd name="T42" fmla="*/ 72 w 289"/>
                  <a:gd name="T43" fmla="*/ 13 h 162"/>
                  <a:gd name="T44" fmla="*/ 72 w 289"/>
                  <a:gd name="T45" fmla="*/ 13 h 162"/>
                  <a:gd name="T46" fmla="*/ 72 w 289"/>
                  <a:gd name="T47" fmla="*/ 13 h 162"/>
                  <a:gd name="T48" fmla="*/ 69 w 289"/>
                  <a:gd name="T49" fmla="*/ 0 h 162"/>
                  <a:gd name="T50" fmla="*/ 34 w 289"/>
                  <a:gd name="T51" fmla="*/ 13 h 162"/>
                  <a:gd name="T52" fmla="*/ 22 w 289"/>
                  <a:gd name="T53" fmla="*/ 13 h 162"/>
                  <a:gd name="T54" fmla="*/ 19 w 289"/>
                  <a:gd name="T55" fmla="*/ 13 h 162"/>
                  <a:gd name="T56" fmla="*/ 7 w 289"/>
                  <a:gd name="T57" fmla="*/ 13 h 162"/>
                  <a:gd name="T58" fmla="*/ 24 w 289"/>
                  <a:gd name="T59" fmla="*/ 13 h 162"/>
                  <a:gd name="T60" fmla="*/ 7 w 289"/>
                  <a:gd name="T61" fmla="*/ 13 h 162"/>
                  <a:gd name="T62" fmla="*/ 0 w 289"/>
                  <a:gd name="T63" fmla="*/ 13 h 16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89"/>
                  <a:gd name="T97" fmla="*/ 0 h 162"/>
                  <a:gd name="T98" fmla="*/ 289 w 289"/>
                  <a:gd name="T99" fmla="*/ 162 h 16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89" h="162">
                    <a:moveTo>
                      <a:pt x="0" y="75"/>
                    </a:moveTo>
                    <a:cubicBezTo>
                      <a:pt x="14" y="86"/>
                      <a:pt x="21" y="87"/>
                      <a:pt x="39" y="91"/>
                    </a:cubicBezTo>
                    <a:cubicBezTo>
                      <a:pt x="45" y="96"/>
                      <a:pt x="49" y="96"/>
                      <a:pt x="57" y="97"/>
                    </a:cubicBezTo>
                    <a:cubicBezTo>
                      <a:pt x="62" y="100"/>
                      <a:pt x="63" y="104"/>
                      <a:pt x="66" y="109"/>
                    </a:cubicBezTo>
                    <a:cubicBezTo>
                      <a:pt x="67" y="116"/>
                      <a:pt x="70" y="122"/>
                      <a:pt x="76" y="126"/>
                    </a:cubicBezTo>
                    <a:cubicBezTo>
                      <a:pt x="81" y="136"/>
                      <a:pt x="81" y="146"/>
                      <a:pt x="93" y="148"/>
                    </a:cubicBezTo>
                    <a:cubicBezTo>
                      <a:pt x="99" y="151"/>
                      <a:pt x="116" y="149"/>
                      <a:pt x="123" y="150"/>
                    </a:cubicBezTo>
                    <a:cubicBezTo>
                      <a:pt x="128" y="154"/>
                      <a:pt x="133" y="159"/>
                      <a:pt x="139" y="162"/>
                    </a:cubicBezTo>
                    <a:cubicBezTo>
                      <a:pt x="153" y="159"/>
                      <a:pt x="150" y="146"/>
                      <a:pt x="165" y="142"/>
                    </a:cubicBezTo>
                    <a:cubicBezTo>
                      <a:pt x="181" y="144"/>
                      <a:pt x="188" y="151"/>
                      <a:pt x="201" y="159"/>
                    </a:cubicBezTo>
                    <a:cubicBezTo>
                      <a:pt x="211" y="157"/>
                      <a:pt x="221" y="152"/>
                      <a:pt x="231" y="150"/>
                    </a:cubicBezTo>
                    <a:cubicBezTo>
                      <a:pt x="237" y="147"/>
                      <a:pt x="245" y="145"/>
                      <a:pt x="252" y="144"/>
                    </a:cubicBezTo>
                    <a:cubicBezTo>
                      <a:pt x="260" y="140"/>
                      <a:pt x="268" y="140"/>
                      <a:pt x="277" y="139"/>
                    </a:cubicBezTo>
                    <a:cubicBezTo>
                      <a:pt x="282" y="136"/>
                      <a:pt x="284" y="132"/>
                      <a:pt x="289" y="130"/>
                    </a:cubicBezTo>
                    <a:cubicBezTo>
                      <a:pt x="288" y="121"/>
                      <a:pt x="280" y="121"/>
                      <a:pt x="271" y="120"/>
                    </a:cubicBezTo>
                    <a:cubicBezTo>
                      <a:pt x="264" y="117"/>
                      <a:pt x="255" y="115"/>
                      <a:pt x="247" y="114"/>
                    </a:cubicBezTo>
                    <a:cubicBezTo>
                      <a:pt x="239" y="110"/>
                      <a:pt x="234" y="104"/>
                      <a:pt x="226" y="99"/>
                    </a:cubicBezTo>
                    <a:cubicBezTo>
                      <a:pt x="221" y="93"/>
                      <a:pt x="216" y="87"/>
                      <a:pt x="211" y="81"/>
                    </a:cubicBezTo>
                    <a:cubicBezTo>
                      <a:pt x="209" y="70"/>
                      <a:pt x="201" y="65"/>
                      <a:pt x="190" y="63"/>
                    </a:cubicBezTo>
                    <a:cubicBezTo>
                      <a:pt x="183" y="57"/>
                      <a:pt x="177" y="51"/>
                      <a:pt x="169" y="46"/>
                    </a:cubicBezTo>
                    <a:cubicBezTo>
                      <a:pt x="160" y="48"/>
                      <a:pt x="156" y="50"/>
                      <a:pt x="148" y="52"/>
                    </a:cubicBezTo>
                    <a:cubicBezTo>
                      <a:pt x="142" y="55"/>
                      <a:pt x="127" y="51"/>
                      <a:pt x="127" y="51"/>
                    </a:cubicBezTo>
                    <a:cubicBezTo>
                      <a:pt x="119" y="38"/>
                      <a:pt x="109" y="26"/>
                      <a:pt x="94" y="24"/>
                    </a:cubicBezTo>
                    <a:cubicBezTo>
                      <a:pt x="90" y="23"/>
                      <a:pt x="85" y="24"/>
                      <a:pt x="82" y="21"/>
                    </a:cubicBezTo>
                    <a:cubicBezTo>
                      <a:pt x="77" y="16"/>
                      <a:pt x="77" y="6"/>
                      <a:pt x="69" y="0"/>
                    </a:cubicBezTo>
                    <a:cubicBezTo>
                      <a:pt x="54" y="1"/>
                      <a:pt x="48" y="10"/>
                      <a:pt x="34" y="13"/>
                    </a:cubicBezTo>
                    <a:cubicBezTo>
                      <a:pt x="30" y="15"/>
                      <a:pt x="25" y="14"/>
                      <a:pt x="22" y="16"/>
                    </a:cubicBezTo>
                    <a:cubicBezTo>
                      <a:pt x="19" y="18"/>
                      <a:pt x="21" y="24"/>
                      <a:pt x="19" y="28"/>
                    </a:cubicBezTo>
                    <a:cubicBezTo>
                      <a:pt x="17" y="34"/>
                      <a:pt x="12" y="37"/>
                      <a:pt x="7" y="40"/>
                    </a:cubicBezTo>
                    <a:cubicBezTo>
                      <a:pt x="10" y="49"/>
                      <a:pt x="17" y="50"/>
                      <a:pt x="24" y="57"/>
                    </a:cubicBezTo>
                    <a:cubicBezTo>
                      <a:pt x="21" y="65"/>
                      <a:pt x="15" y="68"/>
                      <a:pt x="7" y="70"/>
                    </a:cubicBezTo>
                    <a:cubicBezTo>
                      <a:pt x="2" y="74"/>
                      <a:pt x="4" y="72"/>
                      <a:pt x="0" y="75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61" name="Freeform 30"/>
              <p:cNvSpPr>
                <a:spLocks/>
              </p:cNvSpPr>
              <p:nvPr/>
            </p:nvSpPr>
            <p:spPr bwMode="auto">
              <a:xfrm>
                <a:off x="559" y="2368"/>
                <a:ext cx="230" cy="171"/>
              </a:xfrm>
              <a:custGeom>
                <a:avLst/>
                <a:gdLst>
                  <a:gd name="T0" fmla="*/ 63 w 231"/>
                  <a:gd name="T1" fmla="*/ 10 h 177"/>
                  <a:gd name="T2" fmla="*/ 51 w 231"/>
                  <a:gd name="T3" fmla="*/ 14 h 177"/>
                  <a:gd name="T4" fmla="*/ 23 w 231"/>
                  <a:gd name="T5" fmla="*/ 14 h 177"/>
                  <a:gd name="T6" fmla="*/ 8 w 231"/>
                  <a:gd name="T7" fmla="*/ 14 h 177"/>
                  <a:gd name="T8" fmla="*/ 26 w 231"/>
                  <a:gd name="T9" fmla="*/ 23 h 177"/>
                  <a:gd name="T10" fmla="*/ 83 w 231"/>
                  <a:gd name="T11" fmla="*/ 23 h 177"/>
                  <a:gd name="T12" fmla="*/ 96 w 231"/>
                  <a:gd name="T13" fmla="*/ 21 h 177"/>
                  <a:gd name="T14" fmla="*/ 115 w 231"/>
                  <a:gd name="T15" fmla="*/ 21 h 177"/>
                  <a:gd name="T16" fmla="*/ 115 w 231"/>
                  <a:gd name="T17" fmla="*/ 23 h 177"/>
                  <a:gd name="T18" fmla="*/ 115 w 231"/>
                  <a:gd name="T19" fmla="*/ 26 h 177"/>
                  <a:gd name="T20" fmla="*/ 115 w 231"/>
                  <a:gd name="T21" fmla="*/ 28 h 177"/>
                  <a:gd name="T22" fmla="*/ 136 w 231"/>
                  <a:gd name="T23" fmla="*/ 26 h 177"/>
                  <a:gd name="T24" fmla="*/ 151 w 231"/>
                  <a:gd name="T25" fmla="*/ 23 h 177"/>
                  <a:gd name="T26" fmla="*/ 164 w 231"/>
                  <a:gd name="T27" fmla="*/ 20 h 177"/>
                  <a:gd name="T28" fmla="*/ 176 w 231"/>
                  <a:gd name="T29" fmla="*/ 17 h 177"/>
                  <a:gd name="T30" fmla="*/ 163 w 231"/>
                  <a:gd name="T31" fmla="*/ 15 h 177"/>
                  <a:gd name="T32" fmla="*/ 154 w 231"/>
                  <a:gd name="T33" fmla="*/ 14 h 177"/>
                  <a:gd name="T34" fmla="*/ 154 w 231"/>
                  <a:gd name="T35" fmla="*/ 14 h 177"/>
                  <a:gd name="T36" fmla="*/ 115 w 231"/>
                  <a:gd name="T37" fmla="*/ 14 h 177"/>
                  <a:gd name="T38" fmla="*/ 115 w 231"/>
                  <a:gd name="T39" fmla="*/ 14 h 177"/>
                  <a:gd name="T40" fmla="*/ 115 w 231"/>
                  <a:gd name="T41" fmla="*/ 14 h 177"/>
                  <a:gd name="T42" fmla="*/ 111 w 231"/>
                  <a:gd name="T43" fmla="*/ 14 h 177"/>
                  <a:gd name="T44" fmla="*/ 81 w 231"/>
                  <a:gd name="T45" fmla="*/ 0 h 177"/>
                  <a:gd name="T46" fmla="*/ 63 w 231"/>
                  <a:gd name="T47" fmla="*/ 10 h 17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31"/>
                  <a:gd name="T73" fmla="*/ 0 h 177"/>
                  <a:gd name="T74" fmla="*/ 231 w 231"/>
                  <a:gd name="T75" fmla="*/ 177 h 177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31" h="177">
                    <a:moveTo>
                      <a:pt x="63" y="10"/>
                    </a:moveTo>
                    <a:cubicBezTo>
                      <a:pt x="61" y="18"/>
                      <a:pt x="57" y="23"/>
                      <a:pt x="51" y="28"/>
                    </a:cubicBezTo>
                    <a:cubicBezTo>
                      <a:pt x="44" y="40"/>
                      <a:pt x="33" y="45"/>
                      <a:pt x="23" y="55"/>
                    </a:cubicBezTo>
                    <a:cubicBezTo>
                      <a:pt x="20" y="63"/>
                      <a:pt x="15" y="65"/>
                      <a:pt x="8" y="69"/>
                    </a:cubicBezTo>
                    <a:cubicBezTo>
                      <a:pt x="0" y="79"/>
                      <a:pt x="1" y="143"/>
                      <a:pt x="26" y="148"/>
                    </a:cubicBezTo>
                    <a:cubicBezTo>
                      <a:pt x="43" y="157"/>
                      <a:pt x="64" y="151"/>
                      <a:pt x="83" y="147"/>
                    </a:cubicBezTo>
                    <a:cubicBezTo>
                      <a:pt x="87" y="142"/>
                      <a:pt x="91" y="140"/>
                      <a:pt x="96" y="136"/>
                    </a:cubicBezTo>
                    <a:cubicBezTo>
                      <a:pt x="103" y="137"/>
                      <a:pt x="110" y="136"/>
                      <a:pt x="116" y="138"/>
                    </a:cubicBezTo>
                    <a:cubicBezTo>
                      <a:pt x="120" y="139"/>
                      <a:pt x="125" y="145"/>
                      <a:pt x="125" y="145"/>
                    </a:cubicBezTo>
                    <a:cubicBezTo>
                      <a:pt x="131" y="155"/>
                      <a:pt x="141" y="161"/>
                      <a:pt x="152" y="163"/>
                    </a:cubicBezTo>
                    <a:cubicBezTo>
                      <a:pt x="160" y="167"/>
                      <a:pt x="160" y="173"/>
                      <a:pt x="167" y="177"/>
                    </a:cubicBezTo>
                    <a:cubicBezTo>
                      <a:pt x="180" y="167"/>
                      <a:pt x="169" y="166"/>
                      <a:pt x="191" y="163"/>
                    </a:cubicBezTo>
                    <a:cubicBezTo>
                      <a:pt x="193" y="154"/>
                      <a:pt x="199" y="152"/>
                      <a:pt x="206" y="148"/>
                    </a:cubicBezTo>
                    <a:cubicBezTo>
                      <a:pt x="210" y="142"/>
                      <a:pt x="214" y="135"/>
                      <a:pt x="219" y="130"/>
                    </a:cubicBezTo>
                    <a:cubicBezTo>
                      <a:pt x="223" y="126"/>
                      <a:pt x="227" y="125"/>
                      <a:pt x="231" y="120"/>
                    </a:cubicBezTo>
                    <a:cubicBezTo>
                      <a:pt x="227" y="113"/>
                      <a:pt x="224" y="116"/>
                      <a:pt x="218" y="112"/>
                    </a:cubicBezTo>
                    <a:cubicBezTo>
                      <a:pt x="215" y="110"/>
                      <a:pt x="209" y="105"/>
                      <a:pt x="209" y="105"/>
                    </a:cubicBezTo>
                    <a:cubicBezTo>
                      <a:pt x="204" y="94"/>
                      <a:pt x="209" y="108"/>
                      <a:pt x="209" y="90"/>
                    </a:cubicBezTo>
                    <a:cubicBezTo>
                      <a:pt x="209" y="64"/>
                      <a:pt x="163" y="79"/>
                      <a:pt x="161" y="79"/>
                    </a:cubicBezTo>
                    <a:cubicBezTo>
                      <a:pt x="152" y="73"/>
                      <a:pt x="147" y="64"/>
                      <a:pt x="138" y="58"/>
                    </a:cubicBezTo>
                    <a:cubicBezTo>
                      <a:pt x="133" y="51"/>
                      <a:pt x="127" y="43"/>
                      <a:pt x="120" y="39"/>
                    </a:cubicBezTo>
                    <a:cubicBezTo>
                      <a:pt x="117" y="34"/>
                      <a:pt x="113" y="31"/>
                      <a:pt x="111" y="25"/>
                    </a:cubicBezTo>
                    <a:cubicBezTo>
                      <a:pt x="105" y="19"/>
                      <a:pt x="90" y="6"/>
                      <a:pt x="81" y="0"/>
                    </a:cubicBezTo>
                    <a:cubicBezTo>
                      <a:pt x="81" y="4"/>
                      <a:pt x="68" y="5"/>
                      <a:pt x="63" y="1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62" name="Freeform 31"/>
              <p:cNvSpPr>
                <a:spLocks/>
              </p:cNvSpPr>
              <p:nvPr/>
            </p:nvSpPr>
            <p:spPr bwMode="auto">
              <a:xfrm>
                <a:off x="981" y="2533"/>
                <a:ext cx="150" cy="118"/>
              </a:xfrm>
              <a:custGeom>
                <a:avLst/>
                <a:gdLst>
                  <a:gd name="T0" fmla="*/ 4 w 151"/>
                  <a:gd name="T1" fmla="*/ 15 h 122"/>
                  <a:gd name="T2" fmla="*/ 19 w 151"/>
                  <a:gd name="T3" fmla="*/ 15 h 122"/>
                  <a:gd name="T4" fmla="*/ 11 w 151"/>
                  <a:gd name="T5" fmla="*/ 15 h 122"/>
                  <a:gd name="T6" fmla="*/ 49 w 151"/>
                  <a:gd name="T7" fmla="*/ 15 h 122"/>
                  <a:gd name="T8" fmla="*/ 50 w 151"/>
                  <a:gd name="T9" fmla="*/ 15 h 122"/>
                  <a:gd name="T10" fmla="*/ 68 w 151"/>
                  <a:gd name="T11" fmla="*/ 19 h 122"/>
                  <a:gd name="T12" fmla="*/ 75 w 151"/>
                  <a:gd name="T13" fmla="*/ 18 h 122"/>
                  <a:gd name="T14" fmla="*/ 75 w 151"/>
                  <a:gd name="T15" fmla="*/ 15 h 122"/>
                  <a:gd name="T16" fmla="*/ 75 w 151"/>
                  <a:gd name="T17" fmla="*/ 17 h 122"/>
                  <a:gd name="T18" fmla="*/ 87 w 151"/>
                  <a:gd name="T19" fmla="*/ 15 h 122"/>
                  <a:gd name="T20" fmla="*/ 88 w 151"/>
                  <a:gd name="T21" fmla="*/ 15 h 122"/>
                  <a:gd name="T22" fmla="*/ 82 w 151"/>
                  <a:gd name="T23" fmla="*/ 15 h 122"/>
                  <a:gd name="T24" fmla="*/ 81 w 151"/>
                  <a:gd name="T25" fmla="*/ 15 h 122"/>
                  <a:gd name="T26" fmla="*/ 76 w 151"/>
                  <a:gd name="T27" fmla="*/ 15 h 122"/>
                  <a:gd name="T28" fmla="*/ 75 w 151"/>
                  <a:gd name="T29" fmla="*/ 15 h 122"/>
                  <a:gd name="T30" fmla="*/ 75 w 151"/>
                  <a:gd name="T31" fmla="*/ 15 h 122"/>
                  <a:gd name="T32" fmla="*/ 75 w 151"/>
                  <a:gd name="T33" fmla="*/ 15 h 122"/>
                  <a:gd name="T34" fmla="*/ 75 w 151"/>
                  <a:gd name="T35" fmla="*/ 15 h 122"/>
                  <a:gd name="T36" fmla="*/ 61 w 151"/>
                  <a:gd name="T37" fmla="*/ 15 h 122"/>
                  <a:gd name="T38" fmla="*/ 47 w 151"/>
                  <a:gd name="T39" fmla="*/ 15 h 122"/>
                  <a:gd name="T40" fmla="*/ 23 w 151"/>
                  <a:gd name="T41" fmla="*/ 0 h 122"/>
                  <a:gd name="T42" fmla="*/ 7 w 151"/>
                  <a:gd name="T43" fmla="*/ 9 h 122"/>
                  <a:gd name="T44" fmla="*/ 4 w 151"/>
                  <a:gd name="T45" fmla="*/ 15 h 12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51"/>
                  <a:gd name="T70" fmla="*/ 0 h 122"/>
                  <a:gd name="T71" fmla="*/ 151 w 151"/>
                  <a:gd name="T72" fmla="*/ 122 h 122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51" h="122">
                    <a:moveTo>
                      <a:pt x="4" y="16"/>
                    </a:moveTo>
                    <a:cubicBezTo>
                      <a:pt x="13" y="20"/>
                      <a:pt x="15" y="27"/>
                      <a:pt x="19" y="36"/>
                    </a:cubicBezTo>
                    <a:cubicBezTo>
                      <a:pt x="17" y="41"/>
                      <a:pt x="14" y="45"/>
                      <a:pt x="11" y="49"/>
                    </a:cubicBezTo>
                    <a:cubicBezTo>
                      <a:pt x="18" y="66"/>
                      <a:pt x="31" y="84"/>
                      <a:pt x="49" y="87"/>
                    </a:cubicBezTo>
                    <a:cubicBezTo>
                      <a:pt x="55" y="95"/>
                      <a:pt x="50" y="86"/>
                      <a:pt x="50" y="102"/>
                    </a:cubicBezTo>
                    <a:cubicBezTo>
                      <a:pt x="50" y="110"/>
                      <a:pt x="64" y="115"/>
                      <a:pt x="68" y="121"/>
                    </a:cubicBezTo>
                    <a:cubicBezTo>
                      <a:pt x="73" y="121"/>
                      <a:pt x="78" y="122"/>
                      <a:pt x="83" y="120"/>
                    </a:cubicBezTo>
                    <a:cubicBezTo>
                      <a:pt x="88" y="118"/>
                      <a:pt x="89" y="106"/>
                      <a:pt x="95" y="103"/>
                    </a:cubicBezTo>
                    <a:cubicBezTo>
                      <a:pt x="110" y="105"/>
                      <a:pt x="114" y="106"/>
                      <a:pt x="125" y="114"/>
                    </a:cubicBezTo>
                    <a:cubicBezTo>
                      <a:pt x="131" y="110"/>
                      <a:pt x="135" y="103"/>
                      <a:pt x="142" y="102"/>
                    </a:cubicBezTo>
                    <a:cubicBezTo>
                      <a:pt x="151" y="95"/>
                      <a:pt x="150" y="84"/>
                      <a:pt x="143" y="75"/>
                    </a:cubicBezTo>
                    <a:cubicBezTo>
                      <a:pt x="142" y="69"/>
                      <a:pt x="139" y="66"/>
                      <a:pt x="137" y="61"/>
                    </a:cubicBezTo>
                    <a:cubicBezTo>
                      <a:pt x="137" y="59"/>
                      <a:pt x="137" y="57"/>
                      <a:pt x="136" y="55"/>
                    </a:cubicBezTo>
                    <a:cubicBezTo>
                      <a:pt x="135" y="54"/>
                      <a:pt x="132" y="55"/>
                      <a:pt x="131" y="54"/>
                    </a:cubicBezTo>
                    <a:cubicBezTo>
                      <a:pt x="130" y="52"/>
                      <a:pt x="131" y="50"/>
                      <a:pt x="130" y="48"/>
                    </a:cubicBezTo>
                    <a:cubicBezTo>
                      <a:pt x="128" y="44"/>
                      <a:pt x="120" y="43"/>
                      <a:pt x="116" y="42"/>
                    </a:cubicBezTo>
                    <a:cubicBezTo>
                      <a:pt x="110" y="39"/>
                      <a:pt x="104" y="37"/>
                      <a:pt x="98" y="36"/>
                    </a:cubicBezTo>
                    <a:cubicBezTo>
                      <a:pt x="92" y="33"/>
                      <a:pt x="84" y="31"/>
                      <a:pt x="77" y="30"/>
                    </a:cubicBezTo>
                    <a:cubicBezTo>
                      <a:pt x="70" y="26"/>
                      <a:pt x="70" y="25"/>
                      <a:pt x="61" y="27"/>
                    </a:cubicBezTo>
                    <a:cubicBezTo>
                      <a:pt x="56" y="25"/>
                      <a:pt x="47" y="18"/>
                      <a:pt x="47" y="18"/>
                    </a:cubicBezTo>
                    <a:cubicBezTo>
                      <a:pt x="41" y="8"/>
                      <a:pt x="34" y="2"/>
                      <a:pt x="23" y="0"/>
                    </a:cubicBezTo>
                    <a:cubicBezTo>
                      <a:pt x="9" y="1"/>
                      <a:pt x="12" y="0"/>
                      <a:pt x="7" y="9"/>
                    </a:cubicBezTo>
                    <a:cubicBezTo>
                      <a:pt x="3" y="16"/>
                      <a:pt x="0" y="10"/>
                      <a:pt x="4" y="16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63" name="Freeform 32"/>
              <p:cNvSpPr>
                <a:spLocks/>
              </p:cNvSpPr>
              <p:nvPr/>
            </p:nvSpPr>
            <p:spPr bwMode="auto">
              <a:xfrm>
                <a:off x="898" y="2531"/>
                <a:ext cx="153" cy="165"/>
              </a:xfrm>
              <a:custGeom>
                <a:avLst/>
                <a:gdLst>
                  <a:gd name="T0" fmla="*/ 40 w 153"/>
                  <a:gd name="T1" fmla="*/ 2 h 171"/>
                  <a:gd name="T2" fmla="*/ 19 w 153"/>
                  <a:gd name="T3" fmla="*/ 11 h 171"/>
                  <a:gd name="T4" fmla="*/ 13 w 153"/>
                  <a:gd name="T5" fmla="*/ 14 h 171"/>
                  <a:gd name="T6" fmla="*/ 0 w 153"/>
                  <a:gd name="T7" fmla="*/ 14 h 171"/>
                  <a:gd name="T8" fmla="*/ 6 w 153"/>
                  <a:gd name="T9" fmla="*/ 14 h 171"/>
                  <a:gd name="T10" fmla="*/ 16 w 153"/>
                  <a:gd name="T11" fmla="*/ 14 h 171"/>
                  <a:gd name="T12" fmla="*/ 27 w 153"/>
                  <a:gd name="T13" fmla="*/ 14 h 171"/>
                  <a:gd name="T14" fmla="*/ 16 w 153"/>
                  <a:gd name="T15" fmla="*/ 15 h 171"/>
                  <a:gd name="T16" fmla="*/ 36 w 153"/>
                  <a:gd name="T17" fmla="*/ 20 h 171"/>
                  <a:gd name="T18" fmla="*/ 45 w 153"/>
                  <a:gd name="T19" fmla="*/ 23 h 171"/>
                  <a:gd name="T20" fmla="*/ 57 w 153"/>
                  <a:gd name="T21" fmla="*/ 25 h 171"/>
                  <a:gd name="T22" fmla="*/ 84 w 153"/>
                  <a:gd name="T23" fmla="*/ 24 h 171"/>
                  <a:gd name="T24" fmla="*/ 114 w 153"/>
                  <a:gd name="T25" fmla="*/ 22 h 171"/>
                  <a:gd name="T26" fmla="*/ 138 w 153"/>
                  <a:gd name="T27" fmla="*/ 21 h 171"/>
                  <a:gd name="T28" fmla="*/ 148 w 153"/>
                  <a:gd name="T29" fmla="*/ 18 h 171"/>
                  <a:gd name="T30" fmla="*/ 135 w 153"/>
                  <a:gd name="T31" fmla="*/ 14 h 171"/>
                  <a:gd name="T32" fmla="*/ 121 w 153"/>
                  <a:gd name="T33" fmla="*/ 14 h 171"/>
                  <a:gd name="T34" fmla="*/ 111 w 153"/>
                  <a:gd name="T35" fmla="*/ 14 h 171"/>
                  <a:gd name="T36" fmla="*/ 102 w 153"/>
                  <a:gd name="T37" fmla="*/ 14 h 171"/>
                  <a:gd name="T38" fmla="*/ 97 w 153"/>
                  <a:gd name="T39" fmla="*/ 14 h 171"/>
                  <a:gd name="T40" fmla="*/ 49 w 153"/>
                  <a:gd name="T41" fmla="*/ 14 h 171"/>
                  <a:gd name="T42" fmla="*/ 40 w 153"/>
                  <a:gd name="T43" fmla="*/ 2 h 171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53"/>
                  <a:gd name="T67" fmla="*/ 0 h 171"/>
                  <a:gd name="T68" fmla="*/ 153 w 153"/>
                  <a:gd name="T69" fmla="*/ 171 h 171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53" h="171">
                    <a:moveTo>
                      <a:pt x="40" y="2"/>
                    </a:moveTo>
                    <a:cubicBezTo>
                      <a:pt x="27" y="3"/>
                      <a:pt x="23" y="0"/>
                      <a:pt x="19" y="11"/>
                    </a:cubicBezTo>
                    <a:cubicBezTo>
                      <a:pt x="18" y="17"/>
                      <a:pt x="16" y="20"/>
                      <a:pt x="13" y="26"/>
                    </a:cubicBezTo>
                    <a:cubicBezTo>
                      <a:pt x="12" y="35"/>
                      <a:pt x="5" y="35"/>
                      <a:pt x="0" y="42"/>
                    </a:cubicBezTo>
                    <a:cubicBezTo>
                      <a:pt x="1" y="48"/>
                      <a:pt x="2" y="52"/>
                      <a:pt x="6" y="57"/>
                    </a:cubicBezTo>
                    <a:cubicBezTo>
                      <a:pt x="7" y="62"/>
                      <a:pt x="16" y="69"/>
                      <a:pt x="16" y="69"/>
                    </a:cubicBezTo>
                    <a:cubicBezTo>
                      <a:pt x="19" y="76"/>
                      <a:pt x="23" y="81"/>
                      <a:pt x="27" y="87"/>
                    </a:cubicBezTo>
                    <a:cubicBezTo>
                      <a:pt x="25" y="100"/>
                      <a:pt x="24" y="107"/>
                      <a:pt x="16" y="117"/>
                    </a:cubicBezTo>
                    <a:cubicBezTo>
                      <a:pt x="14" y="127"/>
                      <a:pt x="28" y="135"/>
                      <a:pt x="36" y="140"/>
                    </a:cubicBezTo>
                    <a:cubicBezTo>
                      <a:pt x="37" y="152"/>
                      <a:pt x="36" y="153"/>
                      <a:pt x="45" y="159"/>
                    </a:cubicBezTo>
                    <a:cubicBezTo>
                      <a:pt x="53" y="170"/>
                      <a:pt x="49" y="166"/>
                      <a:pt x="57" y="171"/>
                    </a:cubicBezTo>
                    <a:cubicBezTo>
                      <a:pt x="69" y="170"/>
                      <a:pt x="73" y="167"/>
                      <a:pt x="84" y="165"/>
                    </a:cubicBezTo>
                    <a:cubicBezTo>
                      <a:pt x="92" y="159"/>
                      <a:pt x="104" y="154"/>
                      <a:pt x="114" y="153"/>
                    </a:cubicBezTo>
                    <a:cubicBezTo>
                      <a:pt x="117" y="139"/>
                      <a:pt x="126" y="148"/>
                      <a:pt x="138" y="146"/>
                    </a:cubicBezTo>
                    <a:cubicBezTo>
                      <a:pt x="143" y="140"/>
                      <a:pt x="142" y="138"/>
                      <a:pt x="148" y="134"/>
                    </a:cubicBezTo>
                    <a:cubicBezTo>
                      <a:pt x="153" y="122"/>
                      <a:pt x="145" y="119"/>
                      <a:pt x="135" y="113"/>
                    </a:cubicBezTo>
                    <a:cubicBezTo>
                      <a:pt x="136" y="96"/>
                      <a:pt x="135" y="89"/>
                      <a:pt x="121" y="86"/>
                    </a:cubicBezTo>
                    <a:cubicBezTo>
                      <a:pt x="116" y="82"/>
                      <a:pt x="115" y="78"/>
                      <a:pt x="111" y="74"/>
                    </a:cubicBezTo>
                    <a:cubicBezTo>
                      <a:pt x="108" y="71"/>
                      <a:pt x="102" y="65"/>
                      <a:pt x="102" y="65"/>
                    </a:cubicBezTo>
                    <a:cubicBezTo>
                      <a:pt x="100" y="60"/>
                      <a:pt x="99" y="55"/>
                      <a:pt x="97" y="50"/>
                    </a:cubicBezTo>
                    <a:cubicBezTo>
                      <a:pt x="109" y="14"/>
                      <a:pt x="75" y="23"/>
                      <a:pt x="49" y="15"/>
                    </a:cubicBezTo>
                    <a:cubicBezTo>
                      <a:pt x="46" y="11"/>
                      <a:pt x="46" y="2"/>
                      <a:pt x="40" y="2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64" name="Freeform 33"/>
              <p:cNvSpPr>
                <a:spLocks/>
              </p:cNvSpPr>
              <p:nvPr/>
            </p:nvSpPr>
            <p:spPr bwMode="auto">
              <a:xfrm>
                <a:off x="478" y="2499"/>
                <a:ext cx="213" cy="158"/>
              </a:xfrm>
              <a:custGeom>
                <a:avLst/>
                <a:gdLst>
                  <a:gd name="T0" fmla="*/ 100 w 214"/>
                  <a:gd name="T1" fmla="*/ 8 h 164"/>
                  <a:gd name="T2" fmla="*/ 76 w 214"/>
                  <a:gd name="T3" fmla="*/ 13 h 164"/>
                  <a:gd name="T4" fmla="*/ 31 w 214"/>
                  <a:gd name="T5" fmla="*/ 8 h 164"/>
                  <a:gd name="T6" fmla="*/ 16 w 214"/>
                  <a:gd name="T7" fmla="*/ 13 h 164"/>
                  <a:gd name="T8" fmla="*/ 1 w 214"/>
                  <a:gd name="T9" fmla="*/ 13 h 164"/>
                  <a:gd name="T10" fmla="*/ 12 w 214"/>
                  <a:gd name="T11" fmla="*/ 13 h 164"/>
                  <a:gd name="T12" fmla="*/ 34 w 214"/>
                  <a:gd name="T13" fmla="*/ 13 h 164"/>
                  <a:gd name="T14" fmla="*/ 52 w 214"/>
                  <a:gd name="T15" fmla="*/ 17 h 164"/>
                  <a:gd name="T16" fmla="*/ 72 w 214"/>
                  <a:gd name="T17" fmla="*/ 22 h 164"/>
                  <a:gd name="T18" fmla="*/ 102 w 214"/>
                  <a:gd name="T19" fmla="*/ 21 h 164"/>
                  <a:gd name="T20" fmla="*/ 107 w 214"/>
                  <a:gd name="T21" fmla="*/ 18 h 164"/>
                  <a:gd name="T22" fmla="*/ 107 w 214"/>
                  <a:gd name="T23" fmla="*/ 15 h 164"/>
                  <a:gd name="T24" fmla="*/ 116 w 214"/>
                  <a:gd name="T25" fmla="*/ 13 h 164"/>
                  <a:gd name="T26" fmla="*/ 114 w 214"/>
                  <a:gd name="T27" fmla="*/ 13 h 164"/>
                  <a:gd name="T28" fmla="*/ 114 w 214"/>
                  <a:gd name="T29" fmla="*/ 13 h 164"/>
                  <a:gd name="T30" fmla="*/ 128 w 214"/>
                  <a:gd name="T31" fmla="*/ 13 h 164"/>
                  <a:gd name="T32" fmla="*/ 152 w 214"/>
                  <a:gd name="T33" fmla="*/ 13 h 164"/>
                  <a:gd name="T34" fmla="*/ 158 w 214"/>
                  <a:gd name="T35" fmla="*/ 13 h 164"/>
                  <a:gd name="T36" fmla="*/ 141 w 214"/>
                  <a:gd name="T37" fmla="*/ 2 h 164"/>
                  <a:gd name="T38" fmla="*/ 116 w 214"/>
                  <a:gd name="T39" fmla="*/ 2 h 164"/>
                  <a:gd name="T40" fmla="*/ 107 w 214"/>
                  <a:gd name="T41" fmla="*/ 13 h 164"/>
                  <a:gd name="T42" fmla="*/ 107 w 214"/>
                  <a:gd name="T43" fmla="*/ 13 h 164"/>
                  <a:gd name="T44" fmla="*/ 100 w 214"/>
                  <a:gd name="T45" fmla="*/ 8 h 16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214"/>
                  <a:gd name="T70" fmla="*/ 0 h 164"/>
                  <a:gd name="T71" fmla="*/ 214 w 214"/>
                  <a:gd name="T72" fmla="*/ 164 h 16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214" h="164">
                    <a:moveTo>
                      <a:pt x="100" y="8"/>
                    </a:moveTo>
                    <a:cubicBezTo>
                      <a:pt x="98" y="19"/>
                      <a:pt x="87" y="40"/>
                      <a:pt x="76" y="42"/>
                    </a:cubicBezTo>
                    <a:cubicBezTo>
                      <a:pt x="53" y="39"/>
                      <a:pt x="52" y="12"/>
                      <a:pt x="31" y="8"/>
                    </a:cubicBezTo>
                    <a:cubicBezTo>
                      <a:pt x="25" y="11"/>
                      <a:pt x="16" y="20"/>
                      <a:pt x="16" y="20"/>
                    </a:cubicBezTo>
                    <a:cubicBezTo>
                      <a:pt x="14" y="34"/>
                      <a:pt x="7" y="42"/>
                      <a:pt x="1" y="54"/>
                    </a:cubicBezTo>
                    <a:cubicBezTo>
                      <a:pt x="2" y="66"/>
                      <a:pt x="0" y="78"/>
                      <a:pt x="12" y="83"/>
                    </a:cubicBezTo>
                    <a:cubicBezTo>
                      <a:pt x="19" y="90"/>
                      <a:pt x="29" y="96"/>
                      <a:pt x="34" y="105"/>
                    </a:cubicBezTo>
                    <a:cubicBezTo>
                      <a:pt x="39" y="114"/>
                      <a:pt x="44" y="124"/>
                      <a:pt x="52" y="132"/>
                    </a:cubicBezTo>
                    <a:cubicBezTo>
                      <a:pt x="57" y="143"/>
                      <a:pt x="66" y="153"/>
                      <a:pt x="72" y="164"/>
                    </a:cubicBezTo>
                    <a:cubicBezTo>
                      <a:pt x="83" y="163"/>
                      <a:pt x="91" y="160"/>
                      <a:pt x="102" y="158"/>
                    </a:cubicBezTo>
                    <a:cubicBezTo>
                      <a:pt x="117" y="147"/>
                      <a:pt x="107" y="142"/>
                      <a:pt x="132" y="140"/>
                    </a:cubicBezTo>
                    <a:cubicBezTo>
                      <a:pt x="139" y="134"/>
                      <a:pt x="145" y="127"/>
                      <a:pt x="154" y="123"/>
                    </a:cubicBezTo>
                    <a:cubicBezTo>
                      <a:pt x="159" y="117"/>
                      <a:pt x="171" y="108"/>
                      <a:pt x="171" y="108"/>
                    </a:cubicBezTo>
                    <a:cubicBezTo>
                      <a:pt x="172" y="101"/>
                      <a:pt x="172" y="96"/>
                      <a:pt x="169" y="90"/>
                    </a:cubicBezTo>
                    <a:cubicBezTo>
                      <a:pt x="168" y="85"/>
                      <a:pt x="167" y="79"/>
                      <a:pt x="169" y="74"/>
                    </a:cubicBezTo>
                    <a:cubicBezTo>
                      <a:pt x="172" y="68"/>
                      <a:pt x="178" y="65"/>
                      <a:pt x="183" y="60"/>
                    </a:cubicBezTo>
                    <a:cubicBezTo>
                      <a:pt x="192" y="51"/>
                      <a:pt x="195" y="39"/>
                      <a:pt x="207" y="32"/>
                    </a:cubicBezTo>
                    <a:cubicBezTo>
                      <a:pt x="209" y="29"/>
                      <a:pt x="213" y="27"/>
                      <a:pt x="213" y="23"/>
                    </a:cubicBezTo>
                    <a:cubicBezTo>
                      <a:pt x="214" y="16"/>
                      <a:pt x="201" y="3"/>
                      <a:pt x="196" y="2"/>
                    </a:cubicBezTo>
                    <a:cubicBezTo>
                      <a:pt x="187" y="2"/>
                      <a:pt x="180" y="0"/>
                      <a:pt x="171" y="2"/>
                    </a:cubicBezTo>
                    <a:cubicBezTo>
                      <a:pt x="172" y="5"/>
                      <a:pt x="160" y="14"/>
                      <a:pt x="150" y="15"/>
                    </a:cubicBezTo>
                    <a:cubicBezTo>
                      <a:pt x="137" y="15"/>
                      <a:pt x="125" y="15"/>
                      <a:pt x="112" y="14"/>
                    </a:cubicBezTo>
                    <a:cubicBezTo>
                      <a:pt x="108" y="14"/>
                      <a:pt x="100" y="12"/>
                      <a:pt x="100" y="8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65" name="Freeform 34"/>
              <p:cNvSpPr>
                <a:spLocks/>
              </p:cNvSpPr>
              <p:nvPr/>
            </p:nvSpPr>
            <p:spPr bwMode="auto">
              <a:xfrm>
                <a:off x="640" y="2516"/>
                <a:ext cx="163" cy="101"/>
              </a:xfrm>
              <a:custGeom>
                <a:avLst/>
                <a:gdLst>
                  <a:gd name="T0" fmla="*/ 47 w 164"/>
                  <a:gd name="T1" fmla="*/ 0 h 105"/>
                  <a:gd name="T2" fmla="*/ 24 w 164"/>
                  <a:gd name="T3" fmla="*/ 13 h 105"/>
                  <a:gd name="T4" fmla="*/ 5 w 164"/>
                  <a:gd name="T5" fmla="*/ 13 h 105"/>
                  <a:gd name="T6" fmla="*/ 24 w 164"/>
                  <a:gd name="T7" fmla="*/ 13 h 105"/>
                  <a:gd name="T8" fmla="*/ 42 w 164"/>
                  <a:gd name="T9" fmla="*/ 13 h 105"/>
                  <a:gd name="T10" fmla="*/ 56 w 164"/>
                  <a:gd name="T11" fmla="*/ 13 h 105"/>
                  <a:gd name="T12" fmla="*/ 68 w 164"/>
                  <a:gd name="T13" fmla="*/ 13 h 105"/>
                  <a:gd name="T14" fmla="*/ 82 w 164"/>
                  <a:gd name="T15" fmla="*/ 13 h 105"/>
                  <a:gd name="T16" fmla="*/ 82 w 164"/>
                  <a:gd name="T17" fmla="*/ 13 h 105"/>
                  <a:gd name="T18" fmla="*/ 83 w 164"/>
                  <a:gd name="T19" fmla="*/ 13 h 105"/>
                  <a:gd name="T20" fmla="*/ 97 w 164"/>
                  <a:gd name="T21" fmla="*/ 13 h 105"/>
                  <a:gd name="T22" fmla="*/ 109 w 164"/>
                  <a:gd name="T23" fmla="*/ 13 h 105"/>
                  <a:gd name="T24" fmla="*/ 92 w 164"/>
                  <a:gd name="T25" fmla="*/ 13 h 105"/>
                  <a:gd name="T26" fmla="*/ 82 w 164"/>
                  <a:gd name="T27" fmla="*/ 3 h 105"/>
                  <a:gd name="T28" fmla="*/ 82 w 164"/>
                  <a:gd name="T29" fmla="*/ 10 h 105"/>
                  <a:gd name="T30" fmla="*/ 82 w 164"/>
                  <a:gd name="T31" fmla="*/ 13 h 105"/>
                  <a:gd name="T32" fmla="*/ 82 w 164"/>
                  <a:gd name="T33" fmla="*/ 13 h 105"/>
                  <a:gd name="T34" fmla="*/ 72 w 164"/>
                  <a:gd name="T35" fmla="*/ 12 h 105"/>
                  <a:gd name="T36" fmla="*/ 47 w 164"/>
                  <a:gd name="T37" fmla="*/ 0 h 10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64"/>
                  <a:gd name="T58" fmla="*/ 0 h 105"/>
                  <a:gd name="T59" fmla="*/ 164 w 164"/>
                  <a:gd name="T60" fmla="*/ 105 h 10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64" h="105">
                    <a:moveTo>
                      <a:pt x="47" y="0"/>
                    </a:moveTo>
                    <a:cubicBezTo>
                      <a:pt x="49" y="13"/>
                      <a:pt x="36" y="26"/>
                      <a:pt x="24" y="33"/>
                    </a:cubicBezTo>
                    <a:cubicBezTo>
                      <a:pt x="20" y="39"/>
                      <a:pt x="11" y="59"/>
                      <a:pt x="5" y="63"/>
                    </a:cubicBezTo>
                    <a:cubicBezTo>
                      <a:pt x="8" y="87"/>
                      <a:pt x="0" y="92"/>
                      <a:pt x="24" y="94"/>
                    </a:cubicBezTo>
                    <a:cubicBezTo>
                      <a:pt x="32" y="97"/>
                      <a:pt x="35" y="102"/>
                      <a:pt x="42" y="105"/>
                    </a:cubicBezTo>
                    <a:cubicBezTo>
                      <a:pt x="47" y="103"/>
                      <a:pt x="51" y="100"/>
                      <a:pt x="56" y="97"/>
                    </a:cubicBezTo>
                    <a:cubicBezTo>
                      <a:pt x="60" y="92"/>
                      <a:pt x="62" y="90"/>
                      <a:pt x="68" y="88"/>
                    </a:cubicBezTo>
                    <a:cubicBezTo>
                      <a:pt x="77" y="91"/>
                      <a:pt x="81" y="92"/>
                      <a:pt x="87" y="84"/>
                    </a:cubicBezTo>
                    <a:cubicBezTo>
                      <a:pt x="97" y="86"/>
                      <a:pt x="98" y="93"/>
                      <a:pt x="107" y="94"/>
                    </a:cubicBezTo>
                    <a:cubicBezTo>
                      <a:pt x="119" y="92"/>
                      <a:pt x="125" y="91"/>
                      <a:pt x="138" y="90"/>
                    </a:cubicBezTo>
                    <a:cubicBezTo>
                      <a:pt x="143" y="88"/>
                      <a:pt x="146" y="85"/>
                      <a:pt x="152" y="84"/>
                    </a:cubicBezTo>
                    <a:cubicBezTo>
                      <a:pt x="162" y="77"/>
                      <a:pt x="159" y="80"/>
                      <a:pt x="164" y="69"/>
                    </a:cubicBezTo>
                    <a:cubicBezTo>
                      <a:pt x="161" y="57"/>
                      <a:pt x="158" y="46"/>
                      <a:pt x="147" y="39"/>
                    </a:cubicBezTo>
                    <a:cubicBezTo>
                      <a:pt x="140" y="27"/>
                      <a:pt x="137" y="6"/>
                      <a:pt x="120" y="3"/>
                    </a:cubicBezTo>
                    <a:cubicBezTo>
                      <a:pt x="111" y="4"/>
                      <a:pt x="113" y="8"/>
                      <a:pt x="105" y="10"/>
                    </a:cubicBezTo>
                    <a:cubicBezTo>
                      <a:pt x="102" y="11"/>
                      <a:pt x="99" y="11"/>
                      <a:pt x="96" y="13"/>
                    </a:cubicBezTo>
                    <a:cubicBezTo>
                      <a:pt x="90" y="17"/>
                      <a:pt x="92" y="20"/>
                      <a:pt x="84" y="22"/>
                    </a:cubicBezTo>
                    <a:cubicBezTo>
                      <a:pt x="78" y="16"/>
                      <a:pt x="80" y="13"/>
                      <a:pt x="72" y="12"/>
                    </a:cubicBezTo>
                    <a:cubicBezTo>
                      <a:pt x="64" y="8"/>
                      <a:pt x="55" y="3"/>
                      <a:pt x="47" y="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66" name="Freeform 35"/>
              <p:cNvSpPr>
                <a:spLocks/>
              </p:cNvSpPr>
              <p:nvPr/>
            </p:nvSpPr>
            <p:spPr bwMode="auto">
              <a:xfrm>
                <a:off x="577" y="2602"/>
                <a:ext cx="145" cy="177"/>
              </a:xfrm>
              <a:custGeom>
                <a:avLst/>
                <a:gdLst>
                  <a:gd name="T0" fmla="*/ 0 w 146"/>
                  <a:gd name="T1" fmla="*/ 15 h 183"/>
                  <a:gd name="T2" fmla="*/ 26 w 146"/>
                  <a:gd name="T3" fmla="*/ 15 h 183"/>
                  <a:gd name="T4" fmla="*/ 44 w 146"/>
                  <a:gd name="T5" fmla="*/ 15 h 183"/>
                  <a:gd name="T6" fmla="*/ 53 w 146"/>
                  <a:gd name="T7" fmla="*/ 16 h 183"/>
                  <a:gd name="T8" fmla="*/ 65 w 146"/>
                  <a:gd name="T9" fmla="*/ 25 h 183"/>
                  <a:gd name="T10" fmla="*/ 73 w 146"/>
                  <a:gd name="T11" fmla="*/ 30 h 183"/>
                  <a:gd name="T12" fmla="*/ 73 w 146"/>
                  <a:gd name="T13" fmla="*/ 25 h 183"/>
                  <a:gd name="T14" fmla="*/ 73 w 146"/>
                  <a:gd name="T15" fmla="*/ 22 h 183"/>
                  <a:gd name="T16" fmla="*/ 85 w 146"/>
                  <a:gd name="T17" fmla="*/ 15 h 183"/>
                  <a:gd name="T18" fmla="*/ 91 w 146"/>
                  <a:gd name="T19" fmla="*/ 15 h 183"/>
                  <a:gd name="T20" fmla="*/ 73 w 146"/>
                  <a:gd name="T21" fmla="*/ 15 h 183"/>
                  <a:gd name="T22" fmla="*/ 73 w 146"/>
                  <a:gd name="T23" fmla="*/ 15 h 183"/>
                  <a:gd name="T24" fmla="*/ 73 w 146"/>
                  <a:gd name="T25" fmla="*/ 0 h 183"/>
                  <a:gd name="T26" fmla="*/ 48 w 146"/>
                  <a:gd name="T27" fmla="*/ 15 h 183"/>
                  <a:gd name="T28" fmla="*/ 32 w 146"/>
                  <a:gd name="T29" fmla="*/ 15 h 183"/>
                  <a:gd name="T30" fmla="*/ 17 w 146"/>
                  <a:gd name="T31" fmla="*/ 15 h 183"/>
                  <a:gd name="T32" fmla="*/ 0 w 146"/>
                  <a:gd name="T33" fmla="*/ 15 h 18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46"/>
                  <a:gd name="T52" fmla="*/ 0 h 183"/>
                  <a:gd name="T53" fmla="*/ 146 w 146"/>
                  <a:gd name="T54" fmla="*/ 183 h 183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46" h="183">
                    <a:moveTo>
                      <a:pt x="0" y="54"/>
                    </a:moveTo>
                    <a:cubicBezTo>
                      <a:pt x="12" y="56"/>
                      <a:pt x="17" y="75"/>
                      <a:pt x="26" y="82"/>
                    </a:cubicBezTo>
                    <a:cubicBezTo>
                      <a:pt x="30" y="89"/>
                      <a:pt x="37" y="92"/>
                      <a:pt x="44" y="96"/>
                    </a:cubicBezTo>
                    <a:cubicBezTo>
                      <a:pt x="52" y="106"/>
                      <a:pt x="49" y="102"/>
                      <a:pt x="53" y="109"/>
                    </a:cubicBezTo>
                    <a:cubicBezTo>
                      <a:pt x="54" y="124"/>
                      <a:pt x="56" y="136"/>
                      <a:pt x="65" y="148"/>
                    </a:cubicBezTo>
                    <a:cubicBezTo>
                      <a:pt x="68" y="161"/>
                      <a:pt x="78" y="167"/>
                      <a:pt x="89" y="174"/>
                    </a:cubicBezTo>
                    <a:cubicBezTo>
                      <a:pt x="96" y="183"/>
                      <a:pt x="105" y="157"/>
                      <a:pt x="110" y="150"/>
                    </a:cubicBezTo>
                    <a:cubicBezTo>
                      <a:pt x="111" y="144"/>
                      <a:pt x="112" y="140"/>
                      <a:pt x="116" y="135"/>
                    </a:cubicBezTo>
                    <a:cubicBezTo>
                      <a:pt x="118" y="125"/>
                      <a:pt x="130" y="110"/>
                      <a:pt x="140" y="108"/>
                    </a:cubicBezTo>
                    <a:cubicBezTo>
                      <a:pt x="142" y="105"/>
                      <a:pt x="146" y="103"/>
                      <a:pt x="146" y="99"/>
                    </a:cubicBezTo>
                    <a:cubicBezTo>
                      <a:pt x="146" y="96"/>
                      <a:pt x="129" y="77"/>
                      <a:pt x="126" y="75"/>
                    </a:cubicBezTo>
                    <a:cubicBezTo>
                      <a:pt x="122" y="69"/>
                      <a:pt x="120" y="63"/>
                      <a:pt x="117" y="57"/>
                    </a:cubicBezTo>
                    <a:cubicBezTo>
                      <a:pt x="111" y="29"/>
                      <a:pt x="109" y="6"/>
                      <a:pt x="75" y="0"/>
                    </a:cubicBezTo>
                    <a:cubicBezTo>
                      <a:pt x="61" y="2"/>
                      <a:pt x="60" y="12"/>
                      <a:pt x="48" y="19"/>
                    </a:cubicBezTo>
                    <a:cubicBezTo>
                      <a:pt x="43" y="25"/>
                      <a:pt x="40" y="31"/>
                      <a:pt x="32" y="33"/>
                    </a:cubicBezTo>
                    <a:cubicBezTo>
                      <a:pt x="27" y="35"/>
                      <a:pt x="17" y="36"/>
                      <a:pt x="17" y="36"/>
                    </a:cubicBezTo>
                    <a:cubicBezTo>
                      <a:pt x="11" y="44"/>
                      <a:pt x="6" y="48"/>
                      <a:pt x="0" y="54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67" name="Freeform 36"/>
              <p:cNvSpPr>
                <a:spLocks/>
              </p:cNvSpPr>
              <p:nvPr/>
            </p:nvSpPr>
            <p:spPr bwMode="auto">
              <a:xfrm>
                <a:off x="507" y="2652"/>
                <a:ext cx="159" cy="145"/>
              </a:xfrm>
              <a:custGeom>
                <a:avLst/>
                <a:gdLst>
                  <a:gd name="T0" fmla="*/ 37 w 159"/>
                  <a:gd name="T1" fmla="*/ 0 h 151"/>
                  <a:gd name="T2" fmla="*/ 9 w 159"/>
                  <a:gd name="T3" fmla="*/ 12 h 151"/>
                  <a:gd name="T4" fmla="*/ 21 w 159"/>
                  <a:gd name="T5" fmla="*/ 12 h 151"/>
                  <a:gd name="T6" fmla="*/ 48 w 159"/>
                  <a:gd name="T7" fmla="*/ 12 h 151"/>
                  <a:gd name="T8" fmla="*/ 72 w 159"/>
                  <a:gd name="T9" fmla="*/ 12 h 151"/>
                  <a:gd name="T10" fmla="*/ 106 w 159"/>
                  <a:gd name="T11" fmla="*/ 12 h 151"/>
                  <a:gd name="T12" fmla="*/ 118 w 159"/>
                  <a:gd name="T13" fmla="*/ 14 h 151"/>
                  <a:gd name="T14" fmla="*/ 136 w 159"/>
                  <a:gd name="T15" fmla="*/ 16 h 151"/>
                  <a:gd name="T16" fmla="*/ 154 w 159"/>
                  <a:gd name="T17" fmla="*/ 14 h 151"/>
                  <a:gd name="T18" fmla="*/ 145 w 159"/>
                  <a:gd name="T19" fmla="*/ 12 h 151"/>
                  <a:gd name="T20" fmla="*/ 133 w 159"/>
                  <a:gd name="T21" fmla="*/ 12 h 151"/>
                  <a:gd name="T22" fmla="*/ 127 w 159"/>
                  <a:gd name="T23" fmla="*/ 12 h 151"/>
                  <a:gd name="T24" fmla="*/ 120 w 159"/>
                  <a:gd name="T25" fmla="*/ 12 h 151"/>
                  <a:gd name="T26" fmla="*/ 97 w 159"/>
                  <a:gd name="T27" fmla="*/ 12 h 151"/>
                  <a:gd name="T28" fmla="*/ 87 w 159"/>
                  <a:gd name="T29" fmla="*/ 12 h 151"/>
                  <a:gd name="T30" fmla="*/ 78 w 159"/>
                  <a:gd name="T31" fmla="*/ 10 h 151"/>
                  <a:gd name="T32" fmla="*/ 67 w 159"/>
                  <a:gd name="T33" fmla="*/ 0 h 151"/>
                  <a:gd name="T34" fmla="*/ 51 w 159"/>
                  <a:gd name="T35" fmla="*/ 4 h 151"/>
                  <a:gd name="T36" fmla="*/ 37 w 159"/>
                  <a:gd name="T37" fmla="*/ 0 h 15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59"/>
                  <a:gd name="T58" fmla="*/ 0 h 151"/>
                  <a:gd name="T59" fmla="*/ 159 w 159"/>
                  <a:gd name="T60" fmla="*/ 151 h 151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59" h="151">
                    <a:moveTo>
                      <a:pt x="37" y="0"/>
                    </a:moveTo>
                    <a:cubicBezTo>
                      <a:pt x="26" y="2"/>
                      <a:pt x="18" y="11"/>
                      <a:pt x="9" y="18"/>
                    </a:cubicBezTo>
                    <a:cubicBezTo>
                      <a:pt x="0" y="36"/>
                      <a:pt x="13" y="51"/>
                      <a:pt x="21" y="66"/>
                    </a:cubicBezTo>
                    <a:cubicBezTo>
                      <a:pt x="17" y="95"/>
                      <a:pt x="24" y="97"/>
                      <a:pt x="48" y="105"/>
                    </a:cubicBezTo>
                    <a:cubicBezTo>
                      <a:pt x="58" y="112"/>
                      <a:pt x="58" y="123"/>
                      <a:pt x="72" y="124"/>
                    </a:cubicBezTo>
                    <a:cubicBezTo>
                      <a:pt x="83" y="125"/>
                      <a:pt x="106" y="127"/>
                      <a:pt x="106" y="127"/>
                    </a:cubicBezTo>
                    <a:cubicBezTo>
                      <a:pt x="112" y="130"/>
                      <a:pt x="113" y="135"/>
                      <a:pt x="118" y="139"/>
                    </a:cubicBezTo>
                    <a:cubicBezTo>
                      <a:pt x="124" y="143"/>
                      <a:pt x="130" y="147"/>
                      <a:pt x="136" y="151"/>
                    </a:cubicBezTo>
                    <a:cubicBezTo>
                      <a:pt x="145" y="149"/>
                      <a:pt x="149" y="147"/>
                      <a:pt x="154" y="139"/>
                    </a:cubicBezTo>
                    <a:cubicBezTo>
                      <a:pt x="156" y="125"/>
                      <a:pt x="159" y="118"/>
                      <a:pt x="145" y="112"/>
                    </a:cubicBezTo>
                    <a:cubicBezTo>
                      <a:pt x="141" y="106"/>
                      <a:pt x="137" y="102"/>
                      <a:pt x="133" y="96"/>
                    </a:cubicBezTo>
                    <a:cubicBezTo>
                      <a:pt x="132" y="90"/>
                      <a:pt x="130" y="84"/>
                      <a:pt x="127" y="78"/>
                    </a:cubicBezTo>
                    <a:cubicBezTo>
                      <a:pt x="125" y="70"/>
                      <a:pt x="125" y="55"/>
                      <a:pt x="120" y="49"/>
                    </a:cubicBezTo>
                    <a:cubicBezTo>
                      <a:pt x="115" y="43"/>
                      <a:pt x="104" y="38"/>
                      <a:pt x="97" y="34"/>
                    </a:cubicBezTo>
                    <a:cubicBezTo>
                      <a:pt x="94" y="29"/>
                      <a:pt x="92" y="25"/>
                      <a:pt x="87" y="22"/>
                    </a:cubicBezTo>
                    <a:cubicBezTo>
                      <a:pt x="84" y="17"/>
                      <a:pt x="83" y="13"/>
                      <a:pt x="78" y="10"/>
                    </a:cubicBezTo>
                    <a:cubicBezTo>
                      <a:pt x="75" y="4"/>
                      <a:pt x="74" y="1"/>
                      <a:pt x="67" y="0"/>
                    </a:cubicBezTo>
                    <a:cubicBezTo>
                      <a:pt x="62" y="1"/>
                      <a:pt x="56" y="3"/>
                      <a:pt x="51" y="4"/>
                    </a:cubicBezTo>
                    <a:cubicBezTo>
                      <a:pt x="35" y="3"/>
                      <a:pt x="37" y="8"/>
                      <a:pt x="37" y="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68" name="Freeform 37"/>
              <p:cNvSpPr>
                <a:spLocks/>
              </p:cNvSpPr>
              <p:nvPr/>
            </p:nvSpPr>
            <p:spPr bwMode="auto">
              <a:xfrm>
                <a:off x="500" y="2735"/>
                <a:ext cx="144" cy="180"/>
              </a:xfrm>
              <a:custGeom>
                <a:avLst/>
                <a:gdLst>
                  <a:gd name="T0" fmla="*/ 29 w 144"/>
                  <a:gd name="T1" fmla="*/ 0 h 186"/>
                  <a:gd name="T2" fmla="*/ 14 w 144"/>
                  <a:gd name="T3" fmla="*/ 7 h 186"/>
                  <a:gd name="T4" fmla="*/ 5 w 144"/>
                  <a:gd name="T5" fmla="*/ 15 h 186"/>
                  <a:gd name="T6" fmla="*/ 13 w 144"/>
                  <a:gd name="T7" fmla="*/ 15 h 186"/>
                  <a:gd name="T8" fmla="*/ 52 w 144"/>
                  <a:gd name="T9" fmla="*/ 18 h 186"/>
                  <a:gd name="T10" fmla="*/ 61 w 144"/>
                  <a:gd name="T11" fmla="*/ 23 h 186"/>
                  <a:gd name="T12" fmla="*/ 70 w 144"/>
                  <a:gd name="T13" fmla="*/ 27 h 186"/>
                  <a:gd name="T14" fmla="*/ 82 w 144"/>
                  <a:gd name="T15" fmla="*/ 31 h 186"/>
                  <a:gd name="T16" fmla="*/ 89 w 144"/>
                  <a:gd name="T17" fmla="*/ 33 h 186"/>
                  <a:gd name="T18" fmla="*/ 121 w 144"/>
                  <a:gd name="T19" fmla="*/ 27 h 186"/>
                  <a:gd name="T20" fmla="*/ 133 w 144"/>
                  <a:gd name="T21" fmla="*/ 25 h 186"/>
                  <a:gd name="T22" fmla="*/ 143 w 144"/>
                  <a:gd name="T23" fmla="*/ 15 h 186"/>
                  <a:gd name="T24" fmla="*/ 122 w 144"/>
                  <a:gd name="T25" fmla="*/ 15 h 186"/>
                  <a:gd name="T26" fmla="*/ 116 w 144"/>
                  <a:gd name="T27" fmla="*/ 15 h 186"/>
                  <a:gd name="T28" fmla="*/ 74 w 144"/>
                  <a:gd name="T29" fmla="*/ 15 h 186"/>
                  <a:gd name="T30" fmla="*/ 59 w 144"/>
                  <a:gd name="T31" fmla="*/ 15 h 186"/>
                  <a:gd name="T32" fmla="*/ 47 w 144"/>
                  <a:gd name="T33" fmla="*/ 15 h 186"/>
                  <a:gd name="T34" fmla="*/ 34 w 144"/>
                  <a:gd name="T35" fmla="*/ 9 h 186"/>
                  <a:gd name="T36" fmla="*/ 29 w 144"/>
                  <a:gd name="T37" fmla="*/ 0 h 18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44"/>
                  <a:gd name="T58" fmla="*/ 0 h 186"/>
                  <a:gd name="T59" fmla="*/ 144 w 144"/>
                  <a:gd name="T60" fmla="*/ 186 h 18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44" h="186">
                    <a:moveTo>
                      <a:pt x="29" y="0"/>
                    </a:moveTo>
                    <a:cubicBezTo>
                      <a:pt x="22" y="1"/>
                      <a:pt x="20" y="4"/>
                      <a:pt x="14" y="7"/>
                    </a:cubicBezTo>
                    <a:cubicBezTo>
                      <a:pt x="11" y="12"/>
                      <a:pt x="8" y="16"/>
                      <a:pt x="5" y="21"/>
                    </a:cubicBezTo>
                    <a:cubicBezTo>
                      <a:pt x="3" y="34"/>
                      <a:pt x="0" y="47"/>
                      <a:pt x="13" y="55"/>
                    </a:cubicBezTo>
                    <a:cubicBezTo>
                      <a:pt x="25" y="75"/>
                      <a:pt x="38" y="96"/>
                      <a:pt x="52" y="115"/>
                    </a:cubicBezTo>
                    <a:cubicBezTo>
                      <a:pt x="53" y="123"/>
                      <a:pt x="61" y="136"/>
                      <a:pt x="61" y="136"/>
                    </a:cubicBezTo>
                    <a:cubicBezTo>
                      <a:pt x="62" y="143"/>
                      <a:pt x="67" y="148"/>
                      <a:pt x="70" y="154"/>
                    </a:cubicBezTo>
                    <a:cubicBezTo>
                      <a:pt x="72" y="162"/>
                      <a:pt x="77" y="170"/>
                      <a:pt x="82" y="177"/>
                    </a:cubicBezTo>
                    <a:cubicBezTo>
                      <a:pt x="84" y="180"/>
                      <a:pt x="89" y="186"/>
                      <a:pt x="89" y="186"/>
                    </a:cubicBezTo>
                    <a:cubicBezTo>
                      <a:pt x="100" y="175"/>
                      <a:pt x="107" y="164"/>
                      <a:pt x="121" y="156"/>
                    </a:cubicBezTo>
                    <a:cubicBezTo>
                      <a:pt x="124" y="150"/>
                      <a:pt x="127" y="148"/>
                      <a:pt x="133" y="145"/>
                    </a:cubicBezTo>
                    <a:cubicBezTo>
                      <a:pt x="144" y="130"/>
                      <a:pt x="142" y="108"/>
                      <a:pt x="143" y="90"/>
                    </a:cubicBezTo>
                    <a:cubicBezTo>
                      <a:pt x="142" y="63"/>
                      <a:pt x="142" y="61"/>
                      <a:pt x="122" y="49"/>
                    </a:cubicBezTo>
                    <a:cubicBezTo>
                      <a:pt x="118" y="44"/>
                      <a:pt x="122" y="43"/>
                      <a:pt x="116" y="42"/>
                    </a:cubicBezTo>
                    <a:cubicBezTo>
                      <a:pt x="105" y="37"/>
                      <a:pt x="85" y="38"/>
                      <a:pt x="74" y="37"/>
                    </a:cubicBezTo>
                    <a:cubicBezTo>
                      <a:pt x="67" y="32"/>
                      <a:pt x="65" y="26"/>
                      <a:pt x="59" y="22"/>
                    </a:cubicBezTo>
                    <a:cubicBezTo>
                      <a:pt x="55" y="17"/>
                      <a:pt x="53" y="16"/>
                      <a:pt x="47" y="15"/>
                    </a:cubicBezTo>
                    <a:cubicBezTo>
                      <a:pt x="42" y="13"/>
                      <a:pt x="38" y="12"/>
                      <a:pt x="34" y="9"/>
                    </a:cubicBezTo>
                    <a:cubicBezTo>
                      <a:pt x="33" y="8"/>
                      <a:pt x="27" y="0"/>
                      <a:pt x="29" y="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69" name="Freeform 38"/>
              <p:cNvSpPr>
                <a:spLocks/>
              </p:cNvSpPr>
              <p:nvPr/>
            </p:nvSpPr>
            <p:spPr bwMode="auto">
              <a:xfrm>
                <a:off x="785" y="2649"/>
                <a:ext cx="206" cy="130"/>
              </a:xfrm>
              <a:custGeom>
                <a:avLst/>
                <a:gdLst>
                  <a:gd name="T0" fmla="*/ 103 w 207"/>
                  <a:gd name="T1" fmla="*/ 3 h 135"/>
                  <a:gd name="T2" fmla="*/ 103 w 207"/>
                  <a:gd name="T3" fmla="*/ 4 h 135"/>
                  <a:gd name="T4" fmla="*/ 78 w 207"/>
                  <a:gd name="T5" fmla="*/ 9 h 135"/>
                  <a:gd name="T6" fmla="*/ 57 w 207"/>
                  <a:gd name="T7" fmla="*/ 1 h 135"/>
                  <a:gd name="T8" fmla="*/ 37 w 207"/>
                  <a:gd name="T9" fmla="*/ 9 h 135"/>
                  <a:gd name="T10" fmla="*/ 31 w 207"/>
                  <a:gd name="T11" fmla="*/ 13 h 135"/>
                  <a:gd name="T12" fmla="*/ 4 w 207"/>
                  <a:gd name="T13" fmla="*/ 13 h 135"/>
                  <a:gd name="T14" fmla="*/ 7 w 207"/>
                  <a:gd name="T15" fmla="*/ 13 h 135"/>
                  <a:gd name="T16" fmla="*/ 19 w 207"/>
                  <a:gd name="T17" fmla="*/ 13 h 135"/>
                  <a:gd name="T18" fmla="*/ 36 w 207"/>
                  <a:gd name="T19" fmla="*/ 13 h 135"/>
                  <a:gd name="T20" fmla="*/ 64 w 207"/>
                  <a:gd name="T21" fmla="*/ 13 h 135"/>
                  <a:gd name="T22" fmla="*/ 84 w 207"/>
                  <a:gd name="T23" fmla="*/ 15 h 135"/>
                  <a:gd name="T24" fmla="*/ 94 w 207"/>
                  <a:gd name="T25" fmla="*/ 13 h 135"/>
                  <a:gd name="T26" fmla="*/ 103 w 207"/>
                  <a:gd name="T27" fmla="*/ 16 h 135"/>
                  <a:gd name="T28" fmla="*/ 103 w 207"/>
                  <a:gd name="T29" fmla="*/ 16 h 135"/>
                  <a:gd name="T30" fmla="*/ 113 w 207"/>
                  <a:gd name="T31" fmla="*/ 13 h 135"/>
                  <a:gd name="T32" fmla="*/ 131 w 207"/>
                  <a:gd name="T33" fmla="*/ 13 h 135"/>
                  <a:gd name="T34" fmla="*/ 152 w 207"/>
                  <a:gd name="T35" fmla="*/ 13 h 135"/>
                  <a:gd name="T36" fmla="*/ 135 w 207"/>
                  <a:gd name="T37" fmla="*/ 13 h 135"/>
                  <a:gd name="T38" fmla="*/ 122 w 207"/>
                  <a:gd name="T39" fmla="*/ 13 h 135"/>
                  <a:gd name="T40" fmla="*/ 120 w 207"/>
                  <a:gd name="T41" fmla="*/ 13 h 135"/>
                  <a:gd name="T42" fmla="*/ 113 w 207"/>
                  <a:gd name="T43" fmla="*/ 13 h 135"/>
                  <a:gd name="T44" fmla="*/ 103 w 207"/>
                  <a:gd name="T45" fmla="*/ 13 h 135"/>
                  <a:gd name="T46" fmla="*/ 103 w 207"/>
                  <a:gd name="T47" fmla="*/ 13 h 135"/>
                  <a:gd name="T48" fmla="*/ 103 w 207"/>
                  <a:gd name="T49" fmla="*/ 3 h 13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07"/>
                  <a:gd name="T76" fmla="*/ 0 h 135"/>
                  <a:gd name="T77" fmla="*/ 207 w 207"/>
                  <a:gd name="T78" fmla="*/ 135 h 135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07" h="135">
                    <a:moveTo>
                      <a:pt x="132" y="3"/>
                    </a:moveTo>
                    <a:cubicBezTo>
                      <a:pt x="125" y="0"/>
                      <a:pt x="113" y="4"/>
                      <a:pt x="105" y="4"/>
                    </a:cubicBezTo>
                    <a:cubicBezTo>
                      <a:pt x="98" y="6"/>
                      <a:pt x="86" y="7"/>
                      <a:pt x="78" y="9"/>
                    </a:cubicBezTo>
                    <a:cubicBezTo>
                      <a:pt x="69" y="14"/>
                      <a:pt x="70" y="1"/>
                      <a:pt x="57" y="1"/>
                    </a:cubicBezTo>
                    <a:cubicBezTo>
                      <a:pt x="46" y="3"/>
                      <a:pt x="45" y="4"/>
                      <a:pt x="37" y="9"/>
                    </a:cubicBezTo>
                    <a:cubicBezTo>
                      <a:pt x="34" y="13"/>
                      <a:pt x="33" y="17"/>
                      <a:pt x="31" y="22"/>
                    </a:cubicBezTo>
                    <a:cubicBezTo>
                      <a:pt x="27" y="40"/>
                      <a:pt x="18" y="43"/>
                      <a:pt x="4" y="61"/>
                    </a:cubicBezTo>
                    <a:cubicBezTo>
                      <a:pt x="0" y="68"/>
                      <a:pt x="1" y="70"/>
                      <a:pt x="7" y="75"/>
                    </a:cubicBezTo>
                    <a:cubicBezTo>
                      <a:pt x="10" y="81"/>
                      <a:pt x="13" y="87"/>
                      <a:pt x="19" y="91"/>
                    </a:cubicBezTo>
                    <a:cubicBezTo>
                      <a:pt x="22" y="98"/>
                      <a:pt x="28" y="111"/>
                      <a:pt x="36" y="112"/>
                    </a:cubicBezTo>
                    <a:cubicBezTo>
                      <a:pt x="45" y="114"/>
                      <a:pt x="64" y="115"/>
                      <a:pt x="64" y="115"/>
                    </a:cubicBezTo>
                    <a:cubicBezTo>
                      <a:pt x="72" y="118"/>
                      <a:pt x="75" y="124"/>
                      <a:pt x="84" y="126"/>
                    </a:cubicBezTo>
                    <a:cubicBezTo>
                      <a:pt x="97" y="122"/>
                      <a:pt x="85" y="122"/>
                      <a:pt x="94" y="115"/>
                    </a:cubicBezTo>
                    <a:cubicBezTo>
                      <a:pt x="104" y="119"/>
                      <a:pt x="110" y="129"/>
                      <a:pt x="120" y="135"/>
                    </a:cubicBezTo>
                    <a:cubicBezTo>
                      <a:pt x="130" y="134"/>
                      <a:pt x="141" y="135"/>
                      <a:pt x="151" y="133"/>
                    </a:cubicBezTo>
                    <a:cubicBezTo>
                      <a:pt x="156" y="132"/>
                      <a:pt x="163" y="114"/>
                      <a:pt x="168" y="111"/>
                    </a:cubicBezTo>
                    <a:cubicBezTo>
                      <a:pt x="175" y="102"/>
                      <a:pt x="175" y="101"/>
                      <a:pt x="186" y="99"/>
                    </a:cubicBezTo>
                    <a:cubicBezTo>
                      <a:pt x="190" y="97"/>
                      <a:pt x="203" y="92"/>
                      <a:pt x="207" y="90"/>
                    </a:cubicBezTo>
                    <a:cubicBezTo>
                      <a:pt x="204" y="83"/>
                      <a:pt x="197" y="83"/>
                      <a:pt x="190" y="79"/>
                    </a:cubicBezTo>
                    <a:cubicBezTo>
                      <a:pt x="186" y="73"/>
                      <a:pt x="181" y="69"/>
                      <a:pt x="177" y="63"/>
                    </a:cubicBezTo>
                    <a:cubicBezTo>
                      <a:pt x="176" y="59"/>
                      <a:pt x="177" y="54"/>
                      <a:pt x="175" y="51"/>
                    </a:cubicBezTo>
                    <a:cubicBezTo>
                      <a:pt x="174" y="49"/>
                      <a:pt x="170" y="50"/>
                      <a:pt x="168" y="49"/>
                    </a:cubicBezTo>
                    <a:cubicBezTo>
                      <a:pt x="164" y="47"/>
                      <a:pt x="161" y="39"/>
                      <a:pt x="157" y="36"/>
                    </a:cubicBezTo>
                    <a:cubicBezTo>
                      <a:pt x="147" y="28"/>
                      <a:pt x="161" y="25"/>
                      <a:pt x="150" y="19"/>
                    </a:cubicBezTo>
                    <a:cubicBezTo>
                      <a:pt x="148" y="15"/>
                      <a:pt x="130" y="4"/>
                      <a:pt x="132" y="3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70" name="Freeform 39"/>
              <p:cNvSpPr>
                <a:spLocks/>
              </p:cNvSpPr>
              <p:nvPr/>
            </p:nvSpPr>
            <p:spPr bwMode="auto">
              <a:xfrm>
                <a:off x="664" y="2692"/>
                <a:ext cx="151" cy="154"/>
              </a:xfrm>
              <a:custGeom>
                <a:avLst/>
                <a:gdLst>
                  <a:gd name="T0" fmla="*/ 3 w 152"/>
                  <a:gd name="T1" fmla="*/ 13 h 160"/>
                  <a:gd name="T2" fmla="*/ 14 w 152"/>
                  <a:gd name="T3" fmla="*/ 13 h 160"/>
                  <a:gd name="T4" fmla="*/ 29 w 152"/>
                  <a:gd name="T5" fmla="*/ 13 h 160"/>
                  <a:gd name="T6" fmla="*/ 53 w 152"/>
                  <a:gd name="T7" fmla="*/ 13 h 160"/>
                  <a:gd name="T8" fmla="*/ 62 w 152"/>
                  <a:gd name="T9" fmla="*/ 15 h 160"/>
                  <a:gd name="T10" fmla="*/ 76 w 152"/>
                  <a:gd name="T11" fmla="*/ 19 h 160"/>
                  <a:gd name="T12" fmla="*/ 76 w 152"/>
                  <a:gd name="T13" fmla="*/ 19 h 160"/>
                  <a:gd name="T14" fmla="*/ 76 w 152"/>
                  <a:gd name="T15" fmla="*/ 13 h 160"/>
                  <a:gd name="T16" fmla="*/ 76 w 152"/>
                  <a:gd name="T17" fmla="*/ 13 h 160"/>
                  <a:gd name="T18" fmla="*/ 97 w 152"/>
                  <a:gd name="T19" fmla="*/ 13 h 160"/>
                  <a:gd name="T20" fmla="*/ 79 w 152"/>
                  <a:gd name="T21" fmla="*/ 13 h 160"/>
                  <a:gd name="T22" fmla="*/ 76 w 152"/>
                  <a:gd name="T23" fmla="*/ 13 h 160"/>
                  <a:gd name="T24" fmla="*/ 76 w 152"/>
                  <a:gd name="T25" fmla="*/ 13 h 160"/>
                  <a:gd name="T26" fmla="*/ 76 w 152"/>
                  <a:gd name="T27" fmla="*/ 13 h 160"/>
                  <a:gd name="T28" fmla="*/ 65 w 152"/>
                  <a:gd name="T29" fmla="*/ 10 h 160"/>
                  <a:gd name="T30" fmla="*/ 36 w 152"/>
                  <a:gd name="T31" fmla="*/ 13 h 160"/>
                  <a:gd name="T32" fmla="*/ 27 w 152"/>
                  <a:gd name="T33" fmla="*/ 13 h 160"/>
                  <a:gd name="T34" fmla="*/ 21 w 152"/>
                  <a:gd name="T35" fmla="*/ 13 h 160"/>
                  <a:gd name="T36" fmla="*/ 6 w 152"/>
                  <a:gd name="T37" fmla="*/ 13 h 160"/>
                  <a:gd name="T38" fmla="*/ 3 w 152"/>
                  <a:gd name="T39" fmla="*/ 13 h 16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52"/>
                  <a:gd name="T61" fmla="*/ 0 h 160"/>
                  <a:gd name="T62" fmla="*/ 152 w 152"/>
                  <a:gd name="T63" fmla="*/ 160 h 16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52" h="160">
                    <a:moveTo>
                      <a:pt x="3" y="82"/>
                    </a:moveTo>
                    <a:cubicBezTo>
                      <a:pt x="9" y="84"/>
                      <a:pt x="11" y="86"/>
                      <a:pt x="14" y="91"/>
                    </a:cubicBezTo>
                    <a:cubicBezTo>
                      <a:pt x="18" y="83"/>
                      <a:pt x="20" y="84"/>
                      <a:pt x="29" y="85"/>
                    </a:cubicBezTo>
                    <a:cubicBezTo>
                      <a:pt x="39" y="93"/>
                      <a:pt x="42" y="107"/>
                      <a:pt x="53" y="114"/>
                    </a:cubicBezTo>
                    <a:cubicBezTo>
                      <a:pt x="60" y="127"/>
                      <a:pt x="56" y="122"/>
                      <a:pt x="62" y="130"/>
                    </a:cubicBezTo>
                    <a:cubicBezTo>
                      <a:pt x="64" y="138"/>
                      <a:pt x="72" y="147"/>
                      <a:pt x="80" y="150"/>
                    </a:cubicBezTo>
                    <a:cubicBezTo>
                      <a:pt x="87" y="160"/>
                      <a:pt x="100" y="152"/>
                      <a:pt x="110" y="150"/>
                    </a:cubicBezTo>
                    <a:cubicBezTo>
                      <a:pt x="129" y="141"/>
                      <a:pt x="118" y="117"/>
                      <a:pt x="114" y="100"/>
                    </a:cubicBezTo>
                    <a:cubicBezTo>
                      <a:pt x="116" y="84"/>
                      <a:pt x="116" y="81"/>
                      <a:pt x="131" y="78"/>
                    </a:cubicBezTo>
                    <a:cubicBezTo>
                      <a:pt x="142" y="80"/>
                      <a:pt x="147" y="79"/>
                      <a:pt x="152" y="69"/>
                    </a:cubicBezTo>
                    <a:cubicBezTo>
                      <a:pt x="148" y="59"/>
                      <a:pt x="143" y="46"/>
                      <a:pt x="134" y="39"/>
                    </a:cubicBezTo>
                    <a:cubicBezTo>
                      <a:pt x="131" y="33"/>
                      <a:pt x="129" y="25"/>
                      <a:pt x="123" y="24"/>
                    </a:cubicBezTo>
                    <a:cubicBezTo>
                      <a:pt x="114" y="26"/>
                      <a:pt x="117" y="32"/>
                      <a:pt x="108" y="36"/>
                    </a:cubicBezTo>
                    <a:cubicBezTo>
                      <a:pt x="99" y="32"/>
                      <a:pt x="97" y="23"/>
                      <a:pt x="87" y="21"/>
                    </a:cubicBezTo>
                    <a:cubicBezTo>
                      <a:pt x="79" y="17"/>
                      <a:pt x="72" y="15"/>
                      <a:pt x="65" y="10"/>
                    </a:cubicBezTo>
                    <a:cubicBezTo>
                      <a:pt x="60" y="0"/>
                      <a:pt x="43" y="21"/>
                      <a:pt x="36" y="25"/>
                    </a:cubicBezTo>
                    <a:cubicBezTo>
                      <a:pt x="35" y="31"/>
                      <a:pt x="31" y="38"/>
                      <a:pt x="27" y="43"/>
                    </a:cubicBezTo>
                    <a:cubicBezTo>
                      <a:pt x="26" y="49"/>
                      <a:pt x="24" y="52"/>
                      <a:pt x="21" y="57"/>
                    </a:cubicBezTo>
                    <a:cubicBezTo>
                      <a:pt x="19" y="68"/>
                      <a:pt x="18" y="77"/>
                      <a:pt x="6" y="79"/>
                    </a:cubicBezTo>
                    <a:cubicBezTo>
                      <a:pt x="2" y="82"/>
                      <a:pt x="0" y="82"/>
                      <a:pt x="3" y="82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71" name="Freeform 40"/>
              <p:cNvSpPr>
                <a:spLocks/>
              </p:cNvSpPr>
              <p:nvPr/>
            </p:nvSpPr>
            <p:spPr bwMode="auto">
              <a:xfrm>
                <a:off x="583" y="2766"/>
                <a:ext cx="214" cy="201"/>
              </a:xfrm>
              <a:custGeom>
                <a:avLst/>
                <a:gdLst>
                  <a:gd name="T0" fmla="*/ 84 w 215"/>
                  <a:gd name="T1" fmla="*/ 0 h 208"/>
                  <a:gd name="T2" fmla="*/ 60 w 215"/>
                  <a:gd name="T3" fmla="*/ 14 h 208"/>
                  <a:gd name="T4" fmla="*/ 57 w 215"/>
                  <a:gd name="T5" fmla="*/ 14 h 208"/>
                  <a:gd name="T6" fmla="*/ 5 w 215"/>
                  <a:gd name="T7" fmla="*/ 25 h 208"/>
                  <a:gd name="T8" fmla="*/ 20 w 215"/>
                  <a:gd name="T9" fmla="*/ 29 h 208"/>
                  <a:gd name="T10" fmla="*/ 23 w 215"/>
                  <a:gd name="T11" fmla="*/ 33 h 208"/>
                  <a:gd name="T12" fmla="*/ 80 w 215"/>
                  <a:gd name="T13" fmla="*/ 33 h 208"/>
                  <a:gd name="T14" fmla="*/ 107 w 215"/>
                  <a:gd name="T15" fmla="*/ 28 h 208"/>
                  <a:gd name="T16" fmla="*/ 107 w 215"/>
                  <a:gd name="T17" fmla="*/ 26 h 208"/>
                  <a:gd name="T18" fmla="*/ 127 w 215"/>
                  <a:gd name="T19" fmla="*/ 27 h 208"/>
                  <a:gd name="T20" fmla="*/ 145 w 215"/>
                  <a:gd name="T21" fmla="*/ 28 h 208"/>
                  <a:gd name="T22" fmla="*/ 160 w 215"/>
                  <a:gd name="T23" fmla="*/ 26 h 208"/>
                  <a:gd name="T24" fmla="*/ 146 w 215"/>
                  <a:gd name="T25" fmla="*/ 17 h 208"/>
                  <a:gd name="T26" fmla="*/ 131 w 215"/>
                  <a:gd name="T27" fmla="*/ 14 h 208"/>
                  <a:gd name="T28" fmla="*/ 124 w 215"/>
                  <a:gd name="T29" fmla="*/ 14 h 208"/>
                  <a:gd name="T30" fmla="*/ 107 w 215"/>
                  <a:gd name="T31" fmla="*/ 14 h 208"/>
                  <a:gd name="T32" fmla="*/ 107 w 215"/>
                  <a:gd name="T33" fmla="*/ 5 h 208"/>
                  <a:gd name="T34" fmla="*/ 92 w 215"/>
                  <a:gd name="T35" fmla="*/ 12 h 208"/>
                  <a:gd name="T36" fmla="*/ 84 w 215"/>
                  <a:gd name="T37" fmla="*/ 0 h 20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15"/>
                  <a:gd name="T58" fmla="*/ 0 h 208"/>
                  <a:gd name="T59" fmla="*/ 215 w 215"/>
                  <a:gd name="T60" fmla="*/ 208 h 20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15" h="208">
                    <a:moveTo>
                      <a:pt x="84" y="0"/>
                    </a:moveTo>
                    <a:cubicBezTo>
                      <a:pt x="76" y="13"/>
                      <a:pt x="78" y="28"/>
                      <a:pt x="60" y="30"/>
                    </a:cubicBezTo>
                    <a:cubicBezTo>
                      <a:pt x="57" y="50"/>
                      <a:pt x="64" y="72"/>
                      <a:pt x="57" y="89"/>
                    </a:cubicBezTo>
                    <a:cubicBezTo>
                      <a:pt x="54" y="119"/>
                      <a:pt x="23" y="131"/>
                      <a:pt x="5" y="153"/>
                    </a:cubicBezTo>
                    <a:cubicBezTo>
                      <a:pt x="0" y="163"/>
                      <a:pt x="15" y="164"/>
                      <a:pt x="20" y="174"/>
                    </a:cubicBezTo>
                    <a:cubicBezTo>
                      <a:pt x="23" y="191"/>
                      <a:pt x="9" y="202"/>
                      <a:pt x="23" y="203"/>
                    </a:cubicBezTo>
                    <a:cubicBezTo>
                      <a:pt x="31" y="208"/>
                      <a:pt x="71" y="199"/>
                      <a:pt x="80" y="201"/>
                    </a:cubicBezTo>
                    <a:cubicBezTo>
                      <a:pt x="114" y="200"/>
                      <a:pt x="138" y="202"/>
                      <a:pt x="152" y="168"/>
                    </a:cubicBezTo>
                    <a:cubicBezTo>
                      <a:pt x="153" y="159"/>
                      <a:pt x="155" y="162"/>
                      <a:pt x="162" y="159"/>
                    </a:cubicBezTo>
                    <a:cubicBezTo>
                      <a:pt x="168" y="161"/>
                      <a:pt x="176" y="161"/>
                      <a:pt x="182" y="164"/>
                    </a:cubicBezTo>
                    <a:cubicBezTo>
                      <a:pt x="188" y="167"/>
                      <a:pt x="200" y="173"/>
                      <a:pt x="200" y="173"/>
                    </a:cubicBezTo>
                    <a:cubicBezTo>
                      <a:pt x="208" y="170"/>
                      <a:pt x="212" y="167"/>
                      <a:pt x="215" y="159"/>
                    </a:cubicBezTo>
                    <a:cubicBezTo>
                      <a:pt x="213" y="142"/>
                      <a:pt x="215" y="130"/>
                      <a:pt x="201" y="119"/>
                    </a:cubicBezTo>
                    <a:cubicBezTo>
                      <a:pt x="196" y="111"/>
                      <a:pt x="190" y="106"/>
                      <a:pt x="186" y="98"/>
                    </a:cubicBezTo>
                    <a:cubicBezTo>
                      <a:pt x="183" y="83"/>
                      <a:pt x="197" y="76"/>
                      <a:pt x="179" y="74"/>
                    </a:cubicBezTo>
                    <a:cubicBezTo>
                      <a:pt x="159" y="77"/>
                      <a:pt x="141" y="52"/>
                      <a:pt x="132" y="35"/>
                    </a:cubicBezTo>
                    <a:cubicBezTo>
                      <a:pt x="130" y="23"/>
                      <a:pt x="117" y="14"/>
                      <a:pt x="110" y="5"/>
                    </a:cubicBezTo>
                    <a:cubicBezTo>
                      <a:pt x="102" y="6"/>
                      <a:pt x="99" y="11"/>
                      <a:pt x="92" y="12"/>
                    </a:cubicBezTo>
                    <a:cubicBezTo>
                      <a:pt x="86" y="7"/>
                      <a:pt x="86" y="11"/>
                      <a:pt x="84" y="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72" name="Freeform 41"/>
              <p:cNvSpPr>
                <a:spLocks/>
              </p:cNvSpPr>
              <p:nvPr/>
            </p:nvSpPr>
            <p:spPr bwMode="auto">
              <a:xfrm>
                <a:off x="1157" y="2699"/>
                <a:ext cx="171" cy="125"/>
              </a:xfrm>
              <a:custGeom>
                <a:avLst/>
                <a:gdLst>
                  <a:gd name="T0" fmla="*/ 73 w 172"/>
                  <a:gd name="T1" fmla="*/ 11 h 130"/>
                  <a:gd name="T2" fmla="*/ 53 w 172"/>
                  <a:gd name="T3" fmla="*/ 11 h 130"/>
                  <a:gd name="T4" fmla="*/ 8 w 172"/>
                  <a:gd name="T5" fmla="*/ 12 h 130"/>
                  <a:gd name="T6" fmla="*/ 1 w 172"/>
                  <a:gd name="T7" fmla="*/ 13 h 130"/>
                  <a:gd name="T8" fmla="*/ 29 w 172"/>
                  <a:gd name="T9" fmla="*/ 13 h 130"/>
                  <a:gd name="T10" fmla="*/ 61 w 172"/>
                  <a:gd name="T11" fmla="*/ 13 h 130"/>
                  <a:gd name="T12" fmla="*/ 67 w 172"/>
                  <a:gd name="T13" fmla="*/ 13 h 130"/>
                  <a:gd name="T14" fmla="*/ 65 w 172"/>
                  <a:gd name="T15" fmla="*/ 13 h 130"/>
                  <a:gd name="T16" fmla="*/ 86 w 172"/>
                  <a:gd name="T17" fmla="*/ 13 h 130"/>
                  <a:gd name="T18" fmla="*/ 86 w 172"/>
                  <a:gd name="T19" fmla="*/ 13 h 130"/>
                  <a:gd name="T20" fmla="*/ 117 w 172"/>
                  <a:gd name="T21" fmla="*/ 13 h 130"/>
                  <a:gd name="T22" fmla="*/ 88 w 172"/>
                  <a:gd name="T23" fmla="*/ 13 h 130"/>
                  <a:gd name="T24" fmla="*/ 86 w 172"/>
                  <a:gd name="T25" fmla="*/ 13 h 130"/>
                  <a:gd name="T26" fmla="*/ 85 w 172"/>
                  <a:gd name="T27" fmla="*/ 13 h 130"/>
                  <a:gd name="T28" fmla="*/ 74 w 172"/>
                  <a:gd name="T29" fmla="*/ 13 h 130"/>
                  <a:gd name="T30" fmla="*/ 73 w 172"/>
                  <a:gd name="T31" fmla="*/ 11 h 13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72"/>
                  <a:gd name="T49" fmla="*/ 0 h 130"/>
                  <a:gd name="T50" fmla="*/ 172 w 172"/>
                  <a:gd name="T51" fmla="*/ 130 h 130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72" h="130">
                    <a:moveTo>
                      <a:pt x="73" y="11"/>
                    </a:moveTo>
                    <a:cubicBezTo>
                      <a:pt x="66" y="15"/>
                      <a:pt x="61" y="12"/>
                      <a:pt x="53" y="11"/>
                    </a:cubicBezTo>
                    <a:cubicBezTo>
                      <a:pt x="32" y="0"/>
                      <a:pt x="25" y="18"/>
                      <a:pt x="8" y="21"/>
                    </a:cubicBezTo>
                    <a:cubicBezTo>
                      <a:pt x="2" y="25"/>
                      <a:pt x="2" y="28"/>
                      <a:pt x="1" y="35"/>
                    </a:cubicBezTo>
                    <a:cubicBezTo>
                      <a:pt x="2" y="65"/>
                      <a:pt x="0" y="59"/>
                      <a:pt x="29" y="62"/>
                    </a:cubicBezTo>
                    <a:cubicBezTo>
                      <a:pt x="43" y="65"/>
                      <a:pt x="55" y="69"/>
                      <a:pt x="61" y="83"/>
                    </a:cubicBezTo>
                    <a:cubicBezTo>
                      <a:pt x="62" y="89"/>
                      <a:pt x="67" y="99"/>
                      <a:pt x="67" y="99"/>
                    </a:cubicBezTo>
                    <a:cubicBezTo>
                      <a:pt x="68" y="106"/>
                      <a:pt x="68" y="111"/>
                      <a:pt x="65" y="117"/>
                    </a:cubicBezTo>
                    <a:cubicBezTo>
                      <a:pt x="70" y="130"/>
                      <a:pt x="79" y="118"/>
                      <a:pt x="88" y="116"/>
                    </a:cubicBezTo>
                    <a:cubicBezTo>
                      <a:pt x="94" y="112"/>
                      <a:pt x="99" y="108"/>
                      <a:pt x="106" y="105"/>
                    </a:cubicBezTo>
                    <a:cubicBezTo>
                      <a:pt x="131" y="106"/>
                      <a:pt x="148" y="108"/>
                      <a:pt x="172" y="107"/>
                    </a:cubicBezTo>
                    <a:cubicBezTo>
                      <a:pt x="167" y="88"/>
                      <a:pt x="169" y="77"/>
                      <a:pt x="143" y="54"/>
                    </a:cubicBezTo>
                    <a:cubicBezTo>
                      <a:pt x="134" y="42"/>
                      <a:pt x="117" y="41"/>
                      <a:pt x="104" y="33"/>
                    </a:cubicBezTo>
                    <a:cubicBezTo>
                      <a:pt x="96" y="35"/>
                      <a:pt x="91" y="40"/>
                      <a:pt x="85" y="45"/>
                    </a:cubicBezTo>
                    <a:cubicBezTo>
                      <a:pt x="78" y="44"/>
                      <a:pt x="78" y="40"/>
                      <a:pt x="74" y="35"/>
                    </a:cubicBezTo>
                    <a:cubicBezTo>
                      <a:pt x="72" y="25"/>
                      <a:pt x="69" y="21"/>
                      <a:pt x="73" y="11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73" name="Freeform 42"/>
              <p:cNvSpPr>
                <a:spLocks/>
              </p:cNvSpPr>
              <p:nvPr/>
            </p:nvSpPr>
            <p:spPr bwMode="auto">
              <a:xfrm>
                <a:off x="1096" y="2752"/>
                <a:ext cx="127" cy="120"/>
              </a:xfrm>
              <a:custGeom>
                <a:avLst/>
                <a:gdLst>
                  <a:gd name="T0" fmla="*/ 11 w 127"/>
                  <a:gd name="T1" fmla="*/ 12 h 125"/>
                  <a:gd name="T2" fmla="*/ 17 w 127"/>
                  <a:gd name="T3" fmla="*/ 12 h 125"/>
                  <a:gd name="T4" fmla="*/ 9 w 127"/>
                  <a:gd name="T5" fmla="*/ 12 h 125"/>
                  <a:gd name="T6" fmla="*/ 21 w 127"/>
                  <a:gd name="T7" fmla="*/ 12 h 125"/>
                  <a:gd name="T8" fmla="*/ 50 w 127"/>
                  <a:gd name="T9" fmla="*/ 12 h 125"/>
                  <a:gd name="T10" fmla="*/ 93 w 127"/>
                  <a:gd name="T11" fmla="*/ 12 h 125"/>
                  <a:gd name="T12" fmla="*/ 125 w 127"/>
                  <a:gd name="T13" fmla="*/ 12 h 125"/>
                  <a:gd name="T14" fmla="*/ 123 w 127"/>
                  <a:gd name="T15" fmla="*/ 12 h 125"/>
                  <a:gd name="T16" fmla="*/ 98 w 127"/>
                  <a:gd name="T17" fmla="*/ 10 h 125"/>
                  <a:gd name="T18" fmla="*/ 72 w 127"/>
                  <a:gd name="T19" fmla="*/ 5 h 125"/>
                  <a:gd name="T20" fmla="*/ 62 w 127"/>
                  <a:gd name="T21" fmla="*/ 1 h 125"/>
                  <a:gd name="T22" fmla="*/ 45 w 127"/>
                  <a:gd name="T23" fmla="*/ 12 h 125"/>
                  <a:gd name="T24" fmla="*/ 30 w 127"/>
                  <a:gd name="T25" fmla="*/ 12 h 125"/>
                  <a:gd name="T26" fmla="*/ 11 w 127"/>
                  <a:gd name="T27" fmla="*/ 12 h 12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27"/>
                  <a:gd name="T43" fmla="*/ 0 h 125"/>
                  <a:gd name="T44" fmla="*/ 127 w 127"/>
                  <a:gd name="T45" fmla="*/ 125 h 12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27" h="125">
                    <a:moveTo>
                      <a:pt x="11" y="52"/>
                    </a:moveTo>
                    <a:cubicBezTo>
                      <a:pt x="12" y="61"/>
                      <a:pt x="13" y="63"/>
                      <a:pt x="17" y="70"/>
                    </a:cubicBezTo>
                    <a:cubicBezTo>
                      <a:pt x="19" y="81"/>
                      <a:pt x="23" y="82"/>
                      <a:pt x="9" y="94"/>
                    </a:cubicBezTo>
                    <a:cubicBezTo>
                      <a:pt x="14" y="97"/>
                      <a:pt x="16" y="101"/>
                      <a:pt x="21" y="104"/>
                    </a:cubicBezTo>
                    <a:cubicBezTo>
                      <a:pt x="27" y="114"/>
                      <a:pt x="38" y="123"/>
                      <a:pt x="50" y="125"/>
                    </a:cubicBezTo>
                    <a:cubicBezTo>
                      <a:pt x="65" y="123"/>
                      <a:pt x="81" y="110"/>
                      <a:pt x="93" y="101"/>
                    </a:cubicBezTo>
                    <a:cubicBezTo>
                      <a:pt x="101" y="86"/>
                      <a:pt x="106" y="68"/>
                      <a:pt x="125" y="64"/>
                    </a:cubicBezTo>
                    <a:cubicBezTo>
                      <a:pt x="127" y="55"/>
                      <a:pt x="127" y="45"/>
                      <a:pt x="123" y="37"/>
                    </a:cubicBezTo>
                    <a:cubicBezTo>
                      <a:pt x="120" y="20"/>
                      <a:pt x="116" y="13"/>
                      <a:pt x="98" y="10"/>
                    </a:cubicBezTo>
                    <a:cubicBezTo>
                      <a:pt x="90" y="7"/>
                      <a:pt x="81" y="6"/>
                      <a:pt x="72" y="5"/>
                    </a:cubicBezTo>
                    <a:cubicBezTo>
                      <a:pt x="66" y="1"/>
                      <a:pt x="69" y="0"/>
                      <a:pt x="62" y="1"/>
                    </a:cubicBezTo>
                    <a:cubicBezTo>
                      <a:pt x="56" y="5"/>
                      <a:pt x="48" y="12"/>
                      <a:pt x="45" y="19"/>
                    </a:cubicBezTo>
                    <a:cubicBezTo>
                      <a:pt x="42" y="38"/>
                      <a:pt x="41" y="35"/>
                      <a:pt x="30" y="52"/>
                    </a:cubicBezTo>
                    <a:cubicBezTo>
                      <a:pt x="26" y="55"/>
                      <a:pt x="0" y="56"/>
                      <a:pt x="11" y="52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74" name="Freeform 43"/>
              <p:cNvSpPr>
                <a:spLocks/>
              </p:cNvSpPr>
              <p:nvPr/>
            </p:nvSpPr>
            <p:spPr bwMode="auto">
              <a:xfrm>
                <a:off x="1364" y="2739"/>
                <a:ext cx="161" cy="194"/>
              </a:xfrm>
              <a:custGeom>
                <a:avLst/>
                <a:gdLst>
                  <a:gd name="T0" fmla="*/ 0 w 162"/>
                  <a:gd name="T1" fmla="*/ 14 h 201"/>
                  <a:gd name="T2" fmla="*/ 31 w 162"/>
                  <a:gd name="T3" fmla="*/ 22 h 201"/>
                  <a:gd name="T4" fmla="*/ 55 w 162"/>
                  <a:gd name="T5" fmla="*/ 24 h 201"/>
                  <a:gd name="T6" fmla="*/ 63 w 162"/>
                  <a:gd name="T7" fmla="*/ 26 h 201"/>
                  <a:gd name="T8" fmla="*/ 54 w 162"/>
                  <a:gd name="T9" fmla="*/ 29 h 201"/>
                  <a:gd name="T10" fmla="*/ 66 w 162"/>
                  <a:gd name="T11" fmla="*/ 31 h 201"/>
                  <a:gd name="T12" fmla="*/ 81 w 162"/>
                  <a:gd name="T13" fmla="*/ 29 h 201"/>
                  <a:gd name="T14" fmla="*/ 81 w 162"/>
                  <a:gd name="T15" fmla="*/ 28 h 201"/>
                  <a:gd name="T16" fmla="*/ 81 w 162"/>
                  <a:gd name="T17" fmla="*/ 24 h 201"/>
                  <a:gd name="T18" fmla="*/ 81 w 162"/>
                  <a:gd name="T19" fmla="*/ 20 h 201"/>
                  <a:gd name="T20" fmla="*/ 83 w 162"/>
                  <a:gd name="T21" fmla="*/ 19 h 201"/>
                  <a:gd name="T22" fmla="*/ 92 w 162"/>
                  <a:gd name="T23" fmla="*/ 14 h 201"/>
                  <a:gd name="T24" fmla="*/ 102 w 162"/>
                  <a:gd name="T25" fmla="*/ 14 h 201"/>
                  <a:gd name="T26" fmla="*/ 107 w 162"/>
                  <a:gd name="T27" fmla="*/ 14 h 201"/>
                  <a:gd name="T28" fmla="*/ 81 w 162"/>
                  <a:gd name="T29" fmla="*/ 11 h 201"/>
                  <a:gd name="T30" fmla="*/ 81 w 162"/>
                  <a:gd name="T31" fmla="*/ 0 h 201"/>
                  <a:gd name="T32" fmla="*/ 76 w 162"/>
                  <a:gd name="T33" fmla="*/ 14 h 201"/>
                  <a:gd name="T34" fmla="*/ 55 w 162"/>
                  <a:gd name="T35" fmla="*/ 14 h 201"/>
                  <a:gd name="T36" fmla="*/ 42 w 162"/>
                  <a:gd name="T37" fmla="*/ 14 h 201"/>
                  <a:gd name="T38" fmla="*/ 33 w 162"/>
                  <a:gd name="T39" fmla="*/ 14 h 201"/>
                  <a:gd name="T40" fmla="*/ 22 w 162"/>
                  <a:gd name="T41" fmla="*/ 14 h 201"/>
                  <a:gd name="T42" fmla="*/ 7 w 162"/>
                  <a:gd name="T43" fmla="*/ 14 h 201"/>
                  <a:gd name="T44" fmla="*/ 0 w 162"/>
                  <a:gd name="T45" fmla="*/ 14 h 20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2"/>
                  <a:gd name="T70" fmla="*/ 0 h 201"/>
                  <a:gd name="T71" fmla="*/ 162 w 162"/>
                  <a:gd name="T72" fmla="*/ 201 h 20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2" h="201">
                    <a:moveTo>
                      <a:pt x="0" y="107"/>
                    </a:moveTo>
                    <a:cubicBezTo>
                      <a:pt x="2" y="125"/>
                      <a:pt x="12" y="144"/>
                      <a:pt x="31" y="147"/>
                    </a:cubicBezTo>
                    <a:cubicBezTo>
                      <a:pt x="40" y="151"/>
                      <a:pt x="47" y="153"/>
                      <a:pt x="55" y="159"/>
                    </a:cubicBezTo>
                    <a:cubicBezTo>
                      <a:pt x="57" y="164"/>
                      <a:pt x="60" y="168"/>
                      <a:pt x="63" y="173"/>
                    </a:cubicBezTo>
                    <a:cubicBezTo>
                      <a:pt x="62" y="180"/>
                      <a:pt x="54" y="192"/>
                      <a:pt x="54" y="192"/>
                    </a:cubicBezTo>
                    <a:cubicBezTo>
                      <a:pt x="58" y="198"/>
                      <a:pt x="59" y="200"/>
                      <a:pt x="66" y="201"/>
                    </a:cubicBezTo>
                    <a:cubicBezTo>
                      <a:pt x="86" y="199"/>
                      <a:pt x="75" y="195"/>
                      <a:pt x="90" y="188"/>
                    </a:cubicBezTo>
                    <a:cubicBezTo>
                      <a:pt x="97" y="185"/>
                      <a:pt x="114" y="183"/>
                      <a:pt x="114" y="183"/>
                    </a:cubicBezTo>
                    <a:cubicBezTo>
                      <a:pt x="118" y="173"/>
                      <a:pt x="105" y="165"/>
                      <a:pt x="100" y="156"/>
                    </a:cubicBezTo>
                    <a:cubicBezTo>
                      <a:pt x="98" y="142"/>
                      <a:pt x="114" y="141"/>
                      <a:pt x="124" y="140"/>
                    </a:cubicBezTo>
                    <a:cubicBezTo>
                      <a:pt x="129" y="138"/>
                      <a:pt x="133" y="135"/>
                      <a:pt x="138" y="132"/>
                    </a:cubicBezTo>
                    <a:cubicBezTo>
                      <a:pt x="147" y="120"/>
                      <a:pt x="144" y="113"/>
                      <a:pt x="147" y="98"/>
                    </a:cubicBezTo>
                    <a:cubicBezTo>
                      <a:pt x="148" y="94"/>
                      <a:pt x="155" y="78"/>
                      <a:pt x="157" y="74"/>
                    </a:cubicBezTo>
                    <a:cubicBezTo>
                      <a:pt x="157" y="56"/>
                      <a:pt x="156" y="48"/>
                      <a:pt x="162" y="33"/>
                    </a:cubicBezTo>
                    <a:cubicBezTo>
                      <a:pt x="145" y="30"/>
                      <a:pt x="139" y="23"/>
                      <a:pt x="121" y="11"/>
                    </a:cubicBezTo>
                    <a:cubicBezTo>
                      <a:pt x="115" y="7"/>
                      <a:pt x="110" y="3"/>
                      <a:pt x="103" y="0"/>
                    </a:cubicBezTo>
                    <a:cubicBezTo>
                      <a:pt x="88" y="3"/>
                      <a:pt x="83" y="3"/>
                      <a:pt x="76" y="17"/>
                    </a:cubicBezTo>
                    <a:cubicBezTo>
                      <a:pt x="82" y="37"/>
                      <a:pt x="74" y="51"/>
                      <a:pt x="55" y="54"/>
                    </a:cubicBezTo>
                    <a:cubicBezTo>
                      <a:pt x="49" y="60"/>
                      <a:pt x="46" y="51"/>
                      <a:pt x="42" y="50"/>
                    </a:cubicBezTo>
                    <a:cubicBezTo>
                      <a:pt x="38" y="49"/>
                      <a:pt x="36" y="47"/>
                      <a:pt x="33" y="50"/>
                    </a:cubicBezTo>
                    <a:cubicBezTo>
                      <a:pt x="21" y="54"/>
                      <a:pt x="28" y="61"/>
                      <a:pt x="22" y="71"/>
                    </a:cubicBezTo>
                    <a:cubicBezTo>
                      <a:pt x="20" y="85"/>
                      <a:pt x="20" y="98"/>
                      <a:pt x="7" y="107"/>
                    </a:cubicBezTo>
                    <a:cubicBezTo>
                      <a:pt x="2" y="111"/>
                      <a:pt x="4" y="111"/>
                      <a:pt x="0" y="107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75" name="Freeform 44"/>
              <p:cNvSpPr>
                <a:spLocks/>
              </p:cNvSpPr>
              <p:nvPr/>
            </p:nvSpPr>
            <p:spPr bwMode="auto">
              <a:xfrm>
                <a:off x="1347" y="2916"/>
                <a:ext cx="307" cy="369"/>
              </a:xfrm>
              <a:custGeom>
                <a:avLst/>
                <a:gdLst>
                  <a:gd name="T0" fmla="*/ 117 w 308"/>
                  <a:gd name="T1" fmla="*/ 50 h 383"/>
                  <a:gd name="T2" fmla="*/ 146 w 308"/>
                  <a:gd name="T3" fmla="*/ 48 h 383"/>
                  <a:gd name="T4" fmla="*/ 154 w 308"/>
                  <a:gd name="T5" fmla="*/ 44 h 383"/>
                  <a:gd name="T6" fmla="*/ 154 w 308"/>
                  <a:gd name="T7" fmla="*/ 40 h 383"/>
                  <a:gd name="T8" fmla="*/ 154 w 308"/>
                  <a:gd name="T9" fmla="*/ 39 h 383"/>
                  <a:gd name="T10" fmla="*/ 154 w 308"/>
                  <a:gd name="T11" fmla="*/ 37 h 383"/>
                  <a:gd name="T12" fmla="*/ 154 w 308"/>
                  <a:gd name="T13" fmla="*/ 35 h 383"/>
                  <a:gd name="T14" fmla="*/ 163 w 308"/>
                  <a:gd name="T15" fmla="*/ 34 h 383"/>
                  <a:gd name="T16" fmla="*/ 176 w 308"/>
                  <a:gd name="T17" fmla="*/ 34 h 383"/>
                  <a:gd name="T18" fmla="*/ 187 w 308"/>
                  <a:gd name="T19" fmla="*/ 32 h 383"/>
                  <a:gd name="T20" fmla="*/ 200 w 308"/>
                  <a:gd name="T21" fmla="*/ 33 h 383"/>
                  <a:gd name="T22" fmla="*/ 209 w 308"/>
                  <a:gd name="T23" fmla="*/ 31 h 383"/>
                  <a:gd name="T24" fmla="*/ 194 w 308"/>
                  <a:gd name="T25" fmla="*/ 29 h 383"/>
                  <a:gd name="T26" fmla="*/ 154 w 308"/>
                  <a:gd name="T27" fmla="*/ 27 h 383"/>
                  <a:gd name="T28" fmla="*/ 154 w 308"/>
                  <a:gd name="T29" fmla="*/ 25 h 383"/>
                  <a:gd name="T30" fmla="*/ 154 w 308"/>
                  <a:gd name="T31" fmla="*/ 22 h 383"/>
                  <a:gd name="T32" fmla="*/ 154 w 308"/>
                  <a:gd name="T33" fmla="*/ 18 h 383"/>
                  <a:gd name="T34" fmla="*/ 154 w 308"/>
                  <a:gd name="T35" fmla="*/ 16 h 383"/>
                  <a:gd name="T36" fmla="*/ 166 w 308"/>
                  <a:gd name="T37" fmla="*/ 18 h 383"/>
                  <a:gd name="T38" fmla="*/ 167 w 308"/>
                  <a:gd name="T39" fmla="*/ 21 h 383"/>
                  <a:gd name="T40" fmla="*/ 158 w 308"/>
                  <a:gd name="T41" fmla="*/ 23 h 383"/>
                  <a:gd name="T42" fmla="*/ 173 w 308"/>
                  <a:gd name="T43" fmla="*/ 25 h 383"/>
                  <a:gd name="T44" fmla="*/ 191 w 308"/>
                  <a:gd name="T45" fmla="*/ 24 h 383"/>
                  <a:gd name="T46" fmla="*/ 218 w 308"/>
                  <a:gd name="T47" fmla="*/ 21 h 383"/>
                  <a:gd name="T48" fmla="*/ 233 w 308"/>
                  <a:gd name="T49" fmla="*/ 19 h 383"/>
                  <a:gd name="T50" fmla="*/ 253 w 308"/>
                  <a:gd name="T51" fmla="*/ 13 h 383"/>
                  <a:gd name="T52" fmla="*/ 227 w 308"/>
                  <a:gd name="T53" fmla="*/ 13 h 383"/>
                  <a:gd name="T54" fmla="*/ 196 w 308"/>
                  <a:gd name="T55" fmla="*/ 13 h 383"/>
                  <a:gd name="T56" fmla="*/ 173 w 308"/>
                  <a:gd name="T57" fmla="*/ 13 h 383"/>
                  <a:gd name="T58" fmla="*/ 154 w 308"/>
                  <a:gd name="T59" fmla="*/ 13 h 383"/>
                  <a:gd name="T60" fmla="*/ 154 w 308"/>
                  <a:gd name="T61" fmla="*/ 13 h 383"/>
                  <a:gd name="T62" fmla="*/ 138 w 308"/>
                  <a:gd name="T63" fmla="*/ 11 h 383"/>
                  <a:gd name="T64" fmla="*/ 128 w 308"/>
                  <a:gd name="T65" fmla="*/ 0 h 383"/>
                  <a:gd name="T66" fmla="*/ 102 w 308"/>
                  <a:gd name="T67" fmla="*/ 6 h 383"/>
                  <a:gd name="T68" fmla="*/ 86 w 308"/>
                  <a:gd name="T69" fmla="*/ 13 h 383"/>
                  <a:gd name="T70" fmla="*/ 95 w 308"/>
                  <a:gd name="T71" fmla="*/ 13 h 383"/>
                  <a:gd name="T72" fmla="*/ 56 w 308"/>
                  <a:gd name="T73" fmla="*/ 13 h 383"/>
                  <a:gd name="T74" fmla="*/ 45 w 308"/>
                  <a:gd name="T75" fmla="*/ 13 h 383"/>
                  <a:gd name="T76" fmla="*/ 27 w 308"/>
                  <a:gd name="T77" fmla="*/ 13 h 383"/>
                  <a:gd name="T78" fmla="*/ 12 w 308"/>
                  <a:gd name="T79" fmla="*/ 13 h 383"/>
                  <a:gd name="T80" fmla="*/ 3 w 308"/>
                  <a:gd name="T81" fmla="*/ 15 h 383"/>
                  <a:gd name="T82" fmla="*/ 8 w 308"/>
                  <a:gd name="T83" fmla="*/ 25 h 383"/>
                  <a:gd name="T84" fmla="*/ 26 w 308"/>
                  <a:gd name="T85" fmla="*/ 30 h 383"/>
                  <a:gd name="T86" fmla="*/ 30 w 308"/>
                  <a:gd name="T87" fmla="*/ 32 h 383"/>
                  <a:gd name="T88" fmla="*/ 35 w 308"/>
                  <a:gd name="T89" fmla="*/ 36 h 383"/>
                  <a:gd name="T90" fmla="*/ 56 w 308"/>
                  <a:gd name="T91" fmla="*/ 38 h 383"/>
                  <a:gd name="T92" fmla="*/ 45 w 308"/>
                  <a:gd name="T93" fmla="*/ 43 h 383"/>
                  <a:gd name="T94" fmla="*/ 59 w 308"/>
                  <a:gd name="T95" fmla="*/ 48 h 383"/>
                  <a:gd name="T96" fmla="*/ 66 w 308"/>
                  <a:gd name="T97" fmla="*/ 49 h 383"/>
                  <a:gd name="T98" fmla="*/ 90 w 308"/>
                  <a:gd name="T99" fmla="*/ 48 h 383"/>
                  <a:gd name="T100" fmla="*/ 119 w 308"/>
                  <a:gd name="T101" fmla="*/ 49 h 383"/>
                  <a:gd name="T102" fmla="*/ 117 w 308"/>
                  <a:gd name="T103" fmla="*/ 50 h 383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308"/>
                  <a:gd name="T157" fmla="*/ 0 h 383"/>
                  <a:gd name="T158" fmla="*/ 308 w 308"/>
                  <a:gd name="T159" fmla="*/ 383 h 383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308" h="383">
                    <a:moveTo>
                      <a:pt x="117" y="383"/>
                    </a:moveTo>
                    <a:cubicBezTo>
                      <a:pt x="120" y="365"/>
                      <a:pt x="130" y="372"/>
                      <a:pt x="146" y="369"/>
                    </a:cubicBezTo>
                    <a:cubicBezTo>
                      <a:pt x="154" y="363"/>
                      <a:pt x="162" y="348"/>
                      <a:pt x="167" y="339"/>
                    </a:cubicBezTo>
                    <a:cubicBezTo>
                      <a:pt x="159" y="324"/>
                      <a:pt x="167" y="326"/>
                      <a:pt x="176" y="314"/>
                    </a:cubicBezTo>
                    <a:cubicBezTo>
                      <a:pt x="177" y="308"/>
                      <a:pt x="184" y="305"/>
                      <a:pt x="188" y="299"/>
                    </a:cubicBezTo>
                    <a:cubicBezTo>
                      <a:pt x="183" y="284"/>
                      <a:pt x="190" y="285"/>
                      <a:pt x="206" y="284"/>
                    </a:cubicBezTo>
                    <a:cubicBezTo>
                      <a:pt x="210" y="277"/>
                      <a:pt x="203" y="266"/>
                      <a:pt x="198" y="260"/>
                    </a:cubicBezTo>
                    <a:cubicBezTo>
                      <a:pt x="201" y="252"/>
                      <a:pt x="209" y="255"/>
                      <a:pt x="218" y="254"/>
                    </a:cubicBezTo>
                    <a:cubicBezTo>
                      <a:pt x="222" y="252"/>
                      <a:pt x="227" y="251"/>
                      <a:pt x="231" y="249"/>
                    </a:cubicBezTo>
                    <a:cubicBezTo>
                      <a:pt x="235" y="244"/>
                      <a:pt x="236" y="240"/>
                      <a:pt x="242" y="237"/>
                    </a:cubicBezTo>
                    <a:cubicBezTo>
                      <a:pt x="246" y="244"/>
                      <a:pt x="247" y="246"/>
                      <a:pt x="255" y="243"/>
                    </a:cubicBezTo>
                    <a:cubicBezTo>
                      <a:pt x="261" y="238"/>
                      <a:pt x="263" y="236"/>
                      <a:pt x="264" y="228"/>
                    </a:cubicBezTo>
                    <a:cubicBezTo>
                      <a:pt x="263" y="212"/>
                      <a:pt x="263" y="209"/>
                      <a:pt x="249" y="206"/>
                    </a:cubicBezTo>
                    <a:cubicBezTo>
                      <a:pt x="236" y="199"/>
                      <a:pt x="218" y="195"/>
                      <a:pt x="203" y="194"/>
                    </a:cubicBezTo>
                    <a:cubicBezTo>
                      <a:pt x="192" y="190"/>
                      <a:pt x="190" y="188"/>
                      <a:pt x="186" y="177"/>
                    </a:cubicBezTo>
                    <a:cubicBezTo>
                      <a:pt x="183" y="172"/>
                      <a:pt x="187" y="165"/>
                      <a:pt x="186" y="161"/>
                    </a:cubicBezTo>
                    <a:cubicBezTo>
                      <a:pt x="185" y="155"/>
                      <a:pt x="168" y="158"/>
                      <a:pt x="182" y="140"/>
                    </a:cubicBezTo>
                    <a:cubicBezTo>
                      <a:pt x="190" y="134"/>
                      <a:pt x="196" y="130"/>
                      <a:pt x="206" y="128"/>
                    </a:cubicBezTo>
                    <a:cubicBezTo>
                      <a:pt x="215" y="129"/>
                      <a:pt x="214" y="133"/>
                      <a:pt x="221" y="137"/>
                    </a:cubicBezTo>
                    <a:cubicBezTo>
                      <a:pt x="228" y="146"/>
                      <a:pt x="232" y="148"/>
                      <a:pt x="222" y="156"/>
                    </a:cubicBezTo>
                    <a:cubicBezTo>
                      <a:pt x="219" y="161"/>
                      <a:pt x="215" y="163"/>
                      <a:pt x="213" y="168"/>
                    </a:cubicBezTo>
                    <a:cubicBezTo>
                      <a:pt x="216" y="177"/>
                      <a:pt x="218" y="176"/>
                      <a:pt x="228" y="177"/>
                    </a:cubicBezTo>
                    <a:cubicBezTo>
                      <a:pt x="234" y="177"/>
                      <a:pt x="240" y="177"/>
                      <a:pt x="246" y="176"/>
                    </a:cubicBezTo>
                    <a:cubicBezTo>
                      <a:pt x="255" y="174"/>
                      <a:pt x="257" y="160"/>
                      <a:pt x="273" y="158"/>
                    </a:cubicBezTo>
                    <a:cubicBezTo>
                      <a:pt x="277" y="151"/>
                      <a:pt x="281" y="148"/>
                      <a:pt x="288" y="144"/>
                    </a:cubicBezTo>
                    <a:cubicBezTo>
                      <a:pt x="298" y="130"/>
                      <a:pt x="292" y="112"/>
                      <a:pt x="308" y="102"/>
                    </a:cubicBezTo>
                    <a:cubicBezTo>
                      <a:pt x="288" y="100"/>
                      <a:pt x="296" y="91"/>
                      <a:pt x="282" y="89"/>
                    </a:cubicBezTo>
                    <a:cubicBezTo>
                      <a:pt x="273" y="84"/>
                      <a:pt x="251" y="83"/>
                      <a:pt x="251" y="83"/>
                    </a:cubicBezTo>
                    <a:cubicBezTo>
                      <a:pt x="241" y="79"/>
                      <a:pt x="235" y="78"/>
                      <a:pt x="228" y="68"/>
                    </a:cubicBezTo>
                    <a:cubicBezTo>
                      <a:pt x="233" y="45"/>
                      <a:pt x="225" y="54"/>
                      <a:pt x="207" y="51"/>
                    </a:cubicBezTo>
                    <a:cubicBezTo>
                      <a:pt x="193" y="40"/>
                      <a:pt x="188" y="17"/>
                      <a:pt x="165" y="17"/>
                    </a:cubicBezTo>
                    <a:cubicBezTo>
                      <a:pt x="157" y="13"/>
                      <a:pt x="138" y="11"/>
                      <a:pt x="138" y="11"/>
                    </a:cubicBezTo>
                    <a:cubicBezTo>
                      <a:pt x="135" y="6"/>
                      <a:pt x="133" y="3"/>
                      <a:pt x="128" y="0"/>
                    </a:cubicBezTo>
                    <a:cubicBezTo>
                      <a:pt x="119" y="2"/>
                      <a:pt x="111" y="4"/>
                      <a:pt x="102" y="6"/>
                    </a:cubicBezTo>
                    <a:cubicBezTo>
                      <a:pt x="96" y="11"/>
                      <a:pt x="92" y="16"/>
                      <a:pt x="86" y="20"/>
                    </a:cubicBezTo>
                    <a:cubicBezTo>
                      <a:pt x="87" y="28"/>
                      <a:pt x="91" y="27"/>
                      <a:pt x="95" y="33"/>
                    </a:cubicBezTo>
                    <a:cubicBezTo>
                      <a:pt x="89" y="49"/>
                      <a:pt x="71" y="47"/>
                      <a:pt x="56" y="48"/>
                    </a:cubicBezTo>
                    <a:cubicBezTo>
                      <a:pt x="52" y="49"/>
                      <a:pt x="48" y="49"/>
                      <a:pt x="45" y="51"/>
                    </a:cubicBezTo>
                    <a:cubicBezTo>
                      <a:pt x="38" y="56"/>
                      <a:pt x="35" y="66"/>
                      <a:pt x="27" y="71"/>
                    </a:cubicBezTo>
                    <a:cubicBezTo>
                      <a:pt x="21" y="79"/>
                      <a:pt x="18" y="88"/>
                      <a:pt x="12" y="96"/>
                    </a:cubicBezTo>
                    <a:cubicBezTo>
                      <a:pt x="10" y="105"/>
                      <a:pt x="9" y="115"/>
                      <a:pt x="3" y="123"/>
                    </a:cubicBezTo>
                    <a:cubicBezTo>
                      <a:pt x="0" y="139"/>
                      <a:pt x="0" y="167"/>
                      <a:pt x="8" y="183"/>
                    </a:cubicBezTo>
                    <a:cubicBezTo>
                      <a:pt x="10" y="195"/>
                      <a:pt x="21" y="205"/>
                      <a:pt x="26" y="216"/>
                    </a:cubicBezTo>
                    <a:cubicBezTo>
                      <a:pt x="27" y="221"/>
                      <a:pt x="29" y="225"/>
                      <a:pt x="30" y="230"/>
                    </a:cubicBezTo>
                    <a:cubicBezTo>
                      <a:pt x="30" y="237"/>
                      <a:pt x="30" y="261"/>
                      <a:pt x="35" y="272"/>
                    </a:cubicBezTo>
                    <a:cubicBezTo>
                      <a:pt x="39" y="280"/>
                      <a:pt x="56" y="288"/>
                      <a:pt x="56" y="288"/>
                    </a:cubicBezTo>
                    <a:cubicBezTo>
                      <a:pt x="60" y="308"/>
                      <a:pt x="55" y="319"/>
                      <a:pt x="45" y="335"/>
                    </a:cubicBezTo>
                    <a:cubicBezTo>
                      <a:pt x="47" y="346"/>
                      <a:pt x="52" y="354"/>
                      <a:pt x="59" y="363"/>
                    </a:cubicBezTo>
                    <a:cubicBezTo>
                      <a:pt x="60" y="369"/>
                      <a:pt x="61" y="371"/>
                      <a:pt x="66" y="375"/>
                    </a:cubicBezTo>
                    <a:cubicBezTo>
                      <a:pt x="82" y="374"/>
                      <a:pt x="80" y="372"/>
                      <a:pt x="90" y="362"/>
                    </a:cubicBezTo>
                    <a:cubicBezTo>
                      <a:pt x="110" y="363"/>
                      <a:pt x="109" y="362"/>
                      <a:pt x="119" y="375"/>
                    </a:cubicBezTo>
                    <a:cubicBezTo>
                      <a:pt x="120" y="381"/>
                      <a:pt x="121" y="379"/>
                      <a:pt x="117" y="383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76" name="Freeform 45"/>
              <p:cNvSpPr>
                <a:spLocks/>
              </p:cNvSpPr>
              <p:nvPr/>
            </p:nvSpPr>
            <p:spPr bwMode="auto">
              <a:xfrm>
                <a:off x="1159" y="2990"/>
                <a:ext cx="429" cy="415"/>
              </a:xfrm>
              <a:custGeom>
                <a:avLst/>
                <a:gdLst>
                  <a:gd name="T0" fmla="*/ 142 w 431"/>
                  <a:gd name="T1" fmla="*/ 14 h 430"/>
                  <a:gd name="T2" fmla="*/ 109 w 431"/>
                  <a:gd name="T3" fmla="*/ 10 h 430"/>
                  <a:gd name="T4" fmla="*/ 107 w 431"/>
                  <a:gd name="T5" fmla="*/ 14 h 430"/>
                  <a:gd name="T6" fmla="*/ 107 w 431"/>
                  <a:gd name="T7" fmla="*/ 14 h 430"/>
                  <a:gd name="T8" fmla="*/ 107 w 431"/>
                  <a:gd name="T9" fmla="*/ 14 h 430"/>
                  <a:gd name="T10" fmla="*/ 96 w 431"/>
                  <a:gd name="T11" fmla="*/ 14 h 430"/>
                  <a:gd name="T12" fmla="*/ 60 w 431"/>
                  <a:gd name="T13" fmla="*/ 14 h 430"/>
                  <a:gd name="T14" fmla="*/ 36 w 431"/>
                  <a:gd name="T15" fmla="*/ 15 h 430"/>
                  <a:gd name="T16" fmla="*/ 0 w 431"/>
                  <a:gd name="T17" fmla="*/ 22 h 430"/>
                  <a:gd name="T18" fmla="*/ 36 w 431"/>
                  <a:gd name="T19" fmla="*/ 28 h 430"/>
                  <a:gd name="T20" fmla="*/ 53 w 431"/>
                  <a:gd name="T21" fmla="*/ 29 h 430"/>
                  <a:gd name="T22" fmla="*/ 86 w 431"/>
                  <a:gd name="T23" fmla="*/ 32 h 430"/>
                  <a:gd name="T24" fmla="*/ 96 w 431"/>
                  <a:gd name="T25" fmla="*/ 34 h 430"/>
                  <a:gd name="T26" fmla="*/ 107 w 431"/>
                  <a:gd name="T27" fmla="*/ 39 h 430"/>
                  <a:gd name="T28" fmla="*/ 107 w 431"/>
                  <a:gd name="T29" fmla="*/ 40 h 430"/>
                  <a:gd name="T30" fmla="*/ 107 w 431"/>
                  <a:gd name="T31" fmla="*/ 42 h 430"/>
                  <a:gd name="T32" fmla="*/ 107 w 431"/>
                  <a:gd name="T33" fmla="*/ 46 h 430"/>
                  <a:gd name="T34" fmla="*/ 115 w 431"/>
                  <a:gd name="T35" fmla="*/ 46 h 430"/>
                  <a:gd name="T36" fmla="*/ 136 w 431"/>
                  <a:gd name="T37" fmla="*/ 43 h 430"/>
                  <a:gd name="T38" fmla="*/ 194 w 431"/>
                  <a:gd name="T39" fmla="*/ 48 h 430"/>
                  <a:gd name="T40" fmla="*/ 218 w 431"/>
                  <a:gd name="T41" fmla="*/ 47 h 430"/>
                  <a:gd name="T42" fmla="*/ 236 w 431"/>
                  <a:gd name="T43" fmla="*/ 51 h 430"/>
                  <a:gd name="T44" fmla="*/ 244 w 431"/>
                  <a:gd name="T45" fmla="*/ 55 h 430"/>
                  <a:gd name="T46" fmla="*/ 271 w 431"/>
                  <a:gd name="T47" fmla="*/ 57 h 430"/>
                  <a:gd name="T48" fmla="*/ 284 w 431"/>
                  <a:gd name="T49" fmla="*/ 59 h 430"/>
                  <a:gd name="T50" fmla="*/ 293 w 431"/>
                  <a:gd name="T51" fmla="*/ 60 h 430"/>
                  <a:gd name="T52" fmla="*/ 319 w 431"/>
                  <a:gd name="T53" fmla="*/ 60 h 430"/>
                  <a:gd name="T54" fmla="*/ 320 w 431"/>
                  <a:gd name="T55" fmla="*/ 58 h 430"/>
                  <a:gd name="T56" fmla="*/ 319 w 431"/>
                  <a:gd name="T57" fmla="*/ 55 h 430"/>
                  <a:gd name="T58" fmla="*/ 315 w 431"/>
                  <a:gd name="T59" fmla="*/ 52 h 430"/>
                  <a:gd name="T60" fmla="*/ 310 w 431"/>
                  <a:gd name="T61" fmla="*/ 50 h 430"/>
                  <a:gd name="T62" fmla="*/ 295 w 431"/>
                  <a:gd name="T63" fmla="*/ 46 h 430"/>
                  <a:gd name="T64" fmla="*/ 295 w 431"/>
                  <a:gd name="T65" fmla="*/ 45 h 430"/>
                  <a:gd name="T66" fmla="*/ 300 w 431"/>
                  <a:gd name="T67" fmla="*/ 44 h 430"/>
                  <a:gd name="T68" fmla="*/ 311 w 431"/>
                  <a:gd name="T69" fmla="*/ 42 h 430"/>
                  <a:gd name="T70" fmla="*/ 306 w 431"/>
                  <a:gd name="T71" fmla="*/ 40 h 430"/>
                  <a:gd name="T72" fmla="*/ 288 w 431"/>
                  <a:gd name="T73" fmla="*/ 38 h 430"/>
                  <a:gd name="T74" fmla="*/ 282 w 431"/>
                  <a:gd name="T75" fmla="*/ 39 h 430"/>
                  <a:gd name="T76" fmla="*/ 259 w 431"/>
                  <a:gd name="T77" fmla="*/ 41 h 430"/>
                  <a:gd name="T78" fmla="*/ 250 w 431"/>
                  <a:gd name="T79" fmla="*/ 43 h 430"/>
                  <a:gd name="T80" fmla="*/ 247 w 431"/>
                  <a:gd name="T81" fmla="*/ 42 h 430"/>
                  <a:gd name="T82" fmla="*/ 236 w 431"/>
                  <a:gd name="T83" fmla="*/ 40 h 430"/>
                  <a:gd name="T84" fmla="*/ 208 w 431"/>
                  <a:gd name="T85" fmla="*/ 42 h 430"/>
                  <a:gd name="T86" fmla="*/ 181 w 431"/>
                  <a:gd name="T87" fmla="*/ 39 h 430"/>
                  <a:gd name="T88" fmla="*/ 188 w 431"/>
                  <a:gd name="T89" fmla="*/ 36 h 430"/>
                  <a:gd name="T90" fmla="*/ 187 w 431"/>
                  <a:gd name="T91" fmla="*/ 32 h 430"/>
                  <a:gd name="T92" fmla="*/ 164 w 431"/>
                  <a:gd name="T93" fmla="*/ 28 h 430"/>
                  <a:gd name="T94" fmla="*/ 161 w 431"/>
                  <a:gd name="T95" fmla="*/ 21 h 430"/>
                  <a:gd name="T96" fmla="*/ 151 w 431"/>
                  <a:gd name="T97" fmla="*/ 16 h 430"/>
                  <a:gd name="T98" fmla="*/ 140 w 431"/>
                  <a:gd name="T99" fmla="*/ 14 h 430"/>
                  <a:gd name="T100" fmla="*/ 142 w 431"/>
                  <a:gd name="T101" fmla="*/ 14 h 43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431"/>
                  <a:gd name="T154" fmla="*/ 0 h 430"/>
                  <a:gd name="T155" fmla="*/ 431 w 431"/>
                  <a:gd name="T156" fmla="*/ 430 h 43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431" h="430">
                    <a:moveTo>
                      <a:pt x="197" y="30"/>
                    </a:moveTo>
                    <a:cubicBezTo>
                      <a:pt x="186" y="26"/>
                      <a:pt x="173" y="17"/>
                      <a:pt x="164" y="10"/>
                    </a:cubicBezTo>
                    <a:cubicBezTo>
                      <a:pt x="159" y="0"/>
                      <a:pt x="144" y="24"/>
                      <a:pt x="138" y="28"/>
                    </a:cubicBezTo>
                    <a:cubicBezTo>
                      <a:pt x="132" y="35"/>
                      <a:pt x="124" y="40"/>
                      <a:pt x="120" y="49"/>
                    </a:cubicBezTo>
                    <a:cubicBezTo>
                      <a:pt x="119" y="57"/>
                      <a:pt x="115" y="60"/>
                      <a:pt x="108" y="64"/>
                    </a:cubicBezTo>
                    <a:cubicBezTo>
                      <a:pt x="104" y="66"/>
                      <a:pt x="96" y="70"/>
                      <a:pt x="96" y="70"/>
                    </a:cubicBezTo>
                    <a:cubicBezTo>
                      <a:pt x="85" y="84"/>
                      <a:pt x="79" y="85"/>
                      <a:pt x="60" y="88"/>
                    </a:cubicBezTo>
                    <a:cubicBezTo>
                      <a:pt x="53" y="97"/>
                      <a:pt x="45" y="108"/>
                      <a:pt x="36" y="115"/>
                    </a:cubicBezTo>
                    <a:cubicBezTo>
                      <a:pt x="26" y="131"/>
                      <a:pt x="14" y="137"/>
                      <a:pt x="0" y="148"/>
                    </a:cubicBezTo>
                    <a:cubicBezTo>
                      <a:pt x="6" y="167"/>
                      <a:pt x="14" y="178"/>
                      <a:pt x="36" y="181"/>
                    </a:cubicBezTo>
                    <a:cubicBezTo>
                      <a:pt x="42" y="184"/>
                      <a:pt x="46" y="186"/>
                      <a:pt x="53" y="187"/>
                    </a:cubicBezTo>
                    <a:cubicBezTo>
                      <a:pt x="63" y="195"/>
                      <a:pt x="75" y="201"/>
                      <a:pt x="86" y="208"/>
                    </a:cubicBezTo>
                    <a:cubicBezTo>
                      <a:pt x="96" y="221"/>
                      <a:pt x="94" y="214"/>
                      <a:pt x="96" y="226"/>
                    </a:cubicBezTo>
                    <a:cubicBezTo>
                      <a:pt x="97" y="245"/>
                      <a:pt x="94" y="264"/>
                      <a:pt x="116" y="268"/>
                    </a:cubicBezTo>
                    <a:cubicBezTo>
                      <a:pt x="121" y="270"/>
                      <a:pt x="129" y="277"/>
                      <a:pt x="129" y="277"/>
                    </a:cubicBezTo>
                    <a:cubicBezTo>
                      <a:pt x="135" y="286"/>
                      <a:pt x="134" y="285"/>
                      <a:pt x="132" y="298"/>
                    </a:cubicBezTo>
                    <a:cubicBezTo>
                      <a:pt x="134" y="313"/>
                      <a:pt x="137" y="323"/>
                      <a:pt x="153" y="325"/>
                    </a:cubicBezTo>
                    <a:cubicBezTo>
                      <a:pt x="159" y="325"/>
                      <a:pt x="165" y="326"/>
                      <a:pt x="170" y="324"/>
                    </a:cubicBezTo>
                    <a:cubicBezTo>
                      <a:pt x="183" y="319"/>
                      <a:pt x="171" y="309"/>
                      <a:pt x="191" y="306"/>
                    </a:cubicBezTo>
                    <a:cubicBezTo>
                      <a:pt x="223" y="308"/>
                      <a:pt x="224" y="333"/>
                      <a:pt x="249" y="337"/>
                    </a:cubicBezTo>
                    <a:cubicBezTo>
                      <a:pt x="262" y="336"/>
                      <a:pt x="262" y="332"/>
                      <a:pt x="273" y="330"/>
                    </a:cubicBezTo>
                    <a:cubicBezTo>
                      <a:pt x="294" y="331"/>
                      <a:pt x="294" y="331"/>
                      <a:pt x="291" y="352"/>
                    </a:cubicBezTo>
                    <a:cubicBezTo>
                      <a:pt x="292" y="366"/>
                      <a:pt x="289" y="374"/>
                      <a:pt x="299" y="382"/>
                    </a:cubicBezTo>
                    <a:cubicBezTo>
                      <a:pt x="307" y="398"/>
                      <a:pt x="312" y="396"/>
                      <a:pt x="330" y="397"/>
                    </a:cubicBezTo>
                    <a:cubicBezTo>
                      <a:pt x="340" y="399"/>
                      <a:pt x="347" y="400"/>
                      <a:pt x="356" y="406"/>
                    </a:cubicBezTo>
                    <a:cubicBezTo>
                      <a:pt x="363" y="410"/>
                      <a:pt x="366" y="416"/>
                      <a:pt x="374" y="418"/>
                    </a:cubicBezTo>
                    <a:cubicBezTo>
                      <a:pt x="390" y="426"/>
                      <a:pt x="396" y="430"/>
                      <a:pt x="425" y="418"/>
                    </a:cubicBezTo>
                    <a:cubicBezTo>
                      <a:pt x="431" y="416"/>
                      <a:pt x="428" y="399"/>
                      <a:pt x="428" y="399"/>
                    </a:cubicBezTo>
                    <a:cubicBezTo>
                      <a:pt x="427" y="392"/>
                      <a:pt x="427" y="385"/>
                      <a:pt x="425" y="379"/>
                    </a:cubicBezTo>
                    <a:cubicBezTo>
                      <a:pt x="423" y="373"/>
                      <a:pt x="417" y="363"/>
                      <a:pt x="417" y="363"/>
                    </a:cubicBezTo>
                    <a:cubicBezTo>
                      <a:pt x="416" y="356"/>
                      <a:pt x="415" y="349"/>
                      <a:pt x="408" y="348"/>
                    </a:cubicBezTo>
                    <a:cubicBezTo>
                      <a:pt x="398" y="340"/>
                      <a:pt x="384" y="337"/>
                      <a:pt x="377" y="327"/>
                    </a:cubicBezTo>
                    <a:cubicBezTo>
                      <a:pt x="377" y="324"/>
                      <a:pt x="377" y="321"/>
                      <a:pt x="378" y="319"/>
                    </a:cubicBezTo>
                    <a:cubicBezTo>
                      <a:pt x="380" y="316"/>
                      <a:pt x="387" y="312"/>
                      <a:pt x="387" y="312"/>
                    </a:cubicBezTo>
                    <a:cubicBezTo>
                      <a:pt x="392" y="303"/>
                      <a:pt x="402" y="300"/>
                      <a:pt x="410" y="295"/>
                    </a:cubicBezTo>
                    <a:cubicBezTo>
                      <a:pt x="407" y="290"/>
                      <a:pt x="405" y="281"/>
                      <a:pt x="399" y="279"/>
                    </a:cubicBezTo>
                    <a:cubicBezTo>
                      <a:pt x="387" y="264"/>
                      <a:pt x="383" y="265"/>
                      <a:pt x="363" y="261"/>
                    </a:cubicBezTo>
                    <a:cubicBezTo>
                      <a:pt x="356" y="258"/>
                      <a:pt x="354" y="261"/>
                      <a:pt x="351" y="267"/>
                    </a:cubicBezTo>
                    <a:cubicBezTo>
                      <a:pt x="348" y="293"/>
                      <a:pt x="333" y="289"/>
                      <a:pt x="314" y="294"/>
                    </a:cubicBezTo>
                    <a:cubicBezTo>
                      <a:pt x="312" y="297"/>
                      <a:pt x="308" y="307"/>
                      <a:pt x="305" y="306"/>
                    </a:cubicBezTo>
                    <a:cubicBezTo>
                      <a:pt x="303" y="305"/>
                      <a:pt x="303" y="296"/>
                      <a:pt x="302" y="295"/>
                    </a:cubicBezTo>
                    <a:cubicBezTo>
                      <a:pt x="299" y="289"/>
                      <a:pt x="297" y="284"/>
                      <a:pt x="291" y="283"/>
                    </a:cubicBezTo>
                    <a:cubicBezTo>
                      <a:pt x="279" y="284"/>
                      <a:pt x="272" y="290"/>
                      <a:pt x="263" y="297"/>
                    </a:cubicBezTo>
                    <a:cubicBezTo>
                      <a:pt x="252" y="298"/>
                      <a:pt x="239" y="277"/>
                      <a:pt x="236" y="268"/>
                    </a:cubicBezTo>
                    <a:cubicBezTo>
                      <a:pt x="234" y="257"/>
                      <a:pt x="236" y="253"/>
                      <a:pt x="243" y="243"/>
                    </a:cubicBezTo>
                    <a:cubicBezTo>
                      <a:pt x="244" y="218"/>
                      <a:pt x="251" y="234"/>
                      <a:pt x="242" y="211"/>
                    </a:cubicBezTo>
                    <a:cubicBezTo>
                      <a:pt x="233" y="204"/>
                      <a:pt x="223" y="190"/>
                      <a:pt x="219" y="183"/>
                    </a:cubicBezTo>
                    <a:cubicBezTo>
                      <a:pt x="218" y="169"/>
                      <a:pt x="222" y="155"/>
                      <a:pt x="216" y="142"/>
                    </a:cubicBezTo>
                    <a:cubicBezTo>
                      <a:pt x="213" y="136"/>
                      <a:pt x="209" y="128"/>
                      <a:pt x="206" y="121"/>
                    </a:cubicBezTo>
                    <a:cubicBezTo>
                      <a:pt x="198" y="111"/>
                      <a:pt x="199" y="107"/>
                      <a:pt x="195" y="100"/>
                    </a:cubicBezTo>
                    <a:cubicBezTo>
                      <a:pt x="185" y="67"/>
                      <a:pt x="193" y="53"/>
                      <a:pt x="197" y="3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77" name="Freeform 46"/>
              <p:cNvSpPr>
                <a:spLocks/>
              </p:cNvSpPr>
              <p:nvPr/>
            </p:nvSpPr>
            <p:spPr bwMode="auto">
              <a:xfrm>
                <a:off x="1152" y="2799"/>
                <a:ext cx="296" cy="221"/>
              </a:xfrm>
              <a:custGeom>
                <a:avLst/>
                <a:gdLst>
                  <a:gd name="T0" fmla="*/ 148 w 297"/>
                  <a:gd name="T1" fmla="*/ 3 h 229"/>
                  <a:gd name="T2" fmla="*/ 103 w 297"/>
                  <a:gd name="T3" fmla="*/ 4 h 229"/>
                  <a:gd name="T4" fmla="*/ 79 w 297"/>
                  <a:gd name="T5" fmla="*/ 14 h 229"/>
                  <a:gd name="T6" fmla="*/ 37 w 297"/>
                  <a:gd name="T7" fmla="*/ 14 h 229"/>
                  <a:gd name="T8" fmla="*/ 4 w 297"/>
                  <a:gd name="T9" fmla="*/ 14 h 229"/>
                  <a:gd name="T10" fmla="*/ 19 w 297"/>
                  <a:gd name="T11" fmla="*/ 14 h 229"/>
                  <a:gd name="T12" fmla="*/ 40 w 297"/>
                  <a:gd name="T13" fmla="*/ 14 h 229"/>
                  <a:gd name="T14" fmla="*/ 49 w 297"/>
                  <a:gd name="T15" fmla="*/ 14 h 229"/>
                  <a:gd name="T16" fmla="*/ 78 w 297"/>
                  <a:gd name="T17" fmla="*/ 18 h 229"/>
                  <a:gd name="T18" fmla="*/ 93 w 297"/>
                  <a:gd name="T19" fmla="*/ 22 h 229"/>
                  <a:gd name="T20" fmla="*/ 106 w 297"/>
                  <a:gd name="T21" fmla="*/ 26 h 229"/>
                  <a:gd name="T22" fmla="*/ 126 w 297"/>
                  <a:gd name="T23" fmla="*/ 25 h 229"/>
                  <a:gd name="T24" fmla="*/ 148 w 297"/>
                  <a:gd name="T25" fmla="*/ 29 h 229"/>
                  <a:gd name="T26" fmla="*/ 148 w 297"/>
                  <a:gd name="T27" fmla="*/ 32 h 229"/>
                  <a:gd name="T28" fmla="*/ 152 w 297"/>
                  <a:gd name="T29" fmla="*/ 34 h 229"/>
                  <a:gd name="T30" fmla="*/ 171 w 297"/>
                  <a:gd name="T31" fmla="*/ 29 h 229"/>
                  <a:gd name="T32" fmla="*/ 200 w 297"/>
                  <a:gd name="T33" fmla="*/ 26 h 229"/>
                  <a:gd name="T34" fmla="*/ 236 w 297"/>
                  <a:gd name="T35" fmla="*/ 23 h 229"/>
                  <a:gd name="T36" fmla="*/ 215 w 297"/>
                  <a:gd name="T37" fmla="*/ 18 h 229"/>
                  <a:gd name="T38" fmla="*/ 218 w 297"/>
                  <a:gd name="T39" fmla="*/ 14 h 229"/>
                  <a:gd name="T40" fmla="*/ 185 w 297"/>
                  <a:gd name="T41" fmla="*/ 14 h 229"/>
                  <a:gd name="T42" fmla="*/ 170 w 297"/>
                  <a:gd name="T43" fmla="*/ 14 h 229"/>
                  <a:gd name="T44" fmla="*/ 167 w 297"/>
                  <a:gd name="T45" fmla="*/ 14 h 229"/>
                  <a:gd name="T46" fmla="*/ 162 w 297"/>
                  <a:gd name="T47" fmla="*/ 14 h 229"/>
                  <a:gd name="T48" fmla="*/ 149 w 297"/>
                  <a:gd name="T49" fmla="*/ 14 h 229"/>
                  <a:gd name="T50" fmla="*/ 148 w 297"/>
                  <a:gd name="T51" fmla="*/ 14 h 229"/>
                  <a:gd name="T52" fmla="*/ 148 w 297"/>
                  <a:gd name="T53" fmla="*/ 3 h 229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97"/>
                  <a:gd name="T82" fmla="*/ 0 h 229"/>
                  <a:gd name="T83" fmla="*/ 297 w 297"/>
                  <a:gd name="T84" fmla="*/ 229 h 229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97" h="229">
                    <a:moveTo>
                      <a:pt x="180" y="3"/>
                    </a:moveTo>
                    <a:cubicBezTo>
                      <a:pt x="152" y="2"/>
                      <a:pt x="130" y="0"/>
                      <a:pt x="103" y="4"/>
                    </a:cubicBezTo>
                    <a:cubicBezTo>
                      <a:pt x="95" y="10"/>
                      <a:pt x="89" y="17"/>
                      <a:pt x="79" y="19"/>
                    </a:cubicBezTo>
                    <a:cubicBezTo>
                      <a:pt x="52" y="16"/>
                      <a:pt x="51" y="27"/>
                      <a:pt x="37" y="46"/>
                    </a:cubicBezTo>
                    <a:cubicBezTo>
                      <a:pt x="35" y="58"/>
                      <a:pt x="13" y="66"/>
                      <a:pt x="4" y="75"/>
                    </a:cubicBezTo>
                    <a:cubicBezTo>
                      <a:pt x="0" y="84"/>
                      <a:pt x="12" y="80"/>
                      <a:pt x="19" y="85"/>
                    </a:cubicBezTo>
                    <a:cubicBezTo>
                      <a:pt x="23" y="92"/>
                      <a:pt x="32" y="93"/>
                      <a:pt x="40" y="96"/>
                    </a:cubicBezTo>
                    <a:cubicBezTo>
                      <a:pt x="44" y="97"/>
                      <a:pt x="49" y="103"/>
                      <a:pt x="49" y="103"/>
                    </a:cubicBezTo>
                    <a:cubicBezTo>
                      <a:pt x="56" y="115"/>
                      <a:pt x="64" y="126"/>
                      <a:pt x="78" y="132"/>
                    </a:cubicBezTo>
                    <a:cubicBezTo>
                      <a:pt x="85" y="139"/>
                      <a:pt x="87" y="143"/>
                      <a:pt x="93" y="151"/>
                    </a:cubicBezTo>
                    <a:cubicBezTo>
                      <a:pt x="95" y="160"/>
                      <a:pt x="99" y="167"/>
                      <a:pt x="106" y="172"/>
                    </a:cubicBezTo>
                    <a:cubicBezTo>
                      <a:pt x="113" y="184"/>
                      <a:pt x="117" y="166"/>
                      <a:pt x="126" y="165"/>
                    </a:cubicBezTo>
                    <a:cubicBezTo>
                      <a:pt x="145" y="167"/>
                      <a:pt x="151" y="184"/>
                      <a:pt x="163" y="196"/>
                    </a:cubicBezTo>
                    <a:cubicBezTo>
                      <a:pt x="166" y="202"/>
                      <a:pt x="168" y="210"/>
                      <a:pt x="174" y="211"/>
                    </a:cubicBezTo>
                    <a:cubicBezTo>
                      <a:pt x="184" y="218"/>
                      <a:pt x="195" y="227"/>
                      <a:pt x="207" y="229"/>
                    </a:cubicBezTo>
                    <a:cubicBezTo>
                      <a:pt x="213" y="214"/>
                      <a:pt x="210" y="204"/>
                      <a:pt x="226" y="192"/>
                    </a:cubicBezTo>
                    <a:cubicBezTo>
                      <a:pt x="231" y="171"/>
                      <a:pt x="244" y="173"/>
                      <a:pt x="255" y="171"/>
                    </a:cubicBezTo>
                    <a:cubicBezTo>
                      <a:pt x="262" y="167"/>
                      <a:pt x="285" y="168"/>
                      <a:pt x="291" y="156"/>
                    </a:cubicBezTo>
                    <a:cubicBezTo>
                      <a:pt x="297" y="146"/>
                      <a:pt x="276" y="147"/>
                      <a:pt x="270" y="130"/>
                    </a:cubicBezTo>
                    <a:cubicBezTo>
                      <a:pt x="268" y="119"/>
                      <a:pt x="277" y="110"/>
                      <a:pt x="273" y="99"/>
                    </a:cubicBezTo>
                    <a:cubicBezTo>
                      <a:pt x="270" y="92"/>
                      <a:pt x="247" y="88"/>
                      <a:pt x="240" y="87"/>
                    </a:cubicBezTo>
                    <a:cubicBezTo>
                      <a:pt x="234" y="83"/>
                      <a:pt x="225" y="72"/>
                      <a:pt x="225" y="72"/>
                    </a:cubicBezTo>
                    <a:cubicBezTo>
                      <a:pt x="224" y="70"/>
                      <a:pt x="224" y="68"/>
                      <a:pt x="222" y="67"/>
                    </a:cubicBezTo>
                    <a:cubicBezTo>
                      <a:pt x="221" y="66"/>
                      <a:pt x="218" y="67"/>
                      <a:pt x="217" y="66"/>
                    </a:cubicBezTo>
                    <a:cubicBezTo>
                      <a:pt x="208" y="57"/>
                      <a:pt x="224" y="45"/>
                      <a:pt x="204" y="42"/>
                    </a:cubicBezTo>
                    <a:cubicBezTo>
                      <a:pt x="198" y="39"/>
                      <a:pt x="197" y="35"/>
                      <a:pt x="193" y="30"/>
                    </a:cubicBezTo>
                    <a:cubicBezTo>
                      <a:pt x="191" y="20"/>
                      <a:pt x="187" y="10"/>
                      <a:pt x="180" y="3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78" name="Freeform 47"/>
              <p:cNvSpPr>
                <a:spLocks/>
              </p:cNvSpPr>
              <p:nvPr/>
            </p:nvSpPr>
            <p:spPr bwMode="auto">
              <a:xfrm>
                <a:off x="1039" y="2843"/>
                <a:ext cx="204" cy="173"/>
              </a:xfrm>
              <a:custGeom>
                <a:avLst/>
                <a:gdLst>
                  <a:gd name="T0" fmla="*/ 19 w 205"/>
                  <a:gd name="T1" fmla="*/ 14 h 179"/>
                  <a:gd name="T2" fmla="*/ 0 w 205"/>
                  <a:gd name="T3" fmla="*/ 20 h 179"/>
                  <a:gd name="T4" fmla="*/ 30 w 205"/>
                  <a:gd name="T5" fmla="*/ 25 h 179"/>
                  <a:gd name="T6" fmla="*/ 45 w 205"/>
                  <a:gd name="T7" fmla="*/ 27 h 179"/>
                  <a:gd name="T8" fmla="*/ 66 w 205"/>
                  <a:gd name="T9" fmla="*/ 26 h 179"/>
                  <a:gd name="T10" fmla="*/ 70 w 205"/>
                  <a:gd name="T11" fmla="*/ 22 h 179"/>
                  <a:gd name="T12" fmla="*/ 84 w 205"/>
                  <a:gd name="T13" fmla="*/ 16 h 179"/>
                  <a:gd name="T14" fmla="*/ 102 w 205"/>
                  <a:gd name="T15" fmla="*/ 16 h 179"/>
                  <a:gd name="T16" fmla="*/ 102 w 205"/>
                  <a:gd name="T17" fmla="*/ 20 h 179"/>
                  <a:gd name="T18" fmla="*/ 125 w 205"/>
                  <a:gd name="T19" fmla="*/ 20 h 179"/>
                  <a:gd name="T20" fmla="*/ 140 w 205"/>
                  <a:gd name="T21" fmla="*/ 19 h 179"/>
                  <a:gd name="T22" fmla="*/ 150 w 205"/>
                  <a:gd name="T23" fmla="*/ 14 h 179"/>
                  <a:gd name="T24" fmla="*/ 143 w 205"/>
                  <a:gd name="T25" fmla="*/ 14 h 179"/>
                  <a:gd name="T26" fmla="*/ 117 w 205"/>
                  <a:gd name="T27" fmla="*/ 14 h 179"/>
                  <a:gd name="T28" fmla="*/ 102 w 205"/>
                  <a:gd name="T29" fmla="*/ 14 h 179"/>
                  <a:gd name="T30" fmla="*/ 102 w 205"/>
                  <a:gd name="T31" fmla="*/ 14 h 179"/>
                  <a:gd name="T32" fmla="*/ 102 w 205"/>
                  <a:gd name="T33" fmla="*/ 14 h 179"/>
                  <a:gd name="T34" fmla="*/ 102 w 205"/>
                  <a:gd name="T35" fmla="*/ 14 h 179"/>
                  <a:gd name="T36" fmla="*/ 88 w 205"/>
                  <a:gd name="T37" fmla="*/ 14 h 179"/>
                  <a:gd name="T38" fmla="*/ 76 w 205"/>
                  <a:gd name="T39" fmla="*/ 9 h 179"/>
                  <a:gd name="T40" fmla="*/ 69 w 205"/>
                  <a:gd name="T41" fmla="*/ 0 h 179"/>
                  <a:gd name="T42" fmla="*/ 54 w 205"/>
                  <a:gd name="T43" fmla="*/ 11 h 179"/>
                  <a:gd name="T44" fmla="*/ 27 w 205"/>
                  <a:gd name="T45" fmla="*/ 14 h 179"/>
                  <a:gd name="T46" fmla="*/ 19 w 205"/>
                  <a:gd name="T47" fmla="*/ 14 h 17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05"/>
                  <a:gd name="T73" fmla="*/ 0 h 179"/>
                  <a:gd name="T74" fmla="*/ 205 w 205"/>
                  <a:gd name="T75" fmla="*/ 179 h 17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05" h="179">
                    <a:moveTo>
                      <a:pt x="19" y="33"/>
                    </a:moveTo>
                    <a:cubicBezTo>
                      <a:pt x="18" y="69"/>
                      <a:pt x="26" y="103"/>
                      <a:pt x="0" y="129"/>
                    </a:cubicBezTo>
                    <a:cubicBezTo>
                      <a:pt x="2" y="153"/>
                      <a:pt x="8" y="151"/>
                      <a:pt x="30" y="153"/>
                    </a:cubicBezTo>
                    <a:cubicBezTo>
                      <a:pt x="35" y="157"/>
                      <a:pt x="39" y="162"/>
                      <a:pt x="45" y="165"/>
                    </a:cubicBezTo>
                    <a:cubicBezTo>
                      <a:pt x="48" y="179"/>
                      <a:pt x="58" y="163"/>
                      <a:pt x="66" y="161"/>
                    </a:cubicBezTo>
                    <a:cubicBezTo>
                      <a:pt x="73" y="152"/>
                      <a:pt x="72" y="153"/>
                      <a:pt x="70" y="140"/>
                    </a:cubicBezTo>
                    <a:cubicBezTo>
                      <a:pt x="72" y="111"/>
                      <a:pt x="67" y="120"/>
                      <a:pt x="84" y="114"/>
                    </a:cubicBezTo>
                    <a:cubicBezTo>
                      <a:pt x="93" y="97"/>
                      <a:pt x="114" y="115"/>
                      <a:pt x="136" y="114"/>
                    </a:cubicBezTo>
                    <a:cubicBezTo>
                      <a:pt x="140" y="114"/>
                      <a:pt x="153" y="126"/>
                      <a:pt x="157" y="128"/>
                    </a:cubicBezTo>
                    <a:cubicBezTo>
                      <a:pt x="159" y="129"/>
                      <a:pt x="172" y="126"/>
                      <a:pt x="180" y="131"/>
                    </a:cubicBezTo>
                    <a:cubicBezTo>
                      <a:pt x="185" y="128"/>
                      <a:pt x="190" y="128"/>
                      <a:pt x="195" y="125"/>
                    </a:cubicBezTo>
                    <a:cubicBezTo>
                      <a:pt x="198" y="119"/>
                      <a:pt x="204" y="112"/>
                      <a:pt x="205" y="105"/>
                    </a:cubicBezTo>
                    <a:cubicBezTo>
                      <a:pt x="204" y="99"/>
                      <a:pt x="202" y="95"/>
                      <a:pt x="198" y="90"/>
                    </a:cubicBezTo>
                    <a:cubicBezTo>
                      <a:pt x="197" y="83"/>
                      <a:pt x="175" y="77"/>
                      <a:pt x="172" y="68"/>
                    </a:cubicBezTo>
                    <a:cubicBezTo>
                      <a:pt x="166" y="58"/>
                      <a:pt x="160" y="49"/>
                      <a:pt x="148" y="47"/>
                    </a:cubicBezTo>
                    <a:cubicBezTo>
                      <a:pt x="139" y="42"/>
                      <a:pt x="129" y="36"/>
                      <a:pt x="118" y="35"/>
                    </a:cubicBezTo>
                    <a:cubicBezTo>
                      <a:pt x="114" y="33"/>
                      <a:pt x="108" y="36"/>
                      <a:pt x="105" y="33"/>
                    </a:cubicBezTo>
                    <a:cubicBezTo>
                      <a:pt x="104" y="32"/>
                      <a:pt x="106" y="34"/>
                      <a:pt x="105" y="33"/>
                    </a:cubicBezTo>
                    <a:cubicBezTo>
                      <a:pt x="102" y="28"/>
                      <a:pt x="93" y="24"/>
                      <a:pt x="88" y="23"/>
                    </a:cubicBezTo>
                    <a:cubicBezTo>
                      <a:pt x="84" y="17"/>
                      <a:pt x="80" y="15"/>
                      <a:pt x="76" y="9"/>
                    </a:cubicBezTo>
                    <a:cubicBezTo>
                      <a:pt x="74" y="6"/>
                      <a:pt x="69" y="0"/>
                      <a:pt x="69" y="0"/>
                    </a:cubicBezTo>
                    <a:cubicBezTo>
                      <a:pt x="61" y="2"/>
                      <a:pt x="61" y="7"/>
                      <a:pt x="54" y="11"/>
                    </a:cubicBezTo>
                    <a:cubicBezTo>
                      <a:pt x="50" y="20"/>
                      <a:pt x="36" y="15"/>
                      <a:pt x="27" y="18"/>
                    </a:cubicBezTo>
                    <a:cubicBezTo>
                      <a:pt x="25" y="20"/>
                      <a:pt x="12" y="38"/>
                      <a:pt x="19" y="33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79" name="Freeform 48"/>
              <p:cNvSpPr>
                <a:spLocks/>
              </p:cNvSpPr>
              <p:nvPr/>
            </p:nvSpPr>
            <p:spPr bwMode="auto">
              <a:xfrm>
                <a:off x="1081" y="2944"/>
                <a:ext cx="236" cy="188"/>
              </a:xfrm>
              <a:custGeom>
                <a:avLst/>
                <a:gdLst>
                  <a:gd name="T0" fmla="*/ 153 w 238"/>
                  <a:gd name="T1" fmla="*/ 13 h 195"/>
                  <a:gd name="T2" fmla="*/ 132 w 238"/>
                  <a:gd name="T3" fmla="*/ 13 h 195"/>
                  <a:gd name="T4" fmla="*/ 125 w 238"/>
                  <a:gd name="T5" fmla="*/ 13 h 195"/>
                  <a:gd name="T6" fmla="*/ 108 w 238"/>
                  <a:gd name="T7" fmla="*/ 3 h 195"/>
                  <a:gd name="T8" fmla="*/ 104 w 238"/>
                  <a:gd name="T9" fmla="*/ 12 h 195"/>
                  <a:gd name="T10" fmla="*/ 86 w 238"/>
                  <a:gd name="T11" fmla="*/ 13 h 195"/>
                  <a:gd name="T12" fmla="*/ 59 w 238"/>
                  <a:gd name="T13" fmla="*/ 13 h 195"/>
                  <a:gd name="T14" fmla="*/ 59 w 238"/>
                  <a:gd name="T15" fmla="*/ 12 h 195"/>
                  <a:gd name="T16" fmla="*/ 59 w 238"/>
                  <a:gd name="T17" fmla="*/ 6 h 195"/>
                  <a:gd name="T18" fmla="*/ 45 w 238"/>
                  <a:gd name="T19" fmla="*/ 6 h 195"/>
                  <a:gd name="T20" fmla="*/ 30 w 238"/>
                  <a:gd name="T21" fmla="*/ 13 h 195"/>
                  <a:gd name="T22" fmla="*/ 6 w 238"/>
                  <a:gd name="T23" fmla="*/ 13 h 195"/>
                  <a:gd name="T24" fmla="*/ 18 w 238"/>
                  <a:gd name="T25" fmla="*/ 13 h 195"/>
                  <a:gd name="T26" fmla="*/ 36 w 238"/>
                  <a:gd name="T27" fmla="*/ 13 h 195"/>
                  <a:gd name="T28" fmla="*/ 59 w 238"/>
                  <a:gd name="T29" fmla="*/ 20 h 195"/>
                  <a:gd name="T30" fmla="*/ 59 w 238"/>
                  <a:gd name="T31" fmla="*/ 25 h 195"/>
                  <a:gd name="T32" fmla="*/ 59 w 238"/>
                  <a:gd name="T33" fmla="*/ 28 h 195"/>
                  <a:gd name="T34" fmla="*/ 59 w 238"/>
                  <a:gd name="T35" fmla="*/ 26 h 195"/>
                  <a:gd name="T36" fmla="*/ 63 w 238"/>
                  <a:gd name="T37" fmla="*/ 23 h 195"/>
                  <a:gd name="T38" fmla="*/ 77 w 238"/>
                  <a:gd name="T39" fmla="*/ 20 h 195"/>
                  <a:gd name="T40" fmla="*/ 92 w 238"/>
                  <a:gd name="T41" fmla="*/ 18 h 195"/>
                  <a:gd name="T42" fmla="*/ 116 w 238"/>
                  <a:gd name="T43" fmla="*/ 16 h 195"/>
                  <a:gd name="T44" fmla="*/ 133 w 238"/>
                  <a:gd name="T45" fmla="*/ 13 h 195"/>
                  <a:gd name="T46" fmla="*/ 147 w 238"/>
                  <a:gd name="T47" fmla="*/ 13 h 195"/>
                  <a:gd name="T48" fmla="*/ 152 w 238"/>
                  <a:gd name="T49" fmla="*/ 13 h 195"/>
                  <a:gd name="T50" fmla="*/ 153 w 238"/>
                  <a:gd name="T51" fmla="*/ 13 h 19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38"/>
                  <a:gd name="T79" fmla="*/ 0 h 195"/>
                  <a:gd name="T80" fmla="*/ 238 w 238"/>
                  <a:gd name="T81" fmla="*/ 195 h 19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38" h="195">
                    <a:moveTo>
                      <a:pt x="238" y="51"/>
                    </a:moveTo>
                    <a:cubicBezTo>
                      <a:pt x="229" y="37"/>
                      <a:pt x="213" y="18"/>
                      <a:pt x="196" y="15"/>
                    </a:cubicBezTo>
                    <a:cubicBezTo>
                      <a:pt x="186" y="17"/>
                      <a:pt x="192" y="24"/>
                      <a:pt x="183" y="28"/>
                    </a:cubicBezTo>
                    <a:cubicBezTo>
                      <a:pt x="172" y="22"/>
                      <a:pt x="170" y="13"/>
                      <a:pt x="163" y="3"/>
                    </a:cubicBezTo>
                    <a:cubicBezTo>
                      <a:pt x="161" y="6"/>
                      <a:pt x="161" y="9"/>
                      <a:pt x="159" y="12"/>
                    </a:cubicBezTo>
                    <a:cubicBezTo>
                      <a:pt x="155" y="17"/>
                      <a:pt x="147" y="21"/>
                      <a:pt x="141" y="25"/>
                    </a:cubicBezTo>
                    <a:cubicBezTo>
                      <a:pt x="132" y="25"/>
                      <a:pt x="123" y="25"/>
                      <a:pt x="114" y="24"/>
                    </a:cubicBezTo>
                    <a:cubicBezTo>
                      <a:pt x="107" y="23"/>
                      <a:pt x="103" y="15"/>
                      <a:pt x="97" y="12"/>
                    </a:cubicBezTo>
                    <a:cubicBezTo>
                      <a:pt x="89" y="7"/>
                      <a:pt x="79" y="8"/>
                      <a:pt x="70" y="6"/>
                    </a:cubicBezTo>
                    <a:cubicBezTo>
                      <a:pt x="62" y="0"/>
                      <a:pt x="53" y="2"/>
                      <a:pt x="45" y="6"/>
                    </a:cubicBezTo>
                    <a:cubicBezTo>
                      <a:pt x="42" y="12"/>
                      <a:pt x="35" y="14"/>
                      <a:pt x="30" y="18"/>
                    </a:cubicBezTo>
                    <a:cubicBezTo>
                      <a:pt x="27" y="49"/>
                      <a:pt x="39" y="57"/>
                      <a:pt x="6" y="66"/>
                    </a:cubicBezTo>
                    <a:cubicBezTo>
                      <a:pt x="0" y="77"/>
                      <a:pt x="9" y="84"/>
                      <a:pt x="18" y="85"/>
                    </a:cubicBezTo>
                    <a:cubicBezTo>
                      <a:pt x="27" y="89"/>
                      <a:pt x="32" y="94"/>
                      <a:pt x="36" y="103"/>
                    </a:cubicBezTo>
                    <a:cubicBezTo>
                      <a:pt x="41" y="127"/>
                      <a:pt x="36" y="136"/>
                      <a:pt x="60" y="144"/>
                    </a:cubicBezTo>
                    <a:cubicBezTo>
                      <a:pt x="67" y="153"/>
                      <a:pt x="64" y="165"/>
                      <a:pt x="69" y="175"/>
                    </a:cubicBezTo>
                    <a:cubicBezTo>
                      <a:pt x="71" y="186"/>
                      <a:pt x="74" y="190"/>
                      <a:pt x="84" y="195"/>
                    </a:cubicBezTo>
                    <a:cubicBezTo>
                      <a:pt x="89" y="187"/>
                      <a:pt x="91" y="181"/>
                      <a:pt x="100" y="180"/>
                    </a:cubicBezTo>
                    <a:cubicBezTo>
                      <a:pt x="108" y="177"/>
                      <a:pt x="111" y="166"/>
                      <a:pt x="118" y="162"/>
                    </a:cubicBezTo>
                    <a:cubicBezTo>
                      <a:pt x="122" y="156"/>
                      <a:pt x="126" y="148"/>
                      <a:pt x="132" y="144"/>
                    </a:cubicBezTo>
                    <a:cubicBezTo>
                      <a:pt x="136" y="137"/>
                      <a:pt x="139" y="136"/>
                      <a:pt x="147" y="135"/>
                    </a:cubicBezTo>
                    <a:cubicBezTo>
                      <a:pt x="154" y="132"/>
                      <a:pt x="164" y="127"/>
                      <a:pt x="171" y="126"/>
                    </a:cubicBezTo>
                    <a:cubicBezTo>
                      <a:pt x="178" y="115"/>
                      <a:pt x="191" y="111"/>
                      <a:pt x="198" y="103"/>
                    </a:cubicBezTo>
                    <a:cubicBezTo>
                      <a:pt x="207" y="87"/>
                      <a:pt x="214" y="75"/>
                      <a:pt x="226" y="66"/>
                    </a:cubicBezTo>
                    <a:cubicBezTo>
                      <a:pt x="229" y="61"/>
                      <a:pt x="233" y="59"/>
                      <a:pt x="237" y="54"/>
                    </a:cubicBezTo>
                    <a:cubicBezTo>
                      <a:pt x="238" y="48"/>
                      <a:pt x="238" y="47"/>
                      <a:pt x="238" y="51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80" name="Freeform 49"/>
              <p:cNvSpPr>
                <a:spLocks/>
              </p:cNvSpPr>
              <p:nvPr/>
            </p:nvSpPr>
            <p:spPr bwMode="auto">
              <a:xfrm>
                <a:off x="765" y="2756"/>
                <a:ext cx="138" cy="148"/>
              </a:xfrm>
              <a:custGeom>
                <a:avLst/>
                <a:gdLst>
                  <a:gd name="T0" fmla="*/ 51 w 139"/>
                  <a:gd name="T1" fmla="*/ 0 h 154"/>
                  <a:gd name="T2" fmla="*/ 20 w 139"/>
                  <a:gd name="T3" fmla="*/ 12 h 154"/>
                  <a:gd name="T4" fmla="*/ 15 w 139"/>
                  <a:gd name="T5" fmla="*/ 12 h 154"/>
                  <a:gd name="T6" fmla="*/ 15 w 139"/>
                  <a:gd name="T7" fmla="*/ 12 h 154"/>
                  <a:gd name="T8" fmla="*/ 0 w 139"/>
                  <a:gd name="T9" fmla="*/ 12 h 154"/>
                  <a:gd name="T10" fmla="*/ 3 w 139"/>
                  <a:gd name="T11" fmla="*/ 12 h 154"/>
                  <a:gd name="T12" fmla="*/ 32 w 139"/>
                  <a:gd name="T13" fmla="*/ 17 h 154"/>
                  <a:gd name="T14" fmla="*/ 66 w 139"/>
                  <a:gd name="T15" fmla="*/ 17 h 154"/>
                  <a:gd name="T16" fmla="*/ 69 w 139"/>
                  <a:gd name="T17" fmla="*/ 17 h 154"/>
                  <a:gd name="T18" fmla="*/ 69 w 139"/>
                  <a:gd name="T19" fmla="*/ 13 h 154"/>
                  <a:gd name="T20" fmla="*/ 71 w 139"/>
                  <a:gd name="T21" fmla="*/ 12 h 154"/>
                  <a:gd name="T22" fmla="*/ 82 w 139"/>
                  <a:gd name="T23" fmla="*/ 12 h 154"/>
                  <a:gd name="T24" fmla="*/ 69 w 139"/>
                  <a:gd name="T25" fmla="*/ 6 h 154"/>
                  <a:gd name="T26" fmla="*/ 69 w 139"/>
                  <a:gd name="T27" fmla="*/ 12 h 154"/>
                  <a:gd name="T28" fmla="*/ 69 w 139"/>
                  <a:gd name="T29" fmla="*/ 3 h 154"/>
                  <a:gd name="T30" fmla="*/ 51 w 139"/>
                  <a:gd name="T31" fmla="*/ 0 h 15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9"/>
                  <a:gd name="T49" fmla="*/ 0 h 154"/>
                  <a:gd name="T50" fmla="*/ 139 w 139"/>
                  <a:gd name="T51" fmla="*/ 154 h 15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9" h="154">
                    <a:moveTo>
                      <a:pt x="51" y="0"/>
                    </a:moveTo>
                    <a:cubicBezTo>
                      <a:pt x="40" y="15"/>
                      <a:pt x="48" y="12"/>
                      <a:pt x="20" y="13"/>
                    </a:cubicBezTo>
                    <a:cubicBezTo>
                      <a:pt x="18" y="18"/>
                      <a:pt x="17" y="22"/>
                      <a:pt x="15" y="27"/>
                    </a:cubicBezTo>
                    <a:cubicBezTo>
                      <a:pt x="13" y="36"/>
                      <a:pt x="13" y="41"/>
                      <a:pt x="15" y="51"/>
                    </a:cubicBezTo>
                    <a:cubicBezTo>
                      <a:pt x="27" y="91"/>
                      <a:pt x="7" y="74"/>
                      <a:pt x="0" y="88"/>
                    </a:cubicBezTo>
                    <a:cubicBezTo>
                      <a:pt x="3" y="94"/>
                      <a:pt x="11" y="93"/>
                      <a:pt x="3" y="108"/>
                    </a:cubicBezTo>
                    <a:cubicBezTo>
                      <a:pt x="5" y="120"/>
                      <a:pt x="23" y="132"/>
                      <a:pt x="32" y="150"/>
                    </a:cubicBezTo>
                    <a:cubicBezTo>
                      <a:pt x="43" y="154"/>
                      <a:pt x="55" y="152"/>
                      <a:pt x="66" y="153"/>
                    </a:cubicBezTo>
                    <a:cubicBezTo>
                      <a:pt x="73" y="154"/>
                      <a:pt x="77" y="153"/>
                      <a:pt x="84" y="150"/>
                    </a:cubicBezTo>
                    <a:cubicBezTo>
                      <a:pt x="91" y="139"/>
                      <a:pt x="98" y="132"/>
                      <a:pt x="110" y="129"/>
                    </a:cubicBezTo>
                    <a:cubicBezTo>
                      <a:pt x="112" y="119"/>
                      <a:pt x="118" y="112"/>
                      <a:pt x="126" y="106"/>
                    </a:cubicBezTo>
                    <a:cubicBezTo>
                      <a:pt x="138" y="81"/>
                      <a:pt x="123" y="51"/>
                      <a:pt x="137" y="28"/>
                    </a:cubicBezTo>
                    <a:cubicBezTo>
                      <a:pt x="139" y="16"/>
                      <a:pt x="125" y="18"/>
                      <a:pt x="117" y="6"/>
                    </a:cubicBezTo>
                    <a:cubicBezTo>
                      <a:pt x="108" y="8"/>
                      <a:pt x="112" y="11"/>
                      <a:pt x="104" y="15"/>
                    </a:cubicBezTo>
                    <a:cubicBezTo>
                      <a:pt x="94" y="13"/>
                      <a:pt x="88" y="5"/>
                      <a:pt x="78" y="3"/>
                    </a:cubicBezTo>
                    <a:cubicBezTo>
                      <a:pt x="68" y="4"/>
                      <a:pt x="61" y="3"/>
                      <a:pt x="51" y="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81" name="Freeform 50"/>
              <p:cNvSpPr>
                <a:spLocks/>
              </p:cNvSpPr>
              <p:nvPr/>
            </p:nvSpPr>
            <p:spPr bwMode="auto">
              <a:xfrm>
                <a:off x="866" y="2780"/>
                <a:ext cx="194" cy="185"/>
              </a:xfrm>
              <a:custGeom>
                <a:avLst/>
                <a:gdLst>
                  <a:gd name="T0" fmla="*/ 40 w 195"/>
                  <a:gd name="T1" fmla="*/ 0 h 192"/>
                  <a:gd name="T2" fmla="*/ 31 w 195"/>
                  <a:gd name="T3" fmla="*/ 13 h 192"/>
                  <a:gd name="T4" fmla="*/ 16 w 195"/>
                  <a:gd name="T5" fmla="*/ 13 h 192"/>
                  <a:gd name="T6" fmla="*/ 1 w 195"/>
                  <a:gd name="T7" fmla="*/ 13 h 192"/>
                  <a:gd name="T8" fmla="*/ 24 w 195"/>
                  <a:gd name="T9" fmla="*/ 15 h 192"/>
                  <a:gd name="T10" fmla="*/ 48 w 195"/>
                  <a:gd name="T11" fmla="*/ 16 h 192"/>
                  <a:gd name="T12" fmla="*/ 61 w 195"/>
                  <a:gd name="T13" fmla="*/ 18 h 192"/>
                  <a:gd name="T14" fmla="*/ 84 w 195"/>
                  <a:gd name="T15" fmla="*/ 21 h 192"/>
                  <a:gd name="T16" fmla="*/ 97 w 195"/>
                  <a:gd name="T17" fmla="*/ 23 h 192"/>
                  <a:gd name="T18" fmla="*/ 97 w 195"/>
                  <a:gd name="T19" fmla="*/ 26 h 192"/>
                  <a:gd name="T20" fmla="*/ 113 w 195"/>
                  <a:gd name="T21" fmla="*/ 27 h 192"/>
                  <a:gd name="T22" fmla="*/ 134 w 195"/>
                  <a:gd name="T23" fmla="*/ 25 h 192"/>
                  <a:gd name="T24" fmla="*/ 140 w 195"/>
                  <a:gd name="T25" fmla="*/ 19 h 192"/>
                  <a:gd name="T26" fmla="*/ 138 w 195"/>
                  <a:gd name="T27" fmla="*/ 13 h 192"/>
                  <a:gd name="T28" fmla="*/ 125 w 195"/>
                  <a:gd name="T29" fmla="*/ 13 h 192"/>
                  <a:gd name="T30" fmla="*/ 97 w 195"/>
                  <a:gd name="T31" fmla="*/ 13 h 192"/>
                  <a:gd name="T32" fmla="*/ 97 w 195"/>
                  <a:gd name="T33" fmla="*/ 13 h 192"/>
                  <a:gd name="T34" fmla="*/ 97 w 195"/>
                  <a:gd name="T35" fmla="*/ 13 h 192"/>
                  <a:gd name="T36" fmla="*/ 67 w 195"/>
                  <a:gd name="T37" fmla="*/ 13 h 192"/>
                  <a:gd name="T38" fmla="*/ 40 w 195"/>
                  <a:gd name="T39" fmla="*/ 0 h 19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95"/>
                  <a:gd name="T61" fmla="*/ 0 h 192"/>
                  <a:gd name="T62" fmla="*/ 195 w 195"/>
                  <a:gd name="T63" fmla="*/ 192 h 192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95" h="192">
                    <a:moveTo>
                      <a:pt x="40" y="0"/>
                    </a:moveTo>
                    <a:cubicBezTo>
                      <a:pt x="39" y="7"/>
                      <a:pt x="36" y="9"/>
                      <a:pt x="31" y="14"/>
                    </a:cubicBezTo>
                    <a:cubicBezTo>
                      <a:pt x="30" y="22"/>
                      <a:pt x="37" y="71"/>
                      <a:pt x="16" y="92"/>
                    </a:cubicBezTo>
                    <a:cubicBezTo>
                      <a:pt x="15" y="93"/>
                      <a:pt x="0" y="108"/>
                      <a:pt x="1" y="111"/>
                    </a:cubicBezTo>
                    <a:cubicBezTo>
                      <a:pt x="2" y="114"/>
                      <a:pt x="21" y="124"/>
                      <a:pt x="24" y="125"/>
                    </a:cubicBezTo>
                    <a:cubicBezTo>
                      <a:pt x="32" y="127"/>
                      <a:pt x="40" y="127"/>
                      <a:pt x="48" y="129"/>
                    </a:cubicBezTo>
                    <a:cubicBezTo>
                      <a:pt x="53" y="132"/>
                      <a:pt x="57" y="134"/>
                      <a:pt x="61" y="138"/>
                    </a:cubicBezTo>
                    <a:cubicBezTo>
                      <a:pt x="65" y="149"/>
                      <a:pt x="73" y="154"/>
                      <a:pt x="84" y="156"/>
                    </a:cubicBezTo>
                    <a:cubicBezTo>
                      <a:pt x="94" y="161"/>
                      <a:pt x="103" y="162"/>
                      <a:pt x="112" y="170"/>
                    </a:cubicBezTo>
                    <a:cubicBezTo>
                      <a:pt x="119" y="177"/>
                      <a:pt x="128" y="187"/>
                      <a:pt x="138" y="189"/>
                    </a:cubicBezTo>
                    <a:cubicBezTo>
                      <a:pt x="149" y="187"/>
                      <a:pt x="158" y="190"/>
                      <a:pt x="168" y="192"/>
                    </a:cubicBezTo>
                    <a:cubicBezTo>
                      <a:pt x="179" y="191"/>
                      <a:pt x="182" y="184"/>
                      <a:pt x="189" y="177"/>
                    </a:cubicBezTo>
                    <a:cubicBezTo>
                      <a:pt x="191" y="166"/>
                      <a:pt x="192" y="154"/>
                      <a:pt x="195" y="143"/>
                    </a:cubicBezTo>
                    <a:cubicBezTo>
                      <a:pt x="194" y="129"/>
                      <a:pt x="195" y="115"/>
                      <a:pt x="193" y="101"/>
                    </a:cubicBezTo>
                    <a:cubicBezTo>
                      <a:pt x="193" y="99"/>
                      <a:pt x="182" y="92"/>
                      <a:pt x="180" y="90"/>
                    </a:cubicBezTo>
                    <a:cubicBezTo>
                      <a:pt x="168" y="82"/>
                      <a:pt x="166" y="68"/>
                      <a:pt x="144" y="66"/>
                    </a:cubicBezTo>
                    <a:cubicBezTo>
                      <a:pt x="139" y="68"/>
                      <a:pt x="136" y="71"/>
                      <a:pt x="130" y="72"/>
                    </a:cubicBezTo>
                    <a:cubicBezTo>
                      <a:pt x="124" y="75"/>
                      <a:pt x="123" y="69"/>
                      <a:pt x="118" y="65"/>
                    </a:cubicBezTo>
                    <a:cubicBezTo>
                      <a:pt x="115" y="49"/>
                      <a:pt x="81" y="35"/>
                      <a:pt x="67" y="27"/>
                    </a:cubicBezTo>
                    <a:cubicBezTo>
                      <a:pt x="59" y="17"/>
                      <a:pt x="44" y="12"/>
                      <a:pt x="40" y="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82" name="Freeform 51"/>
              <p:cNvSpPr>
                <a:spLocks/>
              </p:cNvSpPr>
              <p:nvPr/>
            </p:nvSpPr>
            <p:spPr bwMode="auto">
              <a:xfrm>
                <a:off x="789" y="2884"/>
                <a:ext cx="369" cy="286"/>
              </a:xfrm>
              <a:custGeom>
                <a:avLst/>
                <a:gdLst>
                  <a:gd name="T0" fmla="*/ 0 w 371"/>
                  <a:gd name="T1" fmla="*/ 13 h 297"/>
                  <a:gd name="T2" fmla="*/ 47 w 371"/>
                  <a:gd name="T3" fmla="*/ 13 h 297"/>
                  <a:gd name="T4" fmla="*/ 62 w 371"/>
                  <a:gd name="T5" fmla="*/ 13 h 297"/>
                  <a:gd name="T6" fmla="*/ 92 w 371"/>
                  <a:gd name="T7" fmla="*/ 16 h 297"/>
                  <a:gd name="T8" fmla="*/ 90 w 371"/>
                  <a:gd name="T9" fmla="*/ 20 h 297"/>
                  <a:gd name="T10" fmla="*/ 92 w 371"/>
                  <a:gd name="T11" fmla="*/ 23 h 297"/>
                  <a:gd name="T12" fmla="*/ 92 w 371"/>
                  <a:gd name="T13" fmla="*/ 24 h 297"/>
                  <a:gd name="T14" fmla="*/ 92 w 371"/>
                  <a:gd name="T15" fmla="*/ 27 h 297"/>
                  <a:gd name="T16" fmla="*/ 94 w 371"/>
                  <a:gd name="T17" fmla="*/ 29 h 297"/>
                  <a:gd name="T18" fmla="*/ 103 w 371"/>
                  <a:gd name="T19" fmla="*/ 31 h 297"/>
                  <a:gd name="T20" fmla="*/ 115 w 371"/>
                  <a:gd name="T21" fmla="*/ 33 h 297"/>
                  <a:gd name="T22" fmla="*/ 127 w 371"/>
                  <a:gd name="T23" fmla="*/ 37 h 297"/>
                  <a:gd name="T24" fmla="*/ 160 w 371"/>
                  <a:gd name="T25" fmla="*/ 35 h 297"/>
                  <a:gd name="T26" fmla="*/ 193 w 371"/>
                  <a:gd name="T27" fmla="*/ 34 h 297"/>
                  <a:gd name="T28" fmla="*/ 211 w 371"/>
                  <a:gd name="T29" fmla="*/ 33 h 297"/>
                  <a:gd name="T30" fmla="*/ 235 w 371"/>
                  <a:gd name="T31" fmla="*/ 33 h 297"/>
                  <a:gd name="T32" fmla="*/ 263 w 371"/>
                  <a:gd name="T33" fmla="*/ 33 h 297"/>
                  <a:gd name="T34" fmla="*/ 265 w 371"/>
                  <a:gd name="T35" fmla="*/ 31 h 297"/>
                  <a:gd name="T36" fmla="*/ 256 w 371"/>
                  <a:gd name="T37" fmla="*/ 27 h 297"/>
                  <a:gd name="T38" fmla="*/ 250 w 371"/>
                  <a:gd name="T39" fmla="*/ 24 h 297"/>
                  <a:gd name="T40" fmla="*/ 238 w 371"/>
                  <a:gd name="T41" fmla="*/ 19 h 297"/>
                  <a:gd name="T42" fmla="*/ 232 w 371"/>
                  <a:gd name="T43" fmla="*/ 17 h 297"/>
                  <a:gd name="T44" fmla="*/ 228 w 371"/>
                  <a:gd name="T45" fmla="*/ 13 h 297"/>
                  <a:gd name="T46" fmla="*/ 206 w 371"/>
                  <a:gd name="T47" fmla="*/ 13 h 297"/>
                  <a:gd name="T48" fmla="*/ 197 w 371"/>
                  <a:gd name="T49" fmla="*/ 13 h 297"/>
                  <a:gd name="T50" fmla="*/ 154 w 371"/>
                  <a:gd name="T51" fmla="*/ 13 h 297"/>
                  <a:gd name="T52" fmla="*/ 137 w 371"/>
                  <a:gd name="T53" fmla="*/ 13 h 297"/>
                  <a:gd name="T54" fmla="*/ 113 w 371"/>
                  <a:gd name="T55" fmla="*/ 13 h 297"/>
                  <a:gd name="T56" fmla="*/ 95 w 371"/>
                  <a:gd name="T57" fmla="*/ 13 h 297"/>
                  <a:gd name="T58" fmla="*/ 92 w 371"/>
                  <a:gd name="T59" fmla="*/ 13 h 297"/>
                  <a:gd name="T60" fmla="*/ 80 w 371"/>
                  <a:gd name="T61" fmla="*/ 0 h 297"/>
                  <a:gd name="T62" fmla="*/ 48 w 371"/>
                  <a:gd name="T63" fmla="*/ 13 h 297"/>
                  <a:gd name="T64" fmla="*/ 18 w 371"/>
                  <a:gd name="T65" fmla="*/ 13 h 297"/>
                  <a:gd name="T66" fmla="*/ 6 w 371"/>
                  <a:gd name="T67" fmla="*/ 13 h 297"/>
                  <a:gd name="T68" fmla="*/ 0 w 371"/>
                  <a:gd name="T69" fmla="*/ 13 h 29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71"/>
                  <a:gd name="T106" fmla="*/ 0 h 297"/>
                  <a:gd name="T107" fmla="*/ 371 w 371"/>
                  <a:gd name="T108" fmla="*/ 297 h 29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71" h="297">
                    <a:moveTo>
                      <a:pt x="0" y="50"/>
                    </a:moveTo>
                    <a:cubicBezTo>
                      <a:pt x="19" y="60"/>
                      <a:pt x="25" y="86"/>
                      <a:pt x="47" y="90"/>
                    </a:cubicBezTo>
                    <a:cubicBezTo>
                      <a:pt x="52" y="92"/>
                      <a:pt x="57" y="93"/>
                      <a:pt x="62" y="95"/>
                    </a:cubicBezTo>
                    <a:cubicBezTo>
                      <a:pt x="75" y="108"/>
                      <a:pt x="84" y="123"/>
                      <a:pt x="99" y="134"/>
                    </a:cubicBezTo>
                    <a:cubicBezTo>
                      <a:pt x="103" y="141"/>
                      <a:pt x="95" y="147"/>
                      <a:pt x="90" y="152"/>
                    </a:cubicBezTo>
                    <a:cubicBezTo>
                      <a:pt x="93" y="165"/>
                      <a:pt x="90" y="159"/>
                      <a:pt x="99" y="170"/>
                    </a:cubicBezTo>
                    <a:cubicBezTo>
                      <a:pt x="101" y="173"/>
                      <a:pt x="108" y="177"/>
                      <a:pt x="108" y="177"/>
                    </a:cubicBezTo>
                    <a:cubicBezTo>
                      <a:pt x="119" y="196"/>
                      <a:pt x="110" y="202"/>
                      <a:pt x="137" y="204"/>
                    </a:cubicBezTo>
                    <a:cubicBezTo>
                      <a:pt x="143" y="207"/>
                      <a:pt x="146" y="215"/>
                      <a:pt x="149" y="221"/>
                    </a:cubicBezTo>
                    <a:cubicBezTo>
                      <a:pt x="150" y="229"/>
                      <a:pt x="151" y="235"/>
                      <a:pt x="158" y="239"/>
                    </a:cubicBezTo>
                    <a:cubicBezTo>
                      <a:pt x="163" y="246"/>
                      <a:pt x="167" y="249"/>
                      <a:pt x="170" y="257"/>
                    </a:cubicBezTo>
                    <a:cubicBezTo>
                      <a:pt x="171" y="270"/>
                      <a:pt x="170" y="289"/>
                      <a:pt x="182" y="296"/>
                    </a:cubicBezTo>
                    <a:cubicBezTo>
                      <a:pt x="223" y="291"/>
                      <a:pt x="203" y="297"/>
                      <a:pt x="215" y="272"/>
                    </a:cubicBezTo>
                    <a:cubicBezTo>
                      <a:pt x="217" y="262"/>
                      <a:pt x="239" y="261"/>
                      <a:pt x="248" y="260"/>
                    </a:cubicBezTo>
                    <a:cubicBezTo>
                      <a:pt x="254" y="258"/>
                      <a:pt x="260" y="255"/>
                      <a:pt x="266" y="254"/>
                    </a:cubicBezTo>
                    <a:cubicBezTo>
                      <a:pt x="277" y="249"/>
                      <a:pt x="290" y="252"/>
                      <a:pt x="302" y="252"/>
                    </a:cubicBezTo>
                    <a:cubicBezTo>
                      <a:pt x="322" y="259"/>
                      <a:pt x="335" y="255"/>
                      <a:pt x="359" y="254"/>
                    </a:cubicBezTo>
                    <a:cubicBezTo>
                      <a:pt x="371" y="251"/>
                      <a:pt x="368" y="249"/>
                      <a:pt x="363" y="239"/>
                    </a:cubicBezTo>
                    <a:cubicBezTo>
                      <a:pt x="360" y="223"/>
                      <a:pt x="359" y="209"/>
                      <a:pt x="345" y="200"/>
                    </a:cubicBezTo>
                    <a:cubicBezTo>
                      <a:pt x="340" y="194"/>
                      <a:pt x="333" y="197"/>
                      <a:pt x="333" y="182"/>
                    </a:cubicBezTo>
                    <a:cubicBezTo>
                      <a:pt x="330" y="167"/>
                      <a:pt x="326" y="149"/>
                      <a:pt x="309" y="146"/>
                    </a:cubicBezTo>
                    <a:cubicBezTo>
                      <a:pt x="304" y="143"/>
                      <a:pt x="301" y="142"/>
                      <a:pt x="297" y="137"/>
                    </a:cubicBezTo>
                    <a:cubicBezTo>
                      <a:pt x="301" y="126"/>
                      <a:pt x="297" y="122"/>
                      <a:pt x="288" y="116"/>
                    </a:cubicBezTo>
                    <a:cubicBezTo>
                      <a:pt x="281" y="107"/>
                      <a:pt x="272" y="108"/>
                      <a:pt x="261" y="107"/>
                    </a:cubicBezTo>
                    <a:cubicBezTo>
                      <a:pt x="256" y="104"/>
                      <a:pt x="255" y="100"/>
                      <a:pt x="252" y="95"/>
                    </a:cubicBezTo>
                    <a:cubicBezTo>
                      <a:pt x="248" y="76"/>
                      <a:pt x="224" y="80"/>
                      <a:pt x="209" y="78"/>
                    </a:cubicBezTo>
                    <a:cubicBezTo>
                      <a:pt x="203" y="70"/>
                      <a:pt x="203" y="68"/>
                      <a:pt x="192" y="66"/>
                    </a:cubicBezTo>
                    <a:cubicBezTo>
                      <a:pt x="183" y="60"/>
                      <a:pt x="180" y="55"/>
                      <a:pt x="168" y="53"/>
                    </a:cubicBezTo>
                    <a:cubicBezTo>
                      <a:pt x="162" y="50"/>
                      <a:pt x="156" y="48"/>
                      <a:pt x="150" y="47"/>
                    </a:cubicBezTo>
                    <a:cubicBezTo>
                      <a:pt x="132" y="25"/>
                      <a:pt x="132" y="23"/>
                      <a:pt x="104" y="18"/>
                    </a:cubicBezTo>
                    <a:cubicBezTo>
                      <a:pt x="98" y="14"/>
                      <a:pt x="84" y="6"/>
                      <a:pt x="80" y="0"/>
                    </a:cubicBezTo>
                    <a:cubicBezTo>
                      <a:pt x="67" y="5"/>
                      <a:pt x="63" y="19"/>
                      <a:pt x="48" y="21"/>
                    </a:cubicBezTo>
                    <a:cubicBezTo>
                      <a:pt x="33" y="24"/>
                      <a:pt x="18" y="20"/>
                      <a:pt x="18" y="20"/>
                    </a:cubicBezTo>
                    <a:cubicBezTo>
                      <a:pt x="12" y="17"/>
                      <a:pt x="10" y="19"/>
                      <a:pt x="6" y="24"/>
                    </a:cubicBezTo>
                    <a:cubicBezTo>
                      <a:pt x="9" y="32"/>
                      <a:pt x="8" y="45"/>
                      <a:pt x="0" y="5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83" name="Freeform 52"/>
              <p:cNvSpPr>
                <a:spLocks/>
              </p:cNvSpPr>
              <p:nvPr/>
            </p:nvSpPr>
            <p:spPr bwMode="auto">
              <a:xfrm>
                <a:off x="706" y="3172"/>
                <a:ext cx="160" cy="238"/>
              </a:xfrm>
              <a:custGeom>
                <a:avLst/>
                <a:gdLst>
                  <a:gd name="T0" fmla="*/ 47 w 160"/>
                  <a:gd name="T1" fmla="*/ 6 h 246"/>
                  <a:gd name="T2" fmla="*/ 58 w 160"/>
                  <a:gd name="T3" fmla="*/ 15 h 246"/>
                  <a:gd name="T4" fmla="*/ 71 w 160"/>
                  <a:gd name="T5" fmla="*/ 15 h 246"/>
                  <a:gd name="T6" fmla="*/ 55 w 160"/>
                  <a:gd name="T7" fmla="*/ 17 h 246"/>
                  <a:gd name="T8" fmla="*/ 50 w 160"/>
                  <a:gd name="T9" fmla="*/ 20 h 246"/>
                  <a:gd name="T10" fmla="*/ 64 w 160"/>
                  <a:gd name="T11" fmla="*/ 24 h 246"/>
                  <a:gd name="T12" fmla="*/ 71 w 160"/>
                  <a:gd name="T13" fmla="*/ 26 h 246"/>
                  <a:gd name="T14" fmla="*/ 49 w 160"/>
                  <a:gd name="T15" fmla="*/ 28 h 246"/>
                  <a:gd name="T16" fmla="*/ 44 w 160"/>
                  <a:gd name="T17" fmla="*/ 29 h 246"/>
                  <a:gd name="T18" fmla="*/ 40 w 160"/>
                  <a:gd name="T19" fmla="*/ 30 h 246"/>
                  <a:gd name="T20" fmla="*/ 31 w 160"/>
                  <a:gd name="T21" fmla="*/ 31 h 246"/>
                  <a:gd name="T22" fmla="*/ 11 w 160"/>
                  <a:gd name="T23" fmla="*/ 36 h 246"/>
                  <a:gd name="T24" fmla="*/ 23 w 160"/>
                  <a:gd name="T25" fmla="*/ 40 h 246"/>
                  <a:gd name="T26" fmla="*/ 56 w 160"/>
                  <a:gd name="T27" fmla="*/ 40 h 246"/>
                  <a:gd name="T28" fmla="*/ 83 w 160"/>
                  <a:gd name="T29" fmla="*/ 41 h 246"/>
                  <a:gd name="T30" fmla="*/ 100 w 160"/>
                  <a:gd name="T31" fmla="*/ 39 h 246"/>
                  <a:gd name="T32" fmla="*/ 130 w 160"/>
                  <a:gd name="T33" fmla="*/ 35 h 246"/>
                  <a:gd name="T34" fmla="*/ 148 w 160"/>
                  <a:gd name="T35" fmla="*/ 32 h 246"/>
                  <a:gd name="T36" fmla="*/ 160 w 160"/>
                  <a:gd name="T37" fmla="*/ 30 h 246"/>
                  <a:gd name="T38" fmla="*/ 152 w 160"/>
                  <a:gd name="T39" fmla="*/ 21 h 246"/>
                  <a:gd name="T40" fmla="*/ 134 w 160"/>
                  <a:gd name="T41" fmla="*/ 15 h 246"/>
                  <a:gd name="T42" fmla="*/ 122 w 160"/>
                  <a:gd name="T43" fmla="*/ 15 h 246"/>
                  <a:gd name="T44" fmla="*/ 131 w 160"/>
                  <a:gd name="T45" fmla="*/ 15 h 246"/>
                  <a:gd name="T46" fmla="*/ 131 w 160"/>
                  <a:gd name="T47" fmla="*/ 15 h 246"/>
                  <a:gd name="T48" fmla="*/ 124 w 160"/>
                  <a:gd name="T49" fmla="*/ 15 h 246"/>
                  <a:gd name="T50" fmla="*/ 130 w 160"/>
                  <a:gd name="T51" fmla="*/ 4 h 246"/>
                  <a:gd name="T52" fmla="*/ 97 w 160"/>
                  <a:gd name="T53" fmla="*/ 0 h 246"/>
                  <a:gd name="T54" fmla="*/ 56 w 160"/>
                  <a:gd name="T55" fmla="*/ 1 h 246"/>
                  <a:gd name="T56" fmla="*/ 47 w 160"/>
                  <a:gd name="T57" fmla="*/ 6 h 24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60"/>
                  <a:gd name="T88" fmla="*/ 0 h 246"/>
                  <a:gd name="T89" fmla="*/ 160 w 160"/>
                  <a:gd name="T90" fmla="*/ 246 h 24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60" h="246">
                    <a:moveTo>
                      <a:pt x="47" y="6"/>
                    </a:moveTo>
                    <a:cubicBezTo>
                      <a:pt x="51" y="14"/>
                      <a:pt x="53" y="21"/>
                      <a:pt x="58" y="28"/>
                    </a:cubicBezTo>
                    <a:cubicBezTo>
                      <a:pt x="62" y="50"/>
                      <a:pt x="51" y="79"/>
                      <a:pt x="71" y="94"/>
                    </a:cubicBezTo>
                    <a:cubicBezTo>
                      <a:pt x="70" y="106"/>
                      <a:pt x="64" y="104"/>
                      <a:pt x="55" y="111"/>
                    </a:cubicBezTo>
                    <a:cubicBezTo>
                      <a:pt x="53" y="115"/>
                      <a:pt x="52" y="120"/>
                      <a:pt x="50" y="124"/>
                    </a:cubicBezTo>
                    <a:cubicBezTo>
                      <a:pt x="53" y="132"/>
                      <a:pt x="59" y="136"/>
                      <a:pt x="64" y="142"/>
                    </a:cubicBezTo>
                    <a:cubicBezTo>
                      <a:pt x="67" y="145"/>
                      <a:pt x="71" y="151"/>
                      <a:pt x="71" y="151"/>
                    </a:cubicBezTo>
                    <a:cubicBezTo>
                      <a:pt x="69" y="161"/>
                      <a:pt x="58" y="160"/>
                      <a:pt x="49" y="162"/>
                    </a:cubicBezTo>
                    <a:cubicBezTo>
                      <a:pt x="47" y="163"/>
                      <a:pt x="46" y="164"/>
                      <a:pt x="44" y="166"/>
                    </a:cubicBezTo>
                    <a:cubicBezTo>
                      <a:pt x="42" y="168"/>
                      <a:pt x="42" y="170"/>
                      <a:pt x="40" y="171"/>
                    </a:cubicBezTo>
                    <a:cubicBezTo>
                      <a:pt x="37" y="174"/>
                      <a:pt x="31" y="178"/>
                      <a:pt x="31" y="178"/>
                    </a:cubicBezTo>
                    <a:cubicBezTo>
                      <a:pt x="22" y="192"/>
                      <a:pt x="30" y="205"/>
                      <a:pt x="11" y="208"/>
                    </a:cubicBezTo>
                    <a:cubicBezTo>
                      <a:pt x="0" y="216"/>
                      <a:pt x="11" y="233"/>
                      <a:pt x="23" y="235"/>
                    </a:cubicBezTo>
                    <a:cubicBezTo>
                      <a:pt x="34" y="236"/>
                      <a:pt x="45" y="236"/>
                      <a:pt x="56" y="237"/>
                    </a:cubicBezTo>
                    <a:cubicBezTo>
                      <a:pt x="65" y="239"/>
                      <a:pt x="74" y="243"/>
                      <a:pt x="83" y="246"/>
                    </a:cubicBezTo>
                    <a:cubicBezTo>
                      <a:pt x="93" y="243"/>
                      <a:pt x="94" y="239"/>
                      <a:pt x="100" y="231"/>
                    </a:cubicBezTo>
                    <a:cubicBezTo>
                      <a:pt x="103" y="215"/>
                      <a:pt x="120" y="209"/>
                      <a:pt x="130" y="199"/>
                    </a:cubicBezTo>
                    <a:cubicBezTo>
                      <a:pt x="132" y="189"/>
                      <a:pt x="139" y="185"/>
                      <a:pt x="148" y="183"/>
                    </a:cubicBezTo>
                    <a:cubicBezTo>
                      <a:pt x="152" y="178"/>
                      <a:pt x="156" y="176"/>
                      <a:pt x="160" y="171"/>
                    </a:cubicBezTo>
                    <a:cubicBezTo>
                      <a:pt x="158" y="156"/>
                      <a:pt x="158" y="141"/>
                      <a:pt x="152" y="127"/>
                    </a:cubicBezTo>
                    <a:cubicBezTo>
                      <a:pt x="151" y="118"/>
                      <a:pt x="142" y="110"/>
                      <a:pt x="134" y="105"/>
                    </a:cubicBezTo>
                    <a:cubicBezTo>
                      <a:pt x="130" y="100"/>
                      <a:pt x="126" y="98"/>
                      <a:pt x="122" y="93"/>
                    </a:cubicBezTo>
                    <a:cubicBezTo>
                      <a:pt x="124" y="87"/>
                      <a:pt x="126" y="85"/>
                      <a:pt x="131" y="82"/>
                    </a:cubicBezTo>
                    <a:cubicBezTo>
                      <a:pt x="139" y="71"/>
                      <a:pt x="143" y="58"/>
                      <a:pt x="131" y="48"/>
                    </a:cubicBezTo>
                    <a:cubicBezTo>
                      <a:pt x="128" y="43"/>
                      <a:pt x="125" y="40"/>
                      <a:pt x="124" y="34"/>
                    </a:cubicBezTo>
                    <a:cubicBezTo>
                      <a:pt x="125" y="24"/>
                      <a:pt x="127" y="14"/>
                      <a:pt x="130" y="4"/>
                    </a:cubicBezTo>
                    <a:cubicBezTo>
                      <a:pt x="119" y="2"/>
                      <a:pt x="108" y="1"/>
                      <a:pt x="97" y="0"/>
                    </a:cubicBezTo>
                    <a:cubicBezTo>
                      <a:pt x="83" y="0"/>
                      <a:pt x="70" y="0"/>
                      <a:pt x="56" y="1"/>
                    </a:cubicBezTo>
                    <a:cubicBezTo>
                      <a:pt x="53" y="1"/>
                      <a:pt x="47" y="6"/>
                      <a:pt x="47" y="6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84" name="Freeform 53"/>
              <p:cNvSpPr>
                <a:spLocks/>
              </p:cNvSpPr>
              <p:nvPr/>
            </p:nvSpPr>
            <p:spPr bwMode="auto">
              <a:xfrm>
                <a:off x="578" y="3161"/>
                <a:ext cx="199" cy="267"/>
              </a:xfrm>
              <a:custGeom>
                <a:avLst/>
                <a:gdLst>
                  <a:gd name="T0" fmla="*/ 76 w 200"/>
                  <a:gd name="T1" fmla="*/ 13 h 277"/>
                  <a:gd name="T2" fmla="*/ 100 w 200"/>
                  <a:gd name="T3" fmla="*/ 13 h 277"/>
                  <a:gd name="T4" fmla="*/ 88 w 200"/>
                  <a:gd name="T5" fmla="*/ 13 h 277"/>
                  <a:gd name="T6" fmla="*/ 50 w 200"/>
                  <a:gd name="T7" fmla="*/ 13 h 277"/>
                  <a:gd name="T8" fmla="*/ 46 w 200"/>
                  <a:gd name="T9" fmla="*/ 13 h 277"/>
                  <a:gd name="T10" fmla="*/ 14 w 200"/>
                  <a:gd name="T11" fmla="*/ 13 h 277"/>
                  <a:gd name="T12" fmla="*/ 5 w 200"/>
                  <a:gd name="T13" fmla="*/ 13 h 277"/>
                  <a:gd name="T14" fmla="*/ 7 w 200"/>
                  <a:gd name="T15" fmla="*/ 17 h 277"/>
                  <a:gd name="T16" fmla="*/ 13 w 200"/>
                  <a:gd name="T17" fmla="*/ 21 h 277"/>
                  <a:gd name="T18" fmla="*/ 28 w 200"/>
                  <a:gd name="T19" fmla="*/ 25 h 277"/>
                  <a:gd name="T20" fmla="*/ 56 w 200"/>
                  <a:gd name="T21" fmla="*/ 30 h 277"/>
                  <a:gd name="T22" fmla="*/ 46 w 200"/>
                  <a:gd name="T23" fmla="*/ 33 h 277"/>
                  <a:gd name="T24" fmla="*/ 56 w 200"/>
                  <a:gd name="T25" fmla="*/ 34 h 277"/>
                  <a:gd name="T26" fmla="*/ 100 w 200"/>
                  <a:gd name="T27" fmla="*/ 37 h 277"/>
                  <a:gd name="T28" fmla="*/ 100 w 200"/>
                  <a:gd name="T29" fmla="*/ 37 h 277"/>
                  <a:gd name="T30" fmla="*/ 100 w 200"/>
                  <a:gd name="T31" fmla="*/ 36 h 277"/>
                  <a:gd name="T32" fmla="*/ 100 w 200"/>
                  <a:gd name="T33" fmla="*/ 34 h 277"/>
                  <a:gd name="T34" fmla="*/ 100 w 200"/>
                  <a:gd name="T35" fmla="*/ 32 h 277"/>
                  <a:gd name="T36" fmla="*/ 100 w 200"/>
                  <a:gd name="T37" fmla="*/ 31 h 277"/>
                  <a:gd name="T38" fmla="*/ 111 w 200"/>
                  <a:gd name="T39" fmla="*/ 27 h 277"/>
                  <a:gd name="T40" fmla="*/ 133 w 200"/>
                  <a:gd name="T41" fmla="*/ 24 h 277"/>
                  <a:gd name="T42" fmla="*/ 145 w 200"/>
                  <a:gd name="T43" fmla="*/ 23 h 277"/>
                  <a:gd name="T44" fmla="*/ 127 w 200"/>
                  <a:gd name="T45" fmla="*/ 18 h 277"/>
                  <a:gd name="T46" fmla="*/ 133 w 200"/>
                  <a:gd name="T47" fmla="*/ 14 h 277"/>
                  <a:gd name="T48" fmla="*/ 145 w 200"/>
                  <a:gd name="T49" fmla="*/ 13 h 277"/>
                  <a:gd name="T50" fmla="*/ 132 w 200"/>
                  <a:gd name="T51" fmla="*/ 13 h 277"/>
                  <a:gd name="T52" fmla="*/ 127 w 200"/>
                  <a:gd name="T53" fmla="*/ 13 h 277"/>
                  <a:gd name="T54" fmla="*/ 103 w 200"/>
                  <a:gd name="T55" fmla="*/ 0 h 277"/>
                  <a:gd name="T56" fmla="*/ 100 w 200"/>
                  <a:gd name="T57" fmla="*/ 1 h 277"/>
                  <a:gd name="T58" fmla="*/ 100 w 200"/>
                  <a:gd name="T59" fmla="*/ 13 h 277"/>
                  <a:gd name="T60" fmla="*/ 98 w 200"/>
                  <a:gd name="T61" fmla="*/ 10 h 277"/>
                  <a:gd name="T62" fmla="*/ 76 w 200"/>
                  <a:gd name="T63" fmla="*/ 13 h 277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0"/>
                  <a:gd name="T97" fmla="*/ 0 h 277"/>
                  <a:gd name="T98" fmla="*/ 200 w 200"/>
                  <a:gd name="T99" fmla="*/ 277 h 277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0" h="277">
                    <a:moveTo>
                      <a:pt x="76" y="21"/>
                    </a:moveTo>
                    <a:cubicBezTo>
                      <a:pt x="88" y="23"/>
                      <a:pt x="95" y="32"/>
                      <a:pt x="104" y="39"/>
                    </a:cubicBezTo>
                    <a:cubicBezTo>
                      <a:pt x="109" y="48"/>
                      <a:pt x="95" y="59"/>
                      <a:pt x="88" y="64"/>
                    </a:cubicBezTo>
                    <a:cubicBezTo>
                      <a:pt x="73" y="61"/>
                      <a:pt x="68" y="61"/>
                      <a:pt x="50" y="63"/>
                    </a:cubicBezTo>
                    <a:cubicBezTo>
                      <a:pt x="43" y="72"/>
                      <a:pt x="51" y="61"/>
                      <a:pt x="46" y="75"/>
                    </a:cubicBezTo>
                    <a:cubicBezTo>
                      <a:pt x="42" y="86"/>
                      <a:pt x="23" y="90"/>
                      <a:pt x="14" y="91"/>
                    </a:cubicBezTo>
                    <a:cubicBezTo>
                      <a:pt x="9" y="94"/>
                      <a:pt x="7" y="96"/>
                      <a:pt x="5" y="102"/>
                    </a:cubicBezTo>
                    <a:cubicBezTo>
                      <a:pt x="3" y="114"/>
                      <a:pt x="0" y="117"/>
                      <a:pt x="7" y="129"/>
                    </a:cubicBezTo>
                    <a:cubicBezTo>
                      <a:pt x="8" y="137"/>
                      <a:pt x="10" y="146"/>
                      <a:pt x="13" y="153"/>
                    </a:cubicBezTo>
                    <a:cubicBezTo>
                      <a:pt x="14" y="162"/>
                      <a:pt x="22" y="167"/>
                      <a:pt x="28" y="174"/>
                    </a:cubicBezTo>
                    <a:cubicBezTo>
                      <a:pt x="39" y="186"/>
                      <a:pt x="46" y="201"/>
                      <a:pt x="56" y="214"/>
                    </a:cubicBezTo>
                    <a:cubicBezTo>
                      <a:pt x="55" y="223"/>
                      <a:pt x="53" y="228"/>
                      <a:pt x="46" y="235"/>
                    </a:cubicBezTo>
                    <a:cubicBezTo>
                      <a:pt x="47" y="243"/>
                      <a:pt x="50" y="243"/>
                      <a:pt x="56" y="247"/>
                    </a:cubicBezTo>
                    <a:cubicBezTo>
                      <a:pt x="67" y="265"/>
                      <a:pt x="82" y="271"/>
                      <a:pt x="103" y="274"/>
                    </a:cubicBezTo>
                    <a:cubicBezTo>
                      <a:pt x="109" y="277"/>
                      <a:pt x="112" y="274"/>
                      <a:pt x="118" y="273"/>
                    </a:cubicBezTo>
                    <a:cubicBezTo>
                      <a:pt x="124" y="268"/>
                      <a:pt x="134" y="263"/>
                      <a:pt x="142" y="261"/>
                    </a:cubicBezTo>
                    <a:cubicBezTo>
                      <a:pt x="154" y="252"/>
                      <a:pt x="152" y="247"/>
                      <a:pt x="140" y="240"/>
                    </a:cubicBezTo>
                    <a:cubicBezTo>
                      <a:pt x="139" y="235"/>
                      <a:pt x="137" y="231"/>
                      <a:pt x="136" y="226"/>
                    </a:cubicBezTo>
                    <a:cubicBezTo>
                      <a:pt x="140" y="221"/>
                      <a:pt x="142" y="220"/>
                      <a:pt x="148" y="219"/>
                    </a:cubicBezTo>
                    <a:cubicBezTo>
                      <a:pt x="159" y="210"/>
                      <a:pt x="153" y="194"/>
                      <a:pt x="166" y="186"/>
                    </a:cubicBezTo>
                    <a:cubicBezTo>
                      <a:pt x="172" y="177"/>
                      <a:pt x="177" y="173"/>
                      <a:pt x="188" y="171"/>
                    </a:cubicBezTo>
                    <a:cubicBezTo>
                      <a:pt x="195" y="168"/>
                      <a:pt x="198" y="171"/>
                      <a:pt x="200" y="163"/>
                    </a:cubicBezTo>
                    <a:cubicBezTo>
                      <a:pt x="194" y="154"/>
                      <a:pt x="188" y="145"/>
                      <a:pt x="182" y="136"/>
                    </a:cubicBezTo>
                    <a:cubicBezTo>
                      <a:pt x="184" y="126"/>
                      <a:pt x="180" y="123"/>
                      <a:pt x="188" y="118"/>
                    </a:cubicBezTo>
                    <a:cubicBezTo>
                      <a:pt x="192" y="113"/>
                      <a:pt x="199" y="113"/>
                      <a:pt x="200" y="106"/>
                    </a:cubicBezTo>
                    <a:cubicBezTo>
                      <a:pt x="195" y="96"/>
                      <a:pt x="189" y="91"/>
                      <a:pt x="187" y="79"/>
                    </a:cubicBezTo>
                    <a:cubicBezTo>
                      <a:pt x="186" y="63"/>
                      <a:pt x="190" y="42"/>
                      <a:pt x="182" y="27"/>
                    </a:cubicBezTo>
                    <a:cubicBezTo>
                      <a:pt x="181" y="20"/>
                      <a:pt x="165" y="1"/>
                      <a:pt x="158" y="0"/>
                    </a:cubicBezTo>
                    <a:cubicBezTo>
                      <a:pt x="152" y="0"/>
                      <a:pt x="146" y="0"/>
                      <a:pt x="140" y="1"/>
                    </a:cubicBezTo>
                    <a:cubicBezTo>
                      <a:pt x="133" y="2"/>
                      <a:pt x="136" y="15"/>
                      <a:pt x="128" y="16"/>
                    </a:cubicBezTo>
                    <a:cubicBezTo>
                      <a:pt x="117" y="17"/>
                      <a:pt x="112" y="4"/>
                      <a:pt x="98" y="10"/>
                    </a:cubicBezTo>
                    <a:cubicBezTo>
                      <a:pt x="93" y="13"/>
                      <a:pt x="82" y="23"/>
                      <a:pt x="76" y="21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85" name="Freeform 54"/>
              <p:cNvSpPr>
                <a:spLocks/>
              </p:cNvSpPr>
              <p:nvPr/>
            </p:nvSpPr>
            <p:spPr bwMode="auto">
              <a:xfrm>
                <a:off x="358" y="3170"/>
                <a:ext cx="92" cy="104"/>
              </a:xfrm>
              <a:custGeom>
                <a:avLst/>
                <a:gdLst>
                  <a:gd name="T0" fmla="*/ 76 w 92"/>
                  <a:gd name="T1" fmla="*/ 17 h 107"/>
                  <a:gd name="T2" fmla="*/ 90 w 92"/>
                  <a:gd name="T3" fmla="*/ 17 h 107"/>
                  <a:gd name="T4" fmla="*/ 72 w 92"/>
                  <a:gd name="T5" fmla="*/ 22 h 107"/>
                  <a:gd name="T6" fmla="*/ 49 w 92"/>
                  <a:gd name="T7" fmla="*/ 19 h 107"/>
                  <a:gd name="T8" fmla="*/ 36 w 92"/>
                  <a:gd name="T9" fmla="*/ 17 h 107"/>
                  <a:gd name="T10" fmla="*/ 24 w 92"/>
                  <a:gd name="T11" fmla="*/ 17 h 107"/>
                  <a:gd name="T12" fmla="*/ 24 w 92"/>
                  <a:gd name="T13" fmla="*/ 17 h 107"/>
                  <a:gd name="T14" fmla="*/ 16 w 92"/>
                  <a:gd name="T15" fmla="*/ 17 h 107"/>
                  <a:gd name="T16" fmla="*/ 4 w 92"/>
                  <a:gd name="T17" fmla="*/ 17 h 107"/>
                  <a:gd name="T18" fmla="*/ 13 w 92"/>
                  <a:gd name="T19" fmla="*/ 0 h 107"/>
                  <a:gd name="T20" fmla="*/ 34 w 92"/>
                  <a:gd name="T21" fmla="*/ 5 h 107"/>
                  <a:gd name="T22" fmla="*/ 57 w 92"/>
                  <a:gd name="T23" fmla="*/ 17 h 107"/>
                  <a:gd name="T24" fmla="*/ 69 w 92"/>
                  <a:gd name="T25" fmla="*/ 17 h 107"/>
                  <a:gd name="T26" fmla="*/ 76 w 92"/>
                  <a:gd name="T27" fmla="*/ 17 h 10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92"/>
                  <a:gd name="T43" fmla="*/ 0 h 107"/>
                  <a:gd name="T44" fmla="*/ 92 w 92"/>
                  <a:gd name="T45" fmla="*/ 107 h 10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92" h="107">
                    <a:moveTo>
                      <a:pt x="76" y="45"/>
                    </a:moveTo>
                    <a:cubicBezTo>
                      <a:pt x="80" y="56"/>
                      <a:pt x="84" y="64"/>
                      <a:pt x="90" y="74"/>
                    </a:cubicBezTo>
                    <a:cubicBezTo>
                      <a:pt x="92" y="88"/>
                      <a:pt x="79" y="95"/>
                      <a:pt x="72" y="107"/>
                    </a:cubicBezTo>
                    <a:cubicBezTo>
                      <a:pt x="63" y="105"/>
                      <a:pt x="57" y="100"/>
                      <a:pt x="49" y="98"/>
                    </a:cubicBezTo>
                    <a:cubicBezTo>
                      <a:pt x="45" y="95"/>
                      <a:pt x="41" y="92"/>
                      <a:pt x="36" y="90"/>
                    </a:cubicBezTo>
                    <a:cubicBezTo>
                      <a:pt x="34" y="87"/>
                      <a:pt x="27" y="84"/>
                      <a:pt x="24" y="83"/>
                    </a:cubicBezTo>
                    <a:cubicBezTo>
                      <a:pt x="22" y="80"/>
                      <a:pt x="19" y="75"/>
                      <a:pt x="24" y="69"/>
                    </a:cubicBezTo>
                    <a:cubicBezTo>
                      <a:pt x="21" y="60"/>
                      <a:pt x="21" y="50"/>
                      <a:pt x="16" y="42"/>
                    </a:cubicBezTo>
                    <a:cubicBezTo>
                      <a:pt x="14" y="30"/>
                      <a:pt x="13" y="25"/>
                      <a:pt x="4" y="18"/>
                    </a:cubicBezTo>
                    <a:cubicBezTo>
                      <a:pt x="0" y="9"/>
                      <a:pt x="6" y="5"/>
                      <a:pt x="13" y="0"/>
                    </a:cubicBezTo>
                    <a:cubicBezTo>
                      <a:pt x="21" y="1"/>
                      <a:pt x="27" y="2"/>
                      <a:pt x="34" y="5"/>
                    </a:cubicBezTo>
                    <a:cubicBezTo>
                      <a:pt x="40" y="14"/>
                      <a:pt x="48" y="24"/>
                      <a:pt x="57" y="30"/>
                    </a:cubicBezTo>
                    <a:cubicBezTo>
                      <a:pt x="61" y="36"/>
                      <a:pt x="63" y="37"/>
                      <a:pt x="69" y="41"/>
                    </a:cubicBezTo>
                    <a:cubicBezTo>
                      <a:pt x="71" y="42"/>
                      <a:pt x="81" y="45"/>
                      <a:pt x="76" y="45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86" name="Freeform 55"/>
              <p:cNvSpPr>
                <a:spLocks/>
              </p:cNvSpPr>
              <p:nvPr/>
            </p:nvSpPr>
            <p:spPr bwMode="auto">
              <a:xfrm>
                <a:off x="383" y="3292"/>
                <a:ext cx="68" cy="61"/>
              </a:xfrm>
              <a:custGeom>
                <a:avLst/>
                <a:gdLst>
                  <a:gd name="T0" fmla="*/ 39 w 68"/>
                  <a:gd name="T1" fmla="*/ 15 h 63"/>
                  <a:gd name="T2" fmla="*/ 6 w 68"/>
                  <a:gd name="T3" fmla="*/ 15 h 63"/>
                  <a:gd name="T4" fmla="*/ 0 w 68"/>
                  <a:gd name="T5" fmla="*/ 15 h 63"/>
                  <a:gd name="T6" fmla="*/ 41 w 68"/>
                  <a:gd name="T7" fmla="*/ 0 h 63"/>
                  <a:gd name="T8" fmla="*/ 68 w 68"/>
                  <a:gd name="T9" fmla="*/ 15 h 63"/>
                  <a:gd name="T10" fmla="*/ 51 w 68"/>
                  <a:gd name="T11" fmla="*/ 15 h 63"/>
                  <a:gd name="T12" fmla="*/ 39 w 68"/>
                  <a:gd name="T13" fmla="*/ 15 h 6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8"/>
                  <a:gd name="T22" fmla="*/ 0 h 63"/>
                  <a:gd name="T23" fmla="*/ 68 w 68"/>
                  <a:gd name="T24" fmla="*/ 63 h 6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8" h="63">
                    <a:moveTo>
                      <a:pt x="39" y="59"/>
                    </a:moveTo>
                    <a:cubicBezTo>
                      <a:pt x="26" y="51"/>
                      <a:pt x="18" y="52"/>
                      <a:pt x="6" y="51"/>
                    </a:cubicBezTo>
                    <a:cubicBezTo>
                      <a:pt x="5" y="44"/>
                      <a:pt x="2" y="36"/>
                      <a:pt x="0" y="29"/>
                    </a:cubicBezTo>
                    <a:cubicBezTo>
                      <a:pt x="6" y="0"/>
                      <a:pt x="16" y="8"/>
                      <a:pt x="41" y="0"/>
                    </a:cubicBezTo>
                    <a:cubicBezTo>
                      <a:pt x="50" y="5"/>
                      <a:pt x="59" y="9"/>
                      <a:pt x="68" y="15"/>
                    </a:cubicBezTo>
                    <a:cubicBezTo>
                      <a:pt x="65" y="27"/>
                      <a:pt x="64" y="33"/>
                      <a:pt x="51" y="36"/>
                    </a:cubicBezTo>
                    <a:cubicBezTo>
                      <a:pt x="50" y="40"/>
                      <a:pt x="43" y="63"/>
                      <a:pt x="39" y="5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87" name="Freeform 56"/>
              <p:cNvSpPr>
                <a:spLocks/>
              </p:cNvSpPr>
              <p:nvPr/>
            </p:nvSpPr>
            <p:spPr bwMode="auto">
              <a:xfrm>
                <a:off x="416" y="3341"/>
                <a:ext cx="142" cy="148"/>
              </a:xfrm>
              <a:custGeom>
                <a:avLst/>
                <a:gdLst>
                  <a:gd name="T0" fmla="*/ 0 w 143"/>
                  <a:gd name="T1" fmla="*/ 15 h 153"/>
                  <a:gd name="T2" fmla="*/ 17 w 143"/>
                  <a:gd name="T3" fmla="*/ 15 h 153"/>
                  <a:gd name="T4" fmla="*/ 24 w 143"/>
                  <a:gd name="T5" fmla="*/ 17 h 153"/>
                  <a:gd name="T6" fmla="*/ 65 w 143"/>
                  <a:gd name="T7" fmla="*/ 25 h 153"/>
                  <a:gd name="T8" fmla="*/ 71 w 143"/>
                  <a:gd name="T9" fmla="*/ 25 h 153"/>
                  <a:gd name="T10" fmla="*/ 71 w 143"/>
                  <a:gd name="T11" fmla="*/ 23 h 153"/>
                  <a:gd name="T12" fmla="*/ 71 w 143"/>
                  <a:gd name="T13" fmla="*/ 23 h 153"/>
                  <a:gd name="T14" fmla="*/ 71 w 143"/>
                  <a:gd name="T15" fmla="*/ 20 h 153"/>
                  <a:gd name="T16" fmla="*/ 83 w 143"/>
                  <a:gd name="T17" fmla="*/ 16 h 153"/>
                  <a:gd name="T18" fmla="*/ 71 w 143"/>
                  <a:gd name="T19" fmla="*/ 15 h 153"/>
                  <a:gd name="T20" fmla="*/ 71 w 143"/>
                  <a:gd name="T21" fmla="*/ 15 h 153"/>
                  <a:gd name="T22" fmla="*/ 71 w 143"/>
                  <a:gd name="T23" fmla="*/ 15 h 153"/>
                  <a:gd name="T24" fmla="*/ 71 w 143"/>
                  <a:gd name="T25" fmla="*/ 15 h 153"/>
                  <a:gd name="T26" fmla="*/ 57 w 143"/>
                  <a:gd name="T27" fmla="*/ 15 h 153"/>
                  <a:gd name="T28" fmla="*/ 21 w 143"/>
                  <a:gd name="T29" fmla="*/ 11 h 153"/>
                  <a:gd name="T30" fmla="*/ 11 w 143"/>
                  <a:gd name="T31" fmla="*/ 0 h 153"/>
                  <a:gd name="T32" fmla="*/ 17 w 143"/>
                  <a:gd name="T33" fmla="*/ 15 h 153"/>
                  <a:gd name="T34" fmla="*/ 24 w 143"/>
                  <a:gd name="T35" fmla="*/ 15 h 153"/>
                  <a:gd name="T36" fmla="*/ 0 w 143"/>
                  <a:gd name="T37" fmla="*/ 15 h 15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43"/>
                  <a:gd name="T58" fmla="*/ 0 h 153"/>
                  <a:gd name="T59" fmla="*/ 143 w 143"/>
                  <a:gd name="T60" fmla="*/ 153 h 153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43" h="153">
                    <a:moveTo>
                      <a:pt x="0" y="57"/>
                    </a:moveTo>
                    <a:cubicBezTo>
                      <a:pt x="2" y="70"/>
                      <a:pt x="6" y="77"/>
                      <a:pt x="17" y="84"/>
                    </a:cubicBezTo>
                    <a:cubicBezTo>
                      <a:pt x="24" y="96"/>
                      <a:pt x="22" y="97"/>
                      <a:pt x="24" y="114"/>
                    </a:cubicBezTo>
                    <a:cubicBezTo>
                      <a:pt x="25" y="125"/>
                      <a:pt x="54" y="148"/>
                      <a:pt x="65" y="150"/>
                    </a:cubicBezTo>
                    <a:cubicBezTo>
                      <a:pt x="71" y="153"/>
                      <a:pt x="74" y="150"/>
                      <a:pt x="80" y="149"/>
                    </a:cubicBezTo>
                    <a:cubicBezTo>
                      <a:pt x="84" y="144"/>
                      <a:pt x="89" y="141"/>
                      <a:pt x="93" y="137"/>
                    </a:cubicBezTo>
                    <a:cubicBezTo>
                      <a:pt x="100" y="138"/>
                      <a:pt x="104" y="140"/>
                      <a:pt x="110" y="141"/>
                    </a:cubicBezTo>
                    <a:cubicBezTo>
                      <a:pt x="116" y="135"/>
                      <a:pt x="120" y="132"/>
                      <a:pt x="125" y="125"/>
                    </a:cubicBezTo>
                    <a:cubicBezTo>
                      <a:pt x="126" y="119"/>
                      <a:pt x="132" y="114"/>
                      <a:pt x="138" y="111"/>
                    </a:cubicBezTo>
                    <a:cubicBezTo>
                      <a:pt x="143" y="100"/>
                      <a:pt x="134" y="87"/>
                      <a:pt x="126" y="80"/>
                    </a:cubicBezTo>
                    <a:cubicBezTo>
                      <a:pt x="125" y="74"/>
                      <a:pt x="118" y="69"/>
                      <a:pt x="113" y="65"/>
                    </a:cubicBezTo>
                    <a:cubicBezTo>
                      <a:pt x="110" y="57"/>
                      <a:pt x="105" y="49"/>
                      <a:pt x="96" y="47"/>
                    </a:cubicBezTo>
                    <a:cubicBezTo>
                      <a:pt x="91" y="44"/>
                      <a:pt x="87" y="42"/>
                      <a:pt x="81" y="41"/>
                    </a:cubicBezTo>
                    <a:cubicBezTo>
                      <a:pt x="74" y="37"/>
                      <a:pt x="74" y="27"/>
                      <a:pt x="57" y="32"/>
                    </a:cubicBezTo>
                    <a:cubicBezTo>
                      <a:pt x="44" y="26"/>
                      <a:pt x="33" y="18"/>
                      <a:pt x="21" y="11"/>
                    </a:cubicBezTo>
                    <a:cubicBezTo>
                      <a:pt x="18" y="6"/>
                      <a:pt x="16" y="3"/>
                      <a:pt x="11" y="0"/>
                    </a:cubicBezTo>
                    <a:cubicBezTo>
                      <a:pt x="13" y="9"/>
                      <a:pt x="13" y="19"/>
                      <a:pt x="17" y="27"/>
                    </a:cubicBezTo>
                    <a:cubicBezTo>
                      <a:pt x="26" y="41"/>
                      <a:pt x="22" y="49"/>
                      <a:pt x="24" y="60"/>
                    </a:cubicBezTo>
                    <a:cubicBezTo>
                      <a:pt x="17" y="68"/>
                      <a:pt x="5" y="65"/>
                      <a:pt x="0" y="57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88" name="Freeform 57"/>
              <p:cNvSpPr>
                <a:spLocks/>
              </p:cNvSpPr>
              <p:nvPr/>
            </p:nvSpPr>
            <p:spPr bwMode="auto">
              <a:xfrm>
                <a:off x="564" y="3386"/>
                <a:ext cx="114" cy="132"/>
              </a:xfrm>
              <a:custGeom>
                <a:avLst/>
                <a:gdLst>
                  <a:gd name="T0" fmla="*/ 0 w 114"/>
                  <a:gd name="T1" fmla="*/ 13 h 137"/>
                  <a:gd name="T2" fmla="*/ 12 w 114"/>
                  <a:gd name="T3" fmla="*/ 13 h 137"/>
                  <a:gd name="T4" fmla="*/ 39 w 114"/>
                  <a:gd name="T5" fmla="*/ 13 h 137"/>
                  <a:gd name="T6" fmla="*/ 54 w 114"/>
                  <a:gd name="T7" fmla="*/ 13 h 137"/>
                  <a:gd name="T8" fmla="*/ 76 w 114"/>
                  <a:gd name="T9" fmla="*/ 17 h 137"/>
                  <a:gd name="T10" fmla="*/ 99 w 114"/>
                  <a:gd name="T11" fmla="*/ 16 h 137"/>
                  <a:gd name="T12" fmla="*/ 100 w 114"/>
                  <a:gd name="T13" fmla="*/ 13 h 137"/>
                  <a:gd name="T14" fmla="*/ 94 w 114"/>
                  <a:gd name="T15" fmla="*/ 13 h 137"/>
                  <a:gd name="T16" fmla="*/ 109 w 114"/>
                  <a:gd name="T17" fmla="*/ 13 h 137"/>
                  <a:gd name="T18" fmla="*/ 100 w 114"/>
                  <a:gd name="T19" fmla="*/ 13 h 137"/>
                  <a:gd name="T20" fmla="*/ 61 w 114"/>
                  <a:gd name="T21" fmla="*/ 10 h 137"/>
                  <a:gd name="T22" fmla="*/ 19 w 114"/>
                  <a:gd name="T23" fmla="*/ 13 h 137"/>
                  <a:gd name="T24" fmla="*/ 9 w 114"/>
                  <a:gd name="T25" fmla="*/ 13 h 137"/>
                  <a:gd name="T26" fmla="*/ 0 w 114"/>
                  <a:gd name="T27" fmla="*/ 13 h 13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4"/>
                  <a:gd name="T43" fmla="*/ 0 h 137"/>
                  <a:gd name="T44" fmla="*/ 114 w 114"/>
                  <a:gd name="T45" fmla="*/ 137 h 13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4" h="137">
                    <a:moveTo>
                      <a:pt x="0" y="40"/>
                    </a:moveTo>
                    <a:cubicBezTo>
                      <a:pt x="4" y="48"/>
                      <a:pt x="3" y="54"/>
                      <a:pt x="12" y="59"/>
                    </a:cubicBezTo>
                    <a:cubicBezTo>
                      <a:pt x="16" y="66"/>
                      <a:pt x="31" y="71"/>
                      <a:pt x="39" y="76"/>
                    </a:cubicBezTo>
                    <a:cubicBezTo>
                      <a:pt x="44" y="86"/>
                      <a:pt x="50" y="96"/>
                      <a:pt x="54" y="106"/>
                    </a:cubicBezTo>
                    <a:cubicBezTo>
                      <a:pt x="57" y="121"/>
                      <a:pt x="60" y="131"/>
                      <a:pt x="76" y="134"/>
                    </a:cubicBezTo>
                    <a:cubicBezTo>
                      <a:pt x="84" y="137"/>
                      <a:pt x="92" y="135"/>
                      <a:pt x="99" y="131"/>
                    </a:cubicBezTo>
                    <a:cubicBezTo>
                      <a:pt x="100" y="124"/>
                      <a:pt x="103" y="122"/>
                      <a:pt x="100" y="116"/>
                    </a:cubicBezTo>
                    <a:cubicBezTo>
                      <a:pt x="99" y="106"/>
                      <a:pt x="99" y="94"/>
                      <a:pt x="94" y="85"/>
                    </a:cubicBezTo>
                    <a:cubicBezTo>
                      <a:pt x="96" y="69"/>
                      <a:pt x="97" y="65"/>
                      <a:pt x="109" y="56"/>
                    </a:cubicBezTo>
                    <a:cubicBezTo>
                      <a:pt x="114" y="46"/>
                      <a:pt x="110" y="39"/>
                      <a:pt x="100" y="37"/>
                    </a:cubicBezTo>
                    <a:cubicBezTo>
                      <a:pt x="90" y="37"/>
                      <a:pt x="79" y="20"/>
                      <a:pt x="61" y="10"/>
                    </a:cubicBezTo>
                    <a:cubicBezTo>
                      <a:pt x="47" y="0"/>
                      <a:pt x="32" y="6"/>
                      <a:pt x="19" y="14"/>
                    </a:cubicBezTo>
                    <a:cubicBezTo>
                      <a:pt x="16" y="19"/>
                      <a:pt x="14" y="22"/>
                      <a:pt x="9" y="26"/>
                    </a:cubicBezTo>
                    <a:cubicBezTo>
                      <a:pt x="8" y="29"/>
                      <a:pt x="3" y="40"/>
                      <a:pt x="0" y="4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89" name="Freeform 58"/>
              <p:cNvSpPr>
                <a:spLocks/>
              </p:cNvSpPr>
              <p:nvPr/>
            </p:nvSpPr>
            <p:spPr bwMode="auto">
              <a:xfrm>
                <a:off x="522" y="3428"/>
                <a:ext cx="91" cy="96"/>
              </a:xfrm>
              <a:custGeom>
                <a:avLst/>
                <a:gdLst>
                  <a:gd name="T0" fmla="*/ 6 w 91"/>
                  <a:gd name="T1" fmla="*/ 16 h 99"/>
                  <a:gd name="T2" fmla="*/ 0 w 91"/>
                  <a:gd name="T3" fmla="*/ 16 h 99"/>
                  <a:gd name="T4" fmla="*/ 39 w 91"/>
                  <a:gd name="T5" fmla="*/ 16 h 99"/>
                  <a:gd name="T6" fmla="*/ 76 w 91"/>
                  <a:gd name="T7" fmla="*/ 16 h 99"/>
                  <a:gd name="T8" fmla="*/ 90 w 91"/>
                  <a:gd name="T9" fmla="*/ 16 h 99"/>
                  <a:gd name="T10" fmla="*/ 73 w 91"/>
                  <a:gd name="T11" fmla="*/ 16 h 99"/>
                  <a:gd name="T12" fmla="*/ 55 w 91"/>
                  <a:gd name="T13" fmla="*/ 16 h 99"/>
                  <a:gd name="T14" fmla="*/ 43 w 91"/>
                  <a:gd name="T15" fmla="*/ 0 h 99"/>
                  <a:gd name="T16" fmla="*/ 30 w 91"/>
                  <a:gd name="T17" fmla="*/ 11 h 99"/>
                  <a:gd name="T18" fmla="*/ 19 w 91"/>
                  <a:gd name="T19" fmla="*/ 16 h 99"/>
                  <a:gd name="T20" fmla="*/ 10 w 91"/>
                  <a:gd name="T21" fmla="*/ 16 h 99"/>
                  <a:gd name="T22" fmla="*/ 3 w 91"/>
                  <a:gd name="T23" fmla="*/ 16 h 99"/>
                  <a:gd name="T24" fmla="*/ 6 w 91"/>
                  <a:gd name="T25" fmla="*/ 16 h 9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1"/>
                  <a:gd name="T40" fmla="*/ 0 h 99"/>
                  <a:gd name="T41" fmla="*/ 91 w 91"/>
                  <a:gd name="T42" fmla="*/ 99 h 9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1" h="99">
                    <a:moveTo>
                      <a:pt x="6" y="53"/>
                    </a:moveTo>
                    <a:cubicBezTo>
                      <a:pt x="2" y="58"/>
                      <a:pt x="1" y="62"/>
                      <a:pt x="0" y="68"/>
                    </a:cubicBezTo>
                    <a:cubicBezTo>
                      <a:pt x="2" y="79"/>
                      <a:pt x="27" y="97"/>
                      <a:pt x="39" y="99"/>
                    </a:cubicBezTo>
                    <a:cubicBezTo>
                      <a:pt x="54" y="97"/>
                      <a:pt x="61" y="79"/>
                      <a:pt x="76" y="72"/>
                    </a:cubicBezTo>
                    <a:cubicBezTo>
                      <a:pt x="80" y="67"/>
                      <a:pt x="86" y="61"/>
                      <a:pt x="90" y="56"/>
                    </a:cubicBezTo>
                    <a:cubicBezTo>
                      <a:pt x="91" y="47"/>
                      <a:pt x="87" y="29"/>
                      <a:pt x="73" y="26"/>
                    </a:cubicBezTo>
                    <a:cubicBezTo>
                      <a:pt x="67" y="23"/>
                      <a:pt x="61" y="21"/>
                      <a:pt x="55" y="17"/>
                    </a:cubicBezTo>
                    <a:cubicBezTo>
                      <a:pt x="51" y="11"/>
                      <a:pt x="47" y="6"/>
                      <a:pt x="43" y="0"/>
                    </a:cubicBezTo>
                    <a:cubicBezTo>
                      <a:pt x="36" y="2"/>
                      <a:pt x="34" y="5"/>
                      <a:pt x="30" y="11"/>
                    </a:cubicBezTo>
                    <a:cubicBezTo>
                      <a:pt x="31" y="23"/>
                      <a:pt x="29" y="27"/>
                      <a:pt x="19" y="33"/>
                    </a:cubicBezTo>
                    <a:cubicBezTo>
                      <a:pt x="16" y="37"/>
                      <a:pt x="14" y="43"/>
                      <a:pt x="10" y="47"/>
                    </a:cubicBezTo>
                    <a:cubicBezTo>
                      <a:pt x="9" y="49"/>
                      <a:pt x="3" y="51"/>
                      <a:pt x="3" y="54"/>
                    </a:cubicBezTo>
                    <a:cubicBezTo>
                      <a:pt x="3" y="55"/>
                      <a:pt x="5" y="53"/>
                      <a:pt x="6" y="53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90" name="Freeform 59"/>
              <p:cNvSpPr>
                <a:spLocks/>
              </p:cNvSpPr>
              <p:nvPr/>
            </p:nvSpPr>
            <p:spPr bwMode="auto">
              <a:xfrm>
                <a:off x="3391" y="1453"/>
                <a:ext cx="1443" cy="1530"/>
              </a:xfrm>
              <a:custGeom>
                <a:avLst/>
                <a:gdLst>
                  <a:gd name="T0" fmla="*/ 103 w 1450"/>
                  <a:gd name="T1" fmla="*/ 92 h 1587"/>
                  <a:gd name="T2" fmla="*/ 98 w 1450"/>
                  <a:gd name="T3" fmla="*/ 103 h 1587"/>
                  <a:gd name="T4" fmla="*/ 18 w 1450"/>
                  <a:gd name="T5" fmla="*/ 114 h 1587"/>
                  <a:gd name="T6" fmla="*/ 81 w 1450"/>
                  <a:gd name="T7" fmla="*/ 145 h 1587"/>
                  <a:gd name="T8" fmla="*/ 100 w 1450"/>
                  <a:gd name="T9" fmla="*/ 164 h 1587"/>
                  <a:gd name="T10" fmla="*/ 155 w 1450"/>
                  <a:gd name="T11" fmla="*/ 168 h 1587"/>
                  <a:gd name="T12" fmla="*/ 227 w 1450"/>
                  <a:gd name="T13" fmla="*/ 180 h 1587"/>
                  <a:gd name="T14" fmla="*/ 267 w 1450"/>
                  <a:gd name="T15" fmla="*/ 210 h 1587"/>
                  <a:gd name="T16" fmla="*/ 309 w 1450"/>
                  <a:gd name="T17" fmla="*/ 207 h 1587"/>
                  <a:gd name="T18" fmla="*/ 445 w 1450"/>
                  <a:gd name="T19" fmla="*/ 188 h 1587"/>
                  <a:gd name="T20" fmla="*/ 578 w 1450"/>
                  <a:gd name="T21" fmla="*/ 207 h 1587"/>
                  <a:gd name="T22" fmla="*/ 647 w 1450"/>
                  <a:gd name="T23" fmla="*/ 209 h 1587"/>
                  <a:gd name="T24" fmla="*/ 825 w 1450"/>
                  <a:gd name="T25" fmla="*/ 210 h 1587"/>
                  <a:gd name="T26" fmla="*/ 959 w 1450"/>
                  <a:gd name="T27" fmla="*/ 196 h 1587"/>
                  <a:gd name="T28" fmla="*/ 929 w 1450"/>
                  <a:gd name="T29" fmla="*/ 180 h 1587"/>
                  <a:gd name="T30" fmla="*/ 911 w 1450"/>
                  <a:gd name="T31" fmla="*/ 158 h 1587"/>
                  <a:gd name="T32" fmla="*/ 959 w 1450"/>
                  <a:gd name="T33" fmla="*/ 154 h 1587"/>
                  <a:gd name="T34" fmla="*/ 1009 w 1450"/>
                  <a:gd name="T35" fmla="*/ 139 h 1587"/>
                  <a:gd name="T36" fmla="*/ 956 w 1450"/>
                  <a:gd name="T37" fmla="*/ 112 h 1587"/>
                  <a:gd name="T38" fmla="*/ 1067 w 1450"/>
                  <a:gd name="T39" fmla="*/ 106 h 1587"/>
                  <a:gd name="T40" fmla="*/ 1023 w 1450"/>
                  <a:gd name="T41" fmla="*/ 77 h 1587"/>
                  <a:gd name="T42" fmla="*/ 1064 w 1450"/>
                  <a:gd name="T43" fmla="*/ 67 h 1587"/>
                  <a:gd name="T44" fmla="*/ 1067 w 1450"/>
                  <a:gd name="T45" fmla="*/ 55 h 1587"/>
                  <a:gd name="T46" fmla="*/ 1087 w 1450"/>
                  <a:gd name="T47" fmla="*/ 36 h 1587"/>
                  <a:gd name="T48" fmla="*/ 1101 w 1450"/>
                  <a:gd name="T49" fmla="*/ 28 h 1587"/>
                  <a:gd name="T50" fmla="*/ 1056 w 1450"/>
                  <a:gd name="T51" fmla="*/ 26 h 1587"/>
                  <a:gd name="T52" fmla="*/ 1019 w 1450"/>
                  <a:gd name="T53" fmla="*/ 13 h 1587"/>
                  <a:gd name="T54" fmla="*/ 1003 w 1450"/>
                  <a:gd name="T55" fmla="*/ 0 h 1587"/>
                  <a:gd name="T56" fmla="*/ 933 w 1450"/>
                  <a:gd name="T57" fmla="*/ 13 h 1587"/>
                  <a:gd name="T58" fmla="*/ 900 w 1450"/>
                  <a:gd name="T59" fmla="*/ 13 h 1587"/>
                  <a:gd name="T60" fmla="*/ 822 w 1450"/>
                  <a:gd name="T61" fmla="*/ 13 h 1587"/>
                  <a:gd name="T62" fmla="*/ 713 w 1450"/>
                  <a:gd name="T63" fmla="*/ 25 h 1587"/>
                  <a:gd name="T64" fmla="*/ 671 w 1450"/>
                  <a:gd name="T65" fmla="*/ 22 h 1587"/>
                  <a:gd name="T66" fmla="*/ 662 w 1450"/>
                  <a:gd name="T67" fmla="*/ 29 h 1587"/>
                  <a:gd name="T68" fmla="*/ 584 w 1450"/>
                  <a:gd name="T69" fmla="*/ 30 h 1587"/>
                  <a:gd name="T70" fmla="*/ 557 w 1450"/>
                  <a:gd name="T71" fmla="*/ 34 h 1587"/>
                  <a:gd name="T72" fmla="*/ 578 w 1450"/>
                  <a:gd name="T73" fmla="*/ 42 h 1587"/>
                  <a:gd name="T74" fmla="*/ 490 w 1450"/>
                  <a:gd name="T75" fmla="*/ 59 h 1587"/>
                  <a:gd name="T76" fmla="*/ 421 w 1450"/>
                  <a:gd name="T77" fmla="*/ 66 h 1587"/>
                  <a:gd name="T78" fmla="*/ 340 w 1450"/>
                  <a:gd name="T79" fmla="*/ 51 h 1587"/>
                  <a:gd name="T80" fmla="*/ 275 w 1450"/>
                  <a:gd name="T81" fmla="*/ 57 h 1587"/>
                  <a:gd name="T82" fmla="*/ 131 w 1450"/>
                  <a:gd name="T83" fmla="*/ 62 h 1587"/>
                  <a:gd name="T84" fmla="*/ 103 w 1450"/>
                  <a:gd name="T85" fmla="*/ 65 h 1587"/>
                  <a:gd name="T86" fmla="*/ 46 w 1450"/>
                  <a:gd name="T87" fmla="*/ 67 h 1587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450"/>
                  <a:gd name="T133" fmla="*/ 0 h 1587"/>
                  <a:gd name="T134" fmla="*/ 1450 w 1450"/>
                  <a:gd name="T135" fmla="*/ 1587 h 1587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450" h="1587">
                    <a:moveTo>
                      <a:pt x="46" y="500"/>
                    </a:moveTo>
                    <a:cubicBezTo>
                      <a:pt x="49" y="531"/>
                      <a:pt x="49" y="559"/>
                      <a:pt x="67" y="581"/>
                    </a:cubicBezTo>
                    <a:cubicBezTo>
                      <a:pt x="100" y="617"/>
                      <a:pt x="118" y="664"/>
                      <a:pt x="148" y="688"/>
                    </a:cubicBezTo>
                    <a:cubicBezTo>
                      <a:pt x="150" y="694"/>
                      <a:pt x="141" y="698"/>
                      <a:pt x="124" y="713"/>
                    </a:cubicBezTo>
                    <a:cubicBezTo>
                      <a:pt x="121" y="716"/>
                      <a:pt x="114" y="726"/>
                      <a:pt x="112" y="730"/>
                    </a:cubicBezTo>
                    <a:cubicBezTo>
                      <a:pt x="86" y="777"/>
                      <a:pt x="114" y="721"/>
                      <a:pt x="98" y="768"/>
                    </a:cubicBezTo>
                    <a:cubicBezTo>
                      <a:pt x="83" y="812"/>
                      <a:pt x="109" y="746"/>
                      <a:pt x="88" y="793"/>
                    </a:cubicBezTo>
                    <a:cubicBezTo>
                      <a:pt x="88" y="803"/>
                      <a:pt x="84" y="817"/>
                      <a:pt x="84" y="817"/>
                    </a:cubicBezTo>
                    <a:cubicBezTo>
                      <a:pt x="58" y="832"/>
                      <a:pt x="45" y="835"/>
                      <a:pt x="18" y="851"/>
                    </a:cubicBezTo>
                    <a:cubicBezTo>
                      <a:pt x="21" y="862"/>
                      <a:pt x="0" y="850"/>
                      <a:pt x="34" y="872"/>
                    </a:cubicBezTo>
                    <a:cubicBezTo>
                      <a:pt x="46" y="907"/>
                      <a:pt x="66" y="877"/>
                      <a:pt x="70" y="979"/>
                    </a:cubicBezTo>
                    <a:cubicBezTo>
                      <a:pt x="91" y="1061"/>
                      <a:pt x="22" y="1012"/>
                      <a:pt x="81" y="1084"/>
                    </a:cubicBezTo>
                    <a:cubicBezTo>
                      <a:pt x="96" y="1103"/>
                      <a:pt x="115" y="1118"/>
                      <a:pt x="106" y="1152"/>
                    </a:cubicBezTo>
                    <a:cubicBezTo>
                      <a:pt x="102" y="1172"/>
                      <a:pt x="87" y="1183"/>
                      <a:pt x="90" y="1212"/>
                    </a:cubicBezTo>
                    <a:cubicBezTo>
                      <a:pt x="91" y="1216"/>
                      <a:pt x="97" y="1221"/>
                      <a:pt x="100" y="1223"/>
                    </a:cubicBezTo>
                    <a:cubicBezTo>
                      <a:pt x="107" y="1228"/>
                      <a:pt x="127" y="1226"/>
                      <a:pt x="127" y="1226"/>
                    </a:cubicBezTo>
                    <a:cubicBezTo>
                      <a:pt x="159" y="1217"/>
                      <a:pt x="159" y="1231"/>
                      <a:pt x="170" y="1240"/>
                    </a:cubicBezTo>
                    <a:cubicBezTo>
                      <a:pt x="189" y="1235"/>
                      <a:pt x="194" y="1237"/>
                      <a:pt x="210" y="1248"/>
                    </a:cubicBezTo>
                    <a:cubicBezTo>
                      <a:pt x="215" y="1271"/>
                      <a:pt x="217" y="1273"/>
                      <a:pt x="238" y="1280"/>
                    </a:cubicBezTo>
                    <a:cubicBezTo>
                      <a:pt x="251" y="1293"/>
                      <a:pt x="264" y="1294"/>
                      <a:pt x="258" y="1312"/>
                    </a:cubicBezTo>
                    <a:cubicBezTo>
                      <a:pt x="262" y="1333"/>
                      <a:pt x="264" y="1340"/>
                      <a:pt x="282" y="1352"/>
                    </a:cubicBezTo>
                    <a:cubicBezTo>
                      <a:pt x="271" y="1385"/>
                      <a:pt x="270" y="1387"/>
                      <a:pt x="302" y="1408"/>
                    </a:cubicBezTo>
                    <a:cubicBezTo>
                      <a:pt x="320" y="1436"/>
                      <a:pt x="315" y="1423"/>
                      <a:pt x="322" y="1444"/>
                    </a:cubicBezTo>
                    <a:cubicBezTo>
                      <a:pt x="326" y="1481"/>
                      <a:pt x="314" y="1538"/>
                      <a:pt x="334" y="1568"/>
                    </a:cubicBezTo>
                    <a:cubicBezTo>
                      <a:pt x="341" y="1579"/>
                      <a:pt x="362" y="1580"/>
                      <a:pt x="374" y="1584"/>
                    </a:cubicBezTo>
                    <a:cubicBezTo>
                      <a:pt x="401" y="1575"/>
                      <a:pt x="372" y="1587"/>
                      <a:pt x="394" y="1568"/>
                    </a:cubicBezTo>
                    <a:cubicBezTo>
                      <a:pt x="401" y="1562"/>
                      <a:pt x="418" y="1552"/>
                      <a:pt x="418" y="1552"/>
                    </a:cubicBezTo>
                    <a:cubicBezTo>
                      <a:pt x="434" y="1528"/>
                      <a:pt x="440" y="1541"/>
                      <a:pt x="462" y="1548"/>
                    </a:cubicBezTo>
                    <a:cubicBezTo>
                      <a:pt x="489" y="1507"/>
                      <a:pt x="477" y="1443"/>
                      <a:pt x="534" y="1424"/>
                    </a:cubicBezTo>
                    <a:cubicBezTo>
                      <a:pt x="562" y="1396"/>
                      <a:pt x="548" y="1395"/>
                      <a:pt x="574" y="1408"/>
                    </a:cubicBezTo>
                    <a:cubicBezTo>
                      <a:pt x="591" y="1433"/>
                      <a:pt x="606" y="1439"/>
                      <a:pt x="634" y="1448"/>
                    </a:cubicBezTo>
                    <a:cubicBezTo>
                      <a:pt x="658" y="1443"/>
                      <a:pt x="668" y="1442"/>
                      <a:pt x="686" y="1460"/>
                    </a:cubicBezTo>
                    <a:cubicBezTo>
                      <a:pt x="699" y="1498"/>
                      <a:pt x="715" y="1529"/>
                      <a:pt x="750" y="1552"/>
                    </a:cubicBezTo>
                    <a:cubicBezTo>
                      <a:pt x="760" y="1567"/>
                      <a:pt x="777" y="1574"/>
                      <a:pt x="794" y="1580"/>
                    </a:cubicBezTo>
                    <a:cubicBezTo>
                      <a:pt x="806" y="1576"/>
                      <a:pt x="818" y="1572"/>
                      <a:pt x="830" y="1568"/>
                    </a:cubicBezTo>
                    <a:cubicBezTo>
                      <a:pt x="834" y="1567"/>
                      <a:pt x="842" y="1564"/>
                      <a:pt x="842" y="1564"/>
                    </a:cubicBezTo>
                    <a:cubicBezTo>
                      <a:pt x="877" y="1567"/>
                      <a:pt x="893" y="1573"/>
                      <a:pt x="926" y="1568"/>
                    </a:cubicBezTo>
                    <a:cubicBezTo>
                      <a:pt x="966" y="1555"/>
                      <a:pt x="942" y="1559"/>
                      <a:pt x="1002" y="1564"/>
                    </a:cubicBezTo>
                    <a:cubicBezTo>
                      <a:pt x="1029" y="1582"/>
                      <a:pt x="1035" y="1575"/>
                      <a:pt x="1074" y="1572"/>
                    </a:cubicBezTo>
                    <a:cubicBezTo>
                      <a:pt x="1100" y="1546"/>
                      <a:pt x="1115" y="1540"/>
                      <a:pt x="1150" y="1528"/>
                    </a:cubicBezTo>
                    <a:cubicBezTo>
                      <a:pt x="1163" y="1524"/>
                      <a:pt x="1173" y="1512"/>
                      <a:pt x="1186" y="1508"/>
                    </a:cubicBezTo>
                    <a:cubicBezTo>
                      <a:pt x="1200" y="1488"/>
                      <a:pt x="1230" y="1472"/>
                      <a:pt x="1254" y="1464"/>
                    </a:cubicBezTo>
                    <a:cubicBezTo>
                      <a:pt x="1274" y="1434"/>
                      <a:pt x="1264" y="1442"/>
                      <a:pt x="1242" y="1420"/>
                    </a:cubicBezTo>
                    <a:cubicBezTo>
                      <a:pt x="1242" y="1416"/>
                      <a:pt x="1251" y="1371"/>
                      <a:pt x="1242" y="1360"/>
                    </a:cubicBezTo>
                    <a:cubicBezTo>
                      <a:pt x="1236" y="1352"/>
                      <a:pt x="1218" y="1344"/>
                      <a:pt x="1218" y="1344"/>
                    </a:cubicBezTo>
                    <a:cubicBezTo>
                      <a:pt x="1208" y="1328"/>
                      <a:pt x="1211" y="1312"/>
                      <a:pt x="1202" y="1296"/>
                    </a:cubicBezTo>
                    <a:cubicBezTo>
                      <a:pt x="1197" y="1288"/>
                      <a:pt x="1186" y="1272"/>
                      <a:pt x="1186" y="1272"/>
                    </a:cubicBezTo>
                    <a:cubicBezTo>
                      <a:pt x="1187" y="1244"/>
                      <a:pt x="1188" y="1216"/>
                      <a:pt x="1190" y="1188"/>
                    </a:cubicBezTo>
                    <a:cubicBezTo>
                      <a:pt x="1190" y="1184"/>
                      <a:pt x="1191" y="1178"/>
                      <a:pt x="1194" y="1176"/>
                    </a:cubicBezTo>
                    <a:cubicBezTo>
                      <a:pt x="1205" y="1168"/>
                      <a:pt x="1218" y="1165"/>
                      <a:pt x="1230" y="1160"/>
                    </a:cubicBezTo>
                    <a:cubicBezTo>
                      <a:pt x="1238" y="1157"/>
                      <a:pt x="1254" y="1152"/>
                      <a:pt x="1254" y="1152"/>
                    </a:cubicBezTo>
                    <a:cubicBezTo>
                      <a:pt x="1255" y="1143"/>
                      <a:pt x="1252" y="1131"/>
                      <a:pt x="1258" y="1124"/>
                    </a:cubicBezTo>
                    <a:cubicBezTo>
                      <a:pt x="1266" y="1114"/>
                      <a:pt x="1283" y="1115"/>
                      <a:pt x="1294" y="1108"/>
                    </a:cubicBezTo>
                    <a:cubicBezTo>
                      <a:pt x="1309" y="1086"/>
                      <a:pt x="1306" y="1061"/>
                      <a:pt x="1314" y="1036"/>
                    </a:cubicBezTo>
                    <a:cubicBezTo>
                      <a:pt x="1306" y="1005"/>
                      <a:pt x="1272" y="991"/>
                      <a:pt x="1254" y="964"/>
                    </a:cubicBezTo>
                    <a:cubicBezTo>
                      <a:pt x="1259" y="940"/>
                      <a:pt x="1266" y="943"/>
                      <a:pt x="1278" y="924"/>
                    </a:cubicBezTo>
                    <a:cubicBezTo>
                      <a:pt x="1273" y="889"/>
                      <a:pt x="1261" y="864"/>
                      <a:pt x="1250" y="832"/>
                    </a:cubicBezTo>
                    <a:cubicBezTo>
                      <a:pt x="1274" y="824"/>
                      <a:pt x="1292" y="823"/>
                      <a:pt x="1318" y="820"/>
                    </a:cubicBezTo>
                    <a:cubicBezTo>
                      <a:pt x="1330" y="816"/>
                      <a:pt x="1343" y="815"/>
                      <a:pt x="1354" y="808"/>
                    </a:cubicBezTo>
                    <a:cubicBezTo>
                      <a:pt x="1382" y="790"/>
                      <a:pt x="1369" y="795"/>
                      <a:pt x="1390" y="788"/>
                    </a:cubicBezTo>
                    <a:cubicBezTo>
                      <a:pt x="1397" y="766"/>
                      <a:pt x="1386" y="755"/>
                      <a:pt x="1378" y="736"/>
                    </a:cubicBezTo>
                    <a:cubicBezTo>
                      <a:pt x="1363" y="702"/>
                      <a:pt x="1350" y="678"/>
                      <a:pt x="1318" y="656"/>
                    </a:cubicBezTo>
                    <a:cubicBezTo>
                      <a:pt x="1309" y="628"/>
                      <a:pt x="1302" y="595"/>
                      <a:pt x="1330" y="576"/>
                    </a:cubicBezTo>
                    <a:cubicBezTo>
                      <a:pt x="1336" y="567"/>
                      <a:pt x="1352" y="521"/>
                      <a:pt x="1358" y="516"/>
                    </a:cubicBezTo>
                    <a:cubicBezTo>
                      <a:pt x="1362" y="513"/>
                      <a:pt x="1369" y="513"/>
                      <a:pt x="1374" y="512"/>
                    </a:cubicBezTo>
                    <a:cubicBezTo>
                      <a:pt x="1378" y="509"/>
                      <a:pt x="1382" y="506"/>
                      <a:pt x="1386" y="504"/>
                    </a:cubicBezTo>
                    <a:cubicBezTo>
                      <a:pt x="1390" y="502"/>
                      <a:pt x="1394" y="502"/>
                      <a:pt x="1398" y="500"/>
                    </a:cubicBezTo>
                    <a:cubicBezTo>
                      <a:pt x="1406" y="495"/>
                      <a:pt x="1422" y="484"/>
                      <a:pt x="1422" y="484"/>
                    </a:cubicBezTo>
                    <a:cubicBezTo>
                      <a:pt x="1441" y="427"/>
                      <a:pt x="1406" y="439"/>
                      <a:pt x="1390" y="404"/>
                    </a:cubicBezTo>
                    <a:cubicBezTo>
                      <a:pt x="1379" y="380"/>
                      <a:pt x="1370" y="352"/>
                      <a:pt x="1362" y="328"/>
                    </a:cubicBezTo>
                    <a:cubicBezTo>
                      <a:pt x="1367" y="309"/>
                      <a:pt x="1370" y="303"/>
                      <a:pt x="1386" y="292"/>
                    </a:cubicBezTo>
                    <a:cubicBezTo>
                      <a:pt x="1399" y="272"/>
                      <a:pt x="1390" y="283"/>
                      <a:pt x="1418" y="264"/>
                    </a:cubicBezTo>
                    <a:cubicBezTo>
                      <a:pt x="1422" y="261"/>
                      <a:pt x="1430" y="256"/>
                      <a:pt x="1430" y="256"/>
                    </a:cubicBezTo>
                    <a:cubicBezTo>
                      <a:pt x="1448" y="228"/>
                      <a:pt x="1443" y="241"/>
                      <a:pt x="1450" y="220"/>
                    </a:cubicBezTo>
                    <a:cubicBezTo>
                      <a:pt x="1445" y="213"/>
                      <a:pt x="1444" y="202"/>
                      <a:pt x="1438" y="196"/>
                    </a:cubicBezTo>
                    <a:cubicBezTo>
                      <a:pt x="1431" y="189"/>
                      <a:pt x="1422" y="185"/>
                      <a:pt x="1414" y="180"/>
                    </a:cubicBezTo>
                    <a:cubicBezTo>
                      <a:pt x="1410" y="177"/>
                      <a:pt x="1402" y="172"/>
                      <a:pt x="1402" y="172"/>
                    </a:cubicBezTo>
                    <a:cubicBezTo>
                      <a:pt x="1363" y="185"/>
                      <a:pt x="1423" y="164"/>
                      <a:pt x="1374" y="184"/>
                    </a:cubicBezTo>
                    <a:cubicBezTo>
                      <a:pt x="1366" y="187"/>
                      <a:pt x="1350" y="192"/>
                      <a:pt x="1350" y="192"/>
                    </a:cubicBezTo>
                    <a:cubicBezTo>
                      <a:pt x="1335" y="187"/>
                      <a:pt x="1331" y="177"/>
                      <a:pt x="1318" y="168"/>
                    </a:cubicBezTo>
                    <a:cubicBezTo>
                      <a:pt x="1309" y="140"/>
                      <a:pt x="1302" y="116"/>
                      <a:pt x="1326" y="92"/>
                    </a:cubicBezTo>
                    <a:cubicBezTo>
                      <a:pt x="1333" y="70"/>
                      <a:pt x="1351" y="54"/>
                      <a:pt x="1358" y="32"/>
                    </a:cubicBezTo>
                    <a:cubicBezTo>
                      <a:pt x="1353" y="18"/>
                      <a:pt x="1344" y="14"/>
                      <a:pt x="1330" y="8"/>
                    </a:cubicBezTo>
                    <a:cubicBezTo>
                      <a:pt x="1322" y="5"/>
                      <a:pt x="1306" y="0"/>
                      <a:pt x="1306" y="0"/>
                    </a:cubicBezTo>
                    <a:cubicBezTo>
                      <a:pt x="1289" y="1"/>
                      <a:pt x="1271" y="0"/>
                      <a:pt x="1254" y="4"/>
                    </a:cubicBezTo>
                    <a:cubicBezTo>
                      <a:pt x="1249" y="5"/>
                      <a:pt x="1250" y="13"/>
                      <a:pt x="1246" y="16"/>
                    </a:cubicBezTo>
                    <a:cubicBezTo>
                      <a:pt x="1239" y="22"/>
                      <a:pt x="1230" y="27"/>
                      <a:pt x="1222" y="32"/>
                    </a:cubicBezTo>
                    <a:cubicBezTo>
                      <a:pt x="1218" y="35"/>
                      <a:pt x="1210" y="40"/>
                      <a:pt x="1210" y="40"/>
                    </a:cubicBezTo>
                    <a:cubicBezTo>
                      <a:pt x="1202" y="35"/>
                      <a:pt x="1194" y="29"/>
                      <a:pt x="1186" y="24"/>
                    </a:cubicBezTo>
                    <a:cubicBezTo>
                      <a:pt x="1182" y="21"/>
                      <a:pt x="1174" y="16"/>
                      <a:pt x="1174" y="16"/>
                    </a:cubicBezTo>
                    <a:cubicBezTo>
                      <a:pt x="1150" y="17"/>
                      <a:pt x="1125" y="12"/>
                      <a:pt x="1102" y="20"/>
                    </a:cubicBezTo>
                    <a:cubicBezTo>
                      <a:pt x="1094" y="23"/>
                      <a:pt x="1096" y="36"/>
                      <a:pt x="1094" y="44"/>
                    </a:cubicBezTo>
                    <a:cubicBezTo>
                      <a:pt x="1090" y="65"/>
                      <a:pt x="1088" y="76"/>
                      <a:pt x="1070" y="88"/>
                    </a:cubicBezTo>
                    <a:cubicBezTo>
                      <a:pt x="1059" y="104"/>
                      <a:pt x="1036" y="136"/>
                      <a:pt x="1018" y="148"/>
                    </a:cubicBezTo>
                    <a:cubicBezTo>
                      <a:pt x="1009" y="154"/>
                      <a:pt x="975" y="156"/>
                      <a:pt x="974" y="156"/>
                    </a:cubicBezTo>
                    <a:cubicBezTo>
                      <a:pt x="938" y="174"/>
                      <a:pt x="953" y="168"/>
                      <a:pt x="930" y="176"/>
                    </a:cubicBezTo>
                    <a:cubicBezTo>
                      <a:pt x="915" y="161"/>
                      <a:pt x="917" y="154"/>
                      <a:pt x="898" y="144"/>
                    </a:cubicBezTo>
                    <a:cubicBezTo>
                      <a:pt x="894" y="145"/>
                      <a:pt x="890" y="146"/>
                      <a:pt x="886" y="148"/>
                    </a:cubicBezTo>
                    <a:cubicBezTo>
                      <a:pt x="882" y="150"/>
                      <a:pt x="878" y="154"/>
                      <a:pt x="874" y="156"/>
                    </a:cubicBezTo>
                    <a:cubicBezTo>
                      <a:pt x="866" y="159"/>
                      <a:pt x="850" y="164"/>
                      <a:pt x="850" y="164"/>
                    </a:cubicBezTo>
                    <a:cubicBezTo>
                      <a:pt x="849" y="168"/>
                      <a:pt x="845" y="172"/>
                      <a:pt x="846" y="176"/>
                    </a:cubicBezTo>
                    <a:cubicBezTo>
                      <a:pt x="849" y="185"/>
                      <a:pt x="862" y="200"/>
                      <a:pt x="862" y="200"/>
                    </a:cubicBezTo>
                    <a:cubicBezTo>
                      <a:pt x="841" y="221"/>
                      <a:pt x="846" y="204"/>
                      <a:pt x="822" y="212"/>
                    </a:cubicBezTo>
                    <a:cubicBezTo>
                      <a:pt x="808" y="208"/>
                      <a:pt x="782" y="192"/>
                      <a:pt x="782" y="192"/>
                    </a:cubicBezTo>
                    <a:cubicBezTo>
                      <a:pt x="771" y="196"/>
                      <a:pt x="765" y="196"/>
                      <a:pt x="758" y="208"/>
                    </a:cubicBezTo>
                    <a:cubicBezTo>
                      <a:pt x="755" y="213"/>
                      <a:pt x="758" y="220"/>
                      <a:pt x="754" y="224"/>
                    </a:cubicBezTo>
                    <a:cubicBezTo>
                      <a:pt x="748" y="229"/>
                      <a:pt x="730" y="232"/>
                      <a:pt x="730" y="232"/>
                    </a:cubicBezTo>
                    <a:cubicBezTo>
                      <a:pt x="727" y="236"/>
                      <a:pt x="723" y="239"/>
                      <a:pt x="722" y="244"/>
                    </a:cubicBezTo>
                    <a:cubicBezTo>
                      <a:pt x="721" y="248"/>
                      <a:pt x="727" y="252"/>
                      <a:pt x="726" y="256"/>
                    </a:cubicBezTo>
                    <a:cubicBezTo>
                      <a:pt x="722" y="269"/>
                      <a:pt x="710" y="279"/>
                      <a:pt x="706" y="292"/>
                    </a:cubicBezTo>
                    <a:cubicBezTo>
                      <a:pt x="717" y="309"/>
                      <a:pt x="734" y="309"/>
                      <a:pt x="750" y="320"/>
                    </a:cubicBezTo>
                    <a:cubicBezTo>
                      <a:pt x="746" y="347"/>
                      <a:pt x="747" y="354"/>
                      <a:pt x="726" y="368"/>
                    </a:cubicBezTo>
                    <a:cubicBezTo>
                      <a:pt x="721" y="384"/>
                      <a:pt x="718" y="391"/>
                      <a:pt x="702" y="396"/>
                    </a:cubicBezTo>
                    <a:cubicBezTo>
                      <a:pt x="659" y="367"/>
                      <a:pt x="675" y="421"/>
                      <a:pt x="642" y="432"/>
                    </a:cubicBezTo>
                    <a:cubicBezTo>
                      <a:pt x="625" y="426"/>
                      <a:pt x="620" y="430"/>
                      <a:pt x="606" y="440"/>
                    </a:cubicBezTo>
                    <a:cubicBezTo>
                      <a:pt x="616" y="469"/>
                      <a:pt x="609" y="457"/>
                      <a:pt x="622" y="476"/>
                    </a:cubicBezTo>
                    <a:cubicBezTo>
                      <a:pt x="613" y="532"/>
                      <a:pt x="580" y="510"/>
                      <a:pt x="538" y="496"/>
                    </a:cubicBezTo>
                    <a:cubicBezTo>
                      <a:pt x="531" y="485"/>
                      <a:pt x="531" y="469"/>
                      <a:pt x="522" y="460"/>
                    </a:cubicBezTo>
                    <a:cubicBezTo>
                      <a:pt x="508" y="446"/>
                      <a:pt x="497" y="429"/>
                      <a:pt x="486" y="412"/>
                    </a:cubicBezTo>
                    <a:cubicBezTo>
                      <a:pt x="482" y="406"/>
                      <a:pt x="461" y="385"/>
                      <a:pt x="450" y="380"/>
                    </a:cubicBezTo>
                    <a:cubicBezTo>
                      <a:pt x="442" y="377"/>
                      <a:pt x="426" y="372"/>
                      <a:pt x="426" y="372"/>
                    </a:cubicBezTo>
                    <a:cubicBezTo>
                      <a:pt x="405" y="379"/>
                      <a:pt x="410" y="397"/>
                      <a:pt x="390" y="404"/>
                    </a:cubicBezTo>
                    <a:cubicBezTo>
                      <a:pt x="371" y="398"/>
                      <a:pt x="361" y="399"/>
                      <a:pt x="350" y="416"/>
                    </a:cubicBezTo>
                    <a:cubicBezTo>
                      <a:pt x="340" y="474"/>
                      <a:pt x="305" y="478"/>
                      <a:pt x="254" y="484"/>
                    </a:cubicBezTo>
                    <a:cubicBezTo>
                      <a:pt x="228" y="510"/>
                      <a:pt x="213" y="479"/>
                      <a:pt x="198" y="456"/>
                    </a:cubicBezTo>
                    <a:cubicBezTo>
                      <a:pt x="194" y="457"/>
                      <a:pt x="189" y="457"/>
                      <a:pt x="186" y="460"/>
                    </a:cubicBezTo>
                    <a:cubicBezTo>
                      <a:pt x="182" y="463"/>
                      <a:pt x="182" y="469"/>
                      <a:pt x="178" y="472"/>
                    </a:cubicBezTo>
                    <a:cubicBezTo>
                      <a:pt x="171" y="476"/>
                      <a:pt x="162" y="477"/>
                      <a:pt x="154" y="480"/>
                    </a:cubicBezTo>
                    <a:cubicBezTo>
                      <a:pt x="146" y="483"/>
                      <a:pt x="130" y="488"/>
                      <a:pt x="130" y="488"/>
                    </a:cubicBezTo>
                    <a:cubicBezTo>
                      <a:pt x="120" y="503"/>
                      <a:pt x="116" y="510"/>
                      <a:pt x="98" y="504"/>
                    </a:cubicBezTo>
                    <a:cubicBezTo>
                      <a:pt x="90" y="479"/>
                      <a:pt x="77" y="483"/>
                      <a:pt x="58" y="496"/>
                    </a:cubicBezTo>
                    <a:cubicBezTo>
                      <a:pt x="49" y="495"/>
                      <a:pt x="45" y="486"/>
                      <a:pt x="46" y="50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91" name="Freeform 60"/>
              <p:cNvSpPr>
                <a:spLocks/>
              </p:cNvSpPr>
              <p:nvPr/>
            </p:nvSpPr>
            <p:spPr bwMode="auto">
              <a:xfrm>
                <a:off x="4646" y="817"/>
                <a:ext cx="758" cy="844"/>
              </a:xfrm>
              <a:custGeom>
                <a:avLst/>
                <a:gdLst>
                  <a:gd name="T0" fmla="*/ 42 w 762"/>
                  <a:gd name="T1" fmla="*/ 91 h 875"/>
                  <a:gd name="T2" fmla="*/ 88 w 762"/>
                  <a:gd name="T3" fmla="*/ 94 h 875"/>
                  <a:gd name="T4" fmla="*/ 62 w 762"/>
                  <a:gd name="T5" fmla="*/ 103 h 875"/>
                  <a:gd name="T6" fmla="*/ 46 w 762"/>
                  <a:gd name="T7" fmla="*/ 107 h 875"/>
                  <a:gd name="T8" fmla="*/ 90 w 762"/>
                  <a:gd name="T9" fmla="*/ 117 h 875"/>
                  <a:gd name="T10" fmla="*/ 101 w 762"/>
                  <a:gd name="T11" fmla="*/ 117 h 875"/>
                  <a:gd name="T12" fmla="*/ 149 w 762"/>
                  <a:gd name="T13" fmla="*/ 119 h 875"/>
                  <a:gd name="T14" fmla="*/ 244 w 762"/>
                  <a:gd name="T15" fmla="*/ 119 h 875"/>
                  <a:gd name="T16" fmla="*/ 262 w 762"/>
                  <a:gd name="T17" fmla="*/ 117 h 875"/>
                  <a:gd name="T18" fmla="*/ 269 w 762"/>
                  <a:gd name="T19" fmla="*/ 109 h 875"/>
                  <a:gd name="T20" fmla="*/ 395 w 762"/>
                  <a:gd name="T21" fmla="*/ 92 h 875"/>
                  <a:gd name="T22" fmla="*/ 499 w 762"/>
                  <a:gd name="T23" fmla="*/ 92 h 875"/>
                  <a:gd name="T24" fmla="*/ 513 w 762"/>
                  <a:gd name="T25" fmla="*/ 82 h 875"/>
                  <a:gd name="T26" fmla="*/ 531 w 762"/>
                  <a:gd name="T27" fmla="*/ 79 h 875"/>
                  <a:gd name="T28" fmla="*/ 546 w 762"/>
                  <a:gd name="T29" fmla="*/ 70 h 875"/>
                  <a:gd name="T30" fmla="*/ 541 w 762"/>
                  <a:gd name="T31" fmla="*/ 64 h 875"/>
                  <a:gd name="T32" fmla="*/ 558 w 762"/>
                  <a:gd name="T33" fmla="*/ 54 h 875"/>
                  <a:gd name="T34" fmla="*/ 540 w 762"/>
                  <a:gd name="T35" fmla="*/ 54 h 875"/>
                  <a:gd name="T36" fmla="*/ 508 w 762"/>
                  <a:gd name="T37" fmla="*/ 54 h 875"/>
                  <a:gd name="T38" fmla="*/ 423 w 762"/>
                  <a:gd name="T39" fmla="*/ 60 h 875"/>
                  <a:gd name="T40" fmla="*/ 398 w 762"/>
                  <a:gd name="T41" fmla="*/ 56 h 875"/>
                  <a:gd name="T42" fmla="*/ 430 w 762"/>
                  <a:gd name="T43" fmla="*/ 46 h 875"/>
                  <a:gd name="T44" fmla="*/ 370 w 762"/>
                  <a:gd name="T45" fmla="*/ 39 h 875"/>
                  <a:gd name="T46" fmla="*/ 406 w 762"/>
                  <a:gd name="T47" fmla="*/ 36 h 875"/>
                  <a:gd name="T48" fmla="*/ 430 w 762"/>
                  <a:gd name="T49" fmla="*/ 27 h 875"/>
                  <a:gd name="T50" fmla="*/ 452 w 762"/>
                  <a:gd name="T51" fmla="*/ 28 h 875"/>
                  <a:gd name="T52" fmla="*/ 504 w 762"/>
                  <a:gd name="T53" fmla="*/ 20 h 875"/>
                  <a:gd name="T54" fmla="*/ 493 w 762"/>
                  <a:gd name="T55" fmla="*/ 14 h 875"/>
                  <a:gd name="T56" fmla="*/ 462 w 762"/>
                  <a:gd name="T57" fmla="*/ 14 h 875"/>
                  <a:gd name="T58" fmla="*/ 434 w 762"/>
                  <a:gd name="T59" fmla="*/ 14 h 875"/>
                  <a:gd name="T60" fmla="*/ 420 w 762"/>
                  <a:gd name="T61" fmla="*/ 1 h 875"/>
                  <a:gd name="T62" fmla="*/ 379 w 762"/>
                  <a:gd name="T63" fmla="*/ 14 h 875"/>
                  <a:gd name="T64" fmla="*/ 367 w 762"/>
                  <a:gd name="T65" fmla="*/ 14 h 875"/>
                  <a:gd name="T66" fmla="*/ 354 w 762"/>
                  <a:gd name="T67" fmla="*/ 14 h 875"/>
                  <a:gd name="T68" fmla="*/ 371 w 762"/>
                  <a:gd name="T69" fmla="*/ 14 h 875"/>
                  <a:gd name="T70" fmla="*/ 364 w 762"/>
                  <a:gd name="T71" fmla="*/ 17 h 875"/>
                  <a:gd name="T72" fmla="*/ 274 w 762"/>
                  <a:gd name="T73" fmla="*/ 21 h 875"/>
                  <a:gd name="T74" fmla="*/ 213 w 762"/>
                  <a:gd name="T75" fmla="*/ 32 h 875"/>
                  <a:gd name="T76" fmla="*/ 161 w 762"/>
                  <a:gd name="T77" fmla="*/ 38 h 875"/>
                  <a:gd name="T78" fmla="*/ 123 w 762"/>
                  <a:gd name="T79" fmla="*/ 40 h 875"/>
                  <a:gd name="T80" fmla="*/ 95 w 762"/>
                  <a:gd name="T81" fmla="*/ 50 h 875"/>
                  <a:gd name="T82" fmla="*/ 94 w 762"/>
                  <a:gd name="T83" fmla="*/ 58 h 875"/>
                  <a:gd name="T84" fmla="*/ 95 w 762"/>
                  <a:gd name="T85" fmla="*/ 63 h 875"/>
                  <a:gd name="T86" fmla="*/ 109 w 762"/>
                  <a:gd name="T87" fmla="*/ 64 h 875"/>
                  <a:gd name="T88" fmla="*/ 95 w 762"/>
                  <a:gd name="T89" fmla="*/ 71 h 875"/>
                  <a:gd name="T90" fmla="*/ 95 w 762"/>
                  <a:gd name="T91" fmla="*/ 68 h 875"/>
                  <a:gd name="T92" fmla="*/ 60 w 762"/>
                  <a:gd name="T93" fmla="*/ 68 h 875"/>
                  <a:gd name="T94" fmla="*/ 22 w 762"/>
                  <a:gd name="T95" fmla="*/ 85 h 875"/>
                  <a:gd name="T96" fmla="*/ 4 w 762"/>
                  <a:gd name="T97" fmla="*/ 91 h 875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762"/>
                  <a:gd name="T148" fmla="*/ 0 h 875"/>
                  <a:gd name="T149" fmla="*/ 762 w 762"/>
                  <a:gd name="T150" fmla="*/ 875 h 875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762" h="875">
                    <a:moveTo>
                      <a:pt x="8" y="663"/>
                    </a:moveTo>
                    <a:cubicBezTo>
                      <a:pt x="19" y="656"/>
                      <a:pt x="30" y="657"/>
                      <a:pt x="42" y="659"/>
                    </a:cubicBezTo>
                    <a:cubicBezTo>
                      <a:pt x="51" y="668"/>
                      <a:pt x="60" y="664"/>
                      <a:pt x="70" y="671"/>
                    </a:cubicBezTo>
                    <a:cubicBezTo>
                      <a:pt x="76" y="675"/>
                      <a:pt x="88" y="683"/>
                      <a:pt x="88" y="683"/>
                    </a:cubicBezTo>
                    <a:cubicBezTo>
                      <a:pt x="92" y="696"/>
                      <a:pt x="94" y="697"/>
                      <a:pt x="84" y="707"/>
                    </a:cubicBezTo>
                    <a:cubicBezTo>
                      <a:pt x="78" y="724"/>
                      <a:pt x="73" y="736"/>
                      <a:pt x="62" y="749"/>
                    </a:cubicBezTo>
                    <a:cubicBezTo>
                      <a:pt x="57" y="755"/>
                      <a:pt x="51" y="764"/>
                      <a:pt x="48" y="773"/>
                    </a:cubicBezTo>
                    <a:cubicBezTo>
                      <a:pt x="47" y="775"/>
                      <a:pt x="46" y="779"/>
                      <a:pt x="46" y="779"/>
                    </a:cubicBezTo>
                    <a:cubicBezTo>
                      <a:pt x="47" y="802"/>
                      <a:pt x="40" y="814"/>
                      <a:pt x="56" y="825"/>
                    </a:cubicBezTo>
                    <a:cubicBezTo>
                      <a:pt x="62" y="843"/>
                      <a:pt x="73" y="847"/>
                      <a:pt x="90" y="853"/>
                    </a:cubicBezTo>
                    <a:cubicBezTo>
                      <a:pt x="106" y="850"/>
                      <a:pt x="123" y="844"/>
                      <a:pt x="136" y="835"/>
                    </a:cubicBezTo>
                    <a:cubicBezTo>
                      <a:pt x="149" y="838"/>
                      <a:pt x="147" y="840"/>
                      <a:pt x="156" y="847"/>
                    </a:cubicBezTo>
                    <a:cubicBezTo>
                      <a:pt x="164" y="853"/>
                      <a:pt x="177" y="856"/>
                      <a:pt x="186" y="859"/>
                    </a:cubicBezTo>
                    <a:cubicBezTo>
                      <a:pt x="193" y="861"/>
                      <a:pt x="198" y="867"/>
                      <a:pt x="204" y="871"/>
                    </a:cubicBezTo>
                    <a:cubicBezTo>
                      <a:pt x="208" y="873"/>
                      <a:pt x="216" y="875"/>
                      <a:pt x="216" y="875"/>
                    </a:cubicBezTo>
                    <a:cubicBezTo>
                      <a:pt x="264" y="868"/>
                      <a:pt x="239" y="865"/>
                      <a:pt x="314" y="863"/>
                    </a:cubicBezTo>
                    <a:cubicBezTo>
                      <a:pt x="321" y="861"/>
                      <a:pt x="325" y="857"/>
                      <a:pt x="332" y="855"/>
                    </a:cubicBezTo>
                    <a:cubicBezTo>
                      <a:pt x="338" y="849"/>
                      <a:pt x="343" y="847"/>
                      <a:pt x="350" y="843"/>
                    </a:cubicBezTo>
                    <a:cubicBezTo>
                      <a:pt x="354" y="841"/>
                      <a:pt x="362" y="835"/>
                      <a:pt x="362" y="835"/>
                    </a:cubicBezTo>
                    <a:cubicBezTo>
                      <a:pt x="367" y="820"/>
                      <a:pt x="355" y="802"/>
                      <a:pt x="364" y="789"/>
                    </a:cubicBezTo>
                    <a:cubicBezTo>
                      <a:pt x="377" y="770"/>
                      <a:pt x="409" y="770"/>
                      <a:pt x="422" y="753"/>
                    </a:cubicBezTo>
                    <a:cubicBezTo>
                      <a:pt x="445" y="723"/>
                      <a:pt x="482" y="686"/>
                      <a:pt x="520" y="673"/>
                    </a:cubicBezTo>
                    <a:cubicBezTo>
                      <a:pt x="543" y="684"/>
                      <a:pt x="545" y="701"/>
                      <a:pt x="570" y="709"/>
                    </a:cubicBezTo>
                    <a:cubicBezTo>
                      <a:pt x="615" y="705"/>
                      <a:pt x="621" y="677"/>
                      <a:pt x="664" y="671"/>
                    </a:cubicBezTo>
                    <a:cubicBezTo>
                      <a:pt x="670" y="665"/>
                      <a:pt x="675" y="659"/>
                      <a:pt x="678" y="651"/>
                    </a:cubicBezTo>
                    <a:cubicBezTo>
                      <a:pt x="674" y="627"/>
                      <a:pt x="674" y="618"/>
                      <a:pt x="682" y="595"/>
                    </a:cubicBezTo>
                    <a:cubicBezTo>
                      <a:pt x="685" y="587"/>
                      <a:pt x="687" y="577"/>
                      <a:pt x="694" y="573"/>
                    </a:cubicBezTo>
                    <a:cubicBezTo>
                      <a:pt x="698" y="571"/>
                      <a:pt x="706" y="569"/>
                      <a:pt x="706" y="569"/>
                    </a:cubicBezTo>
                    <a:cubicBezTo>
                      <a:pt x="723" y="571"/>
                      <a:pt x="732" y="574"/>
                      <a:pt x="738" y="557"/>
                    </a:cubicBezTo>
                    <a:cubicBezTo>
                      <a:pt x="733" y="543"/>
                      <a:pt x="728" y="530"/>
                      <a:pt x="726" y="515"/>
                    </a:cubicBezTo>
                    <a:cubicBezTo>
                      <a:pt x="727" y="504"/>
                      <a:pt x="732" y="490"/>
                      <a:pt x="728" y="479"/>
                    </a:cubicBezTo>
                    <a:cubicBezTo>
                      <a:pt x="726" y="475"/>
                      <a:pt x="720" y="467"/>
                      <a:pt x="720" y="467"/>
                    </a:cubicBezTo>
                    <a:cubicBezTo>
                      <a:pt x="713" y="438"/>
                      <a:pt x="737" y="431"/>
                      <a:pt x="756" y="419"/>
                    </a:cubicBezTo>
                    <a:cubicBezTo>
                      <a:pt x="762" y="407"/>
                      <a:pt x="754" y="394"/>
                      <a:pt x="742" y="389"/>
                    </a:cubicBezTo>
                    <a:cubicBezTo>
                      <a:pt x="736" y="386"/>
                      <a:pt x="730" y="385"/>
                      <a:pt x="724" y="383"/>
                    </a:cubicBezTo>
                    <a:cubicBezTo>
                      <a:pt x="722" y="382"/>
                      <a:pt x="718" y="381"/>
                      <a:pt x="718" y="381"/>
                    </a:cubicBezTo>
                    <a:cubicBezTo>
                      <a:pt x="710" y="382"/>
                      <a:pt x="702" y="382"/>
                      <a:pt x="694" y="383"/>
                    </a:cubicBezTo>
                    <a:cubicBezTo>
                      <a:pt x="688" y="384"/>
                      <a:pt x="676" y="389"/>
                      <a:pt x="676" y="389"/>
                    </a:cubicBezTo>
                    <a:cubicBezTo>
                      <a:pt x="669" y="386"/>
                      <a:pt x="664" y="377"/>
                      <a:pt x="656" y="377"/>
                    </a:cubicBezTo>
                    <a:cubicBezTo>
                      <a:pt x="631" y="377"/>
                      <a:pt x="583" y="415"/>
                      <a:pt x="562" y="429"/>
                    </a:cubicBezTo>
                    <a:cubicBezTo>
                      <a:pt x="549" y="428"/>
                      <a:pt x="536" y="429"/>
                      <a:pt x="524" y="427"/>
                    </a:cubicBezTo>
                    <a:cubicBezTo>
                      <a:pt x="516" y="425"/>
                      <a:pt x="521" y="407"/>
                      <a:pt x="524" y="403"/>
                    </a:cubicBezTo>
                    <a:cubicBezTo>
                      <a:pt x="539" y="384"/>
                      <a:pt x="568" y="387"/>
                      <a:pt x="582" y="365"/>
                    </a:cubicBezTo>
                    <a:cubicBezTo>
                      <a:pt x="580" y="351"/>
                      <a:pt x="580" y="348"/>
                      <a:pt x="572" y="337"/>
                    </a:cubicBezTo>
                    <a:cubicBezTo>
                      <a:pt x="568" y="326"/>
                      <a:pt x="574" y="315"/>
                      <a:pt x="562" y="311"/>
                    </a:cubicBezTo>
                    <a:cubicBezTo>
                      <a:pt x="555" y="281"/>
                      <a:pt x="508" y="287"/>
                      <a:pt x="482" y="285"/>
                    </a:cubicBezTo>
                    <a:cubicBezTo>
                      <a:pt x="462" y="270"/>
                      <a:pt x="464" y="261"/>
                      <a:pt x="488" y="253"/>
                    </a:cubicBezTo>
                    <a:cubicBezTo>
                      <a:pt x="506" y="255"/>
                      <a:pt x="518" y="257"/>
                      <a:pt x="536" y="255"/>
                    </a:cubicBezTo>
                    <a:cubicBezTo>
                      <a:pt x="554" y="237"/>
                      <a:pt x="540" y="208"/>
                      <a:pt x="552" y="193"/>
                    </a:cubicBezTo>
                    <a:cubicBezTo>
                      <a:pt x="555" y="189"/>
                      <a:pt x="567" y="185"/>
                      <a:pt x="572" y="183"/>
                    </a:cubicBezTo>
                    <a:cubicBezTo>
                      <a:pt x="576" y="181"/>
                      <a:pt x="584" y="179"/>
                      <a:pt x="584" y="179"/>
                    </a:cubicBezTo>
                    <a:cubicBezTo>
                      <a:pt x="592" y="183"/>
                      <a:pt x="598" y="187"/>
                      <a:pt x="606" y="191"/>
                    </a:cubicBezTo>
                    <a:cubicBezTo>
                      <a:pt x="617" y="189"/>
                      <a:pt x="620" y="187"/>
                      <a:pt x="628" y="179"/>
                    </a:cubicBezTo>
                    <a:cubicBezTo>
                      <a:pt x="639" y="147"/>
                      <a:pt x="633" y="145"/>
                      <a:pt x="670" y="141"/>
                    </a:cubicBezTo>
                    <a:cubicBezTo>
                      <a:pt x="676" y="137"/>
                      <a:pt x="684" y="125"/>
                      <a:pt x="684" y="125"/>
                    </a:cubicBezTo>
                    <a:cubicBezTo>
                      <a:pt x="681" y="105"/>
                      <a:pt x="674" y="99"/>
                      <a:pt x="658" y="87"/>
                    </a:cubicBezTo>
                    <a:cubicBezTo>
                      <a:pt x="650" y="90"/>
                      <a:pt x="647" y="95"/>
                      <a:pt x="640" y="99"/>
                    </a:cubicBezTo>
                    <a:cubicBezTo>
                      <a:pt x="618" y="95"/>
                      <a:pt x="631" y="77"/>
                      <a:pt x="620" y="73"/>
                    </a:cubicBezTo>
                    <a:cubicBezTo>
                      <a:pt x="614" y="71"/>
                      <a:pt x="607" y="72"/>
                      <a:pt x="600" y="71"/>
                    </a:cubicBezTo>
                    <a:cubicBezTo>
                      <a:pt x="595" y="51"/>
                      <a:pt x="592" y="41"/>
                      <a:pt x="578" y="27"/>
                    </a:cubicBezTo>
                    <a:cubicBezTo>
                      <a:pt x="571" y="20"/>
                      <a:pt x="575" y="15"/>
                      <a:pt x="566" y="9"/>
                    </a:cubicBezTo>
                    <a:cubicBezTo>
                      <a:pt x="564" y="4"/>
                      <a:pt x="565" y="0"/>
                      <a:pt x="558" y="1"/>
                    </a:cubicBezTo>
                    <a:cubicBezTo>
                      <a:pt x="547" y="2"/>
                      <a:pt x="523" y="8"/>
                      <a:pt x="516" y="15"/>
                    </a:cubicBezTo>
                    <a:cubicBezTo>
                      <a:pt x="508" y="23"/>
                      <a:pt x="506" y="34"/>
                      <a:pt x="496" y="39"/>
                    </a:cubicBezTo>
                    <a:cubicBezTo>
                      <a:pt x="494" y="40"/>
                      <a:pt x="492" y="40"/>
                      <a:pt x="490" y="41"/>
                    </a:cubicBezTo>
                    <a:cubicBezTo>
                      <a:pt x="486" y="43"/>
                      <a:pt x="482" y="46"/>
                      <a:pt x="478" y="49"/>
                    </a:cubicBezTo>
                    <a:cubicBezTo>
                      <a:pt x="476" y="50"/>
                      <a:pt x="472" y="53"/>
                      <a:pt x="472" y="53"/>
                    </a:cubicBezTo>
                    <a:cubicBezTo>
                      <a:pt x="468" y="58"/>
                      <a:pt x="464" y="71"/>
                      <a:pt x="464" y="71"/>
                    </a:cubicBezTo>
                    <a:cubicBezTo>
                      <a:pt x="468" y="89"/>
                      <a:pt x="474" y="83"/>
                      <a:pt x="458" y="99"/>
                    </a:cubicBezTo>
                    <a:cubicBezTo>
                      <a:pt x="466" y="104"/>
                      <a:pt x="475" y="105"/>
                      <a:pt x="484" y="107"/>
                    </a:cubicBezTo>
                    <a:cubicBezTo>
                      <a:pt x="490" y="111"/>
                      <a:pt x="496" y="113"/>
                      <a:pt x="502" y="117"/>
                    </a:cubicBezTo>
                    <a:cubicBezTo>
                      <a:pt x="498" y="141"/>
                      <a:pt x="492" y="133"/>
                      <a:pt x="474" y="127"/>
                    </a:cubicBezTo>
                    <a:cubicBezTo>
                      <a:pt x="448" y="129"/>
                      <a:pt x="424" y="135"/>
                      <a:pt x="398" y="137"/>
                    </a:cubicBezTo>
                    <a:cubicBezTo>
                      <a:pt x="388" y="139"/>
                      <a:pt x="382" y="139"/>
                      <a:pt x="374" y="145"/>
                    </a:cubicBezTo>
                    <a:cubicBezTo>
                      <a:pt x="357" y="170"/>
                      <a:pt x="315" y="200"/>
                      <a:pt x="286" y="207"/>
                    </a:cubicBezTo>
                    <a:cubicBezTo>
                      <a:pt x="279" y="209"/>
                      <a:pt x="273" y="213"/>
                      <a:pt x="268" y="219"/>
                    </a:cubicBezTo>
                    <a:cubicBezTo>
                      <a:pt x="265" y="223"/>
                      <a:pt x="260" y="231"/>
                      <a:pt x="260" y="231"/>
                    </a:cubicBezTo>
                    <a:cubicBezTo>
                      <a:pt x="254" y="255"/>
                      <a:pt x="234" y="255"/>
                      <a:pt x="216" y="267"/>
                    </a:cubicBezTo>
                    <a:cubicBezTo>
                      <a:pt x="212" y="273"/>
                      <a:pt x="200" y="281"/>
                      <a:pt x="200" y="281"/>
                    </a:cubicBezTo>
                    <a:cubicBezTo>
                      <a:pt x="194" y="290"/>
                      <a:pt x="189" y="291"/>
                      <a:pt x="178" y="295"/>
                    </a:cubicBezTo>
                    <a:cubicBezTo>
                      <a:pt x="171" y="297"/>
                      <a:pt x="160" y="307"/>
                      <a:pt x="160" y="307"/>
                    </a:cubicBezTo>
                    <a:cubicBezTo>
                      <a:pt x="150" y="322"/>
                      <a:pt x="138" y="338"/>
                      <a:pt x="132" y="355"/>
                    </a:cubicBezTo>
                    <a:cubicBezTo>
                      <a:pt x="130" y="378"/>
                      <a:pt x="129" y="383"/>
                      <a:pt x="112" y="395"/>
                    </a:cubicBezTo>
                    <a:cubicBezTo>
                      <a:pt x="107" y="403"/>
                      <a:pt x="102" y="414"/>
                      <a:pt x="94" y="419"/>
                    </a:cubicBezTo>
                    <a:cubicBezTo>
                      <a:pt x="90" y="426"/>
                      <a:pt x="85" y="429"/>
                      <a:pt x="82" y="437"/>
                    </a:cubicBezTo>
                    <a:cubicBezTo>
                      <a:pt x="90" y="460"/>
                      <a:pt x="103" y="454"/>
                      <a:pt x="128" y="455"/>
                    </a:cubicBezTo>
                    <a:cubicBezTo>
                      <a:pt x="131" y="456"/>
                      <a:pt x="142" y="457"/>
                      <a:pt x="146" y="459"/>
                    </a:cubicBezTo>
                    <a:cubicBezTo>
                      <a:pt x="152" y="463"/>
                      <a:pt x="164" y="471"/>
                      <a:pt x="164" y="471"/>
                    </a:cubicBezTo>
                    <a:cubicBezTo>
                      <a:pt x="166" y="476"/>
                      <a:pt x="168" y="482"/>
                      <a:pt x="168" y="487"/>
                    </a:cubicBezTo>
                    <a:cubicBezTo>
                      <a:pt x="168" y="526"/>
                      <a:pt x="131" y="513"/>
                      <a:pt x="102" y="523"/>
                    </a:cubicBezTo>
                    <a:cubicBezTo>
                      <a:pt x="94" y="522"/>
                      <a:pt x="88" y="524"/>
                      <a:pt x="88" y="515"/>
                    </a:cubicBezTo>
                    <a:cubicBezTo>
                      <a:pt x="88" y="508"/>
                      <a:pt x="98" y="495"/>
                      <a:pt x="98" y="495"/>
                    </a:cubicBezTo>
                    <a:cubicBezTo>
                      <a:pt x="96" y="486"/>
                      <a:pt x="91" y="483"/>
                      <a:pt x="86" y="475"/>
                    </a:cubicBezTo>
                    <a:cubicBezTo>
                      <a:pt x="71" y="483"/>
                      <a:pt x="73" y="491"/>
                      <a:pt x="60" y="499"/>
                    </a:cubicBezTo>
                    <a:cubicBezTo>
                      <a:pt x="55" y="514"/>
                      <a:pt x="68" y="524"/>
                      <a:pt x="72" y="537"/>
                    </a:cubicBezTo>
                    <a:cubicBezTo>
                      <a:pt x="68" y="565"/>
                      <a:pt x="43" y="596"/>
                      <a:pt x="22" y="615"/>
                    </a:cubicBezTo>
                    <a:cubicBezTo>
                      <a:pt x="13" y="623"/>
                      <a:pt x="7" y="624"/>
                      <a:pt x="0" y="635"/>
                    </a:cubicBezTo>
                    <a:cubicBezTo>
                      <a:pt x="1" y="641"/>
                      <a:pt x="1" y="651"/>
                      <a:pt x="4" y="657"/>
                    </a:cubicBezTo>
                    <a:cubicBezTo>
                      <a:pt x="5" y="659"/>
                      <a:pt x="8" y="663"/>
                      <a:pt x="8" y="663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92" name="Freeform 61"/>
              <p:cNvSpPr>
                <a:spLocks/>
              </p:cNvSpPr>
              <p:nvPr/>
            </p:nvSpPr>
            <p:spPr bwMode="auto">
              <a:xfrm>
                <a:off x="5007" y="1358"/>
                <a:ext cx="501" cy="801"/>
              </a:xfrm>
              <a:custGeom>
                <a:avLst/>
                <a:gdLst>
                  <a:gd name="T0" fmla="*/ 251 w 504"/>
                  <a:gd name="T1" fmla="*/ 10 h 830"/>
                  <a:gd name="T2" fmla="*/ 232 w 504"/>
                  <a:gd name="T3" fmla="*/ 14 h 830"/>
                  <a:gd name="T4" fmla="*/ 224 w 504"/>
                  <a:gd name="T5" fmla="*/ 14 h 830"/>
                  <a:gd name="T6" fmla="*/ 169 w 504"/>
                  <a:gd name="T7" fmla="*/ 21 h 830"/>
                  <a:gd name="T8" fmla="*/ 139 w 504"/>
                  <a:gd name="T9" fmla="*/ 20 h 830"/>
                  <a:gd name="T10" fmla="*/ 84 w 504"/>
                  <a:gd name="T11" fmla="*/ 17 h 830"/>
                  <a:gd name="T12" fmla="*/ 84 w 504"/>
                  <a:gd name="T13" fmla="*/ 23 h 830"/>
                  <a:gd name="T14" fmla="*/ 42 w 504"/>
                  <a:gd name="T15" fmla="*/ 30 h 830"/>
                  <a:gd name="T16" fmla="*/ 8 w 504"/>
                  <a:gd name="T17" fmla="*/ 33 h 830"/>
                  <a:gd name="T18" fmla="*/ 16 w 504"/>
                  <a:gd name="T19" fmla="*/ 38 h 830"/>
                  <a:gd name="T20" fmla="*/ 66 w 504"/>
                  <a:gd name="T21" fmla="*/ 42 h 830"/>
                  <a:gd name="T22" fmla="*/ 91 w 504"/>
                  <a:gd name="T23" fmla="*/ 50 h 830"/>
                  <a:gd name="T24" fmla="*/ 137 w 504"/>
                  <a:gd name="T25" fmla="*/ 50 h 830"/>
                  <a:gd name="T26" fmla="*/ 107 w 504"/>
                  <a:gd name="T27" fmla="*/ 46 h 830"/>
                  <a:gd name="T28" fmla="*/ 127 w 504"/>
                  <a:gd name="T29" fmla="*/ 43 h 830"/>
                  <a:gd name="T30" fmla="*/ 175 w 504"/>
                  <a:gd name="T31" fmla="*/ 49 h 830"/>
                  <a:gd name="T32" fmla="*/ 200 w 504"/>
                  <a:gd name="T33" fmla="*/ 57 h 830"/>
                  <a:gd name="T34" fmla="*/ 217 w 504"/>
                  <a:gd name="T35" fmla="*/ 70 h 830"/>
                  <a:gd name="T36" fmla="*/ 230 w 504"/>
                  <a:gd name="T37" fmla="*/ 88 h 830"/>
                  <a:gd name="T38" fmla="*/ 242 w 504"/>
                  <a:gd name="T39" fmla="*/ 94 h 830"/>
                  <a:gd name="T40" fmla="*/ 236 w 504"/>
                  <a:gd name="T41" fmla="*/ 100 h 830"/>
                  <a:gd name="T42" fmla="*/ 247 w 504"/>
                  <a:gd name="T43" fmla="*/ 107 h 830"/>
                  <a:gd name="T44" fmla="*/ 286 w 504"/>
                  <a:gd name="T45" fmla="*/ 116 h 830"/>
                  <a:gd name="T46" fmla="*/ 308 w 504"/>
                  <a:gd name="T47" fmla="*/ 118 h 830"/>
                  <a:gd name="T48" fmla="*/ 332 w 504"/>
                  <a:gd name="T49" fmla="*/ 116 h 830"/>
                  <a:gd name="T50" fmla="*/ 344 w 504"/>
                  <a:gd name="T51" fmla="*/ 114 h 830"/>
                  <a:gd name="T52" fmla="*/ 339 w 504"/>
                  <a:gd name="T53" fmla="*/ 108 h 830"/>
                  <a:gd name="T54" fmla="*/ 356 w 504"/>
                  <a:gd name="T55" fmla="*/ 102 h 830"/>
                  <a:gd name="T56" fmla="*/ 339 w 504"/>
                  <a:gd name="T57" fmla="*/ 94 h 830"/>
                  <a:gd name="T58" fmla="*/ 339 w 504"/>
                  <a:gd name="T59" fmla="*/ 89 h 830"/>
                  <a:gd name="T60" fmla="*/ 344 w 504"/>
                  <a:gd name="T61" fmla="*/ 83 h 830"/>
                  <a:gd name="T62" fmla="*/ 352 w 504"/>
                  <a:gd name="T63" fmla="*/ 75 h 830"/>
                  <a:gd name="T64" fmla="*/ 322 w 504"/>
                  <a:gd name="T65" fmla="*/ 76 h 830"/>
                  <a:gd name="T66" fmla="*/ 262 w 504"/>
                  <a:gd name="T67" fmla="*/ 65 h 830"/>
                  <a:gd name="T68" fmla="*/ 243 w 504"/>
                  <a:gd name="T69" fmla="*/ 62 h 830"/>
                  <a:gd name="T70" fmla="*/ 236 w 504"/>
                  <a:gd name="T71" fmla="*/ 59 h 830"/>
                  <a:gd name="T72" fmla="*/ 256 w 504"/>
                  <a:gd name="T73" fmla="*/ 55 h 830"/>
                  <a:gd name="T74" fmla="*/ 245 w 504"/>
                  <a:gd name="T75" fmla="*/ 48 h 830"/>
                  <a:gd name="T76" fmla="*/ 272 w 504"/>
                  <a:gd name="T77" fmla="*/ 48 h 830"/>
                  <a:gd name="T78" fmla="*/ 282 w 504"/>
                  <a:gd name="T79" fmla="*/ 46 h 830"/>
                  <a:gd name="T80" fmla="*/ 260 w 504"/>
                  <a:gd name="T81" fmla="*/ 39 h 830"/>
                  <a:gd name="T82" fmla="*/ 286 w 504"/>
                  <a:gd name="T83" fmla="*/ 33 h 830"/>
                  <a:gd name="T84" fmla="*/ 315 w 504"/>
                  <a:gd name="T85" fmla="*/ 22 h 830"/>
                  <a:gd name="T86" fmla="*/ 282 w 504"/>
                  <a:gd name="T87" fmla="*/ 14 h 830"/>
                  <a:gd name="T88" fmla="*/ 266 w 504"/>
                  <a:gd name="T89" fmla="*/ 14 h 83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504"/>
                  <a:gd name="T136" fmla="*/ 0 h 830"/>
                  <a:gd name="T137" fmla="*/ 504 w 504"/>
                  <a:gd name="T138" fmla="*/ 830 h 83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504" h="830">
                    <a:moveTo>
                      <a:pt x="376" y="0"/>
                    </a:moveTo>
                    <a:cubicBezTo>
                      <a:pt x="373" y="5"/>
                      <a:pt x="360" y="10"/>
                      <a:pt x="360" y="10"/>
                    </a:cubicBezTo>
                    <a:cubicBezTo>
                      <a:pt x="345" y="5"/>
                      <a:pt x="352" y="5"/>
                      <a:pt x="338" y="8"/>
                    </a:cubicBezTo>
                    <a:cubicBezTo>
                      <a:pt x="329" y="14"/>
                      <a:pt x="325" y="26"/>
                      <a:pt x="322" y="36"/>
                    </a:cubicBezTo>
                    <a:cubicBezTo>
                      <a:pt x="320" y="42"/>
                      <a:pt x="316" y="54"/>
                      <a:pt x="316" y="54"/>
                    </a:cubicBezTo>
                    <a:cubicBezTo>
                      <a:pt x="315" y="67"/>
                      <a:pt x="323" y="94"/>
                      <a:pt x="306" y="100"/>
                    </a:cubicBezTo>
                    <a:cubicBezTo>
                      <a:pt x="287" y="119"/>
                      <a:pt x="283" y="109"/>
                      <a:pt x="264" y="120"/>
                    </a:cubicBezTo>
                    <a:cubicBezTo>
                      <a:pt x="250" y="128"/>
                      <a:pt x="233" y="142"/>
                      <a:pt x="224" y="146"/>
                    </a:cubicBezTo>
                    <a:cubicBezTo>
                      <a:pt x="218" y="145"/>
                      <a:pt x="212" y="145"/>
                      <a:pt x="206" y="144"/>
                    </a:cubicBezTo>
                    <a:cubicBezTo>
                      <a:pt x="202" y="143"/>
                      <a:pt x="194" y="140"/>
                      <a:pt x="194" y="140"/>
                    </a:cubicBezTo>
                    <a:cubicBezTo>
                      <a:pt x="187" y="129"/>
                      <a:pt x="175" y="118"/>
                      <a:pt x="162" y="114"/>
                    </a:cubicBezTo>
                    <a:cubicBezTo>
                      <a:pt x="149" y="116"/>
                      <a:pt x="139" y="122"/>
                      <a:pt x="126" y="124"/>
                    </a:cubicBezTo>
                    <a:cubicBezTo>
                      <a:pt x="121" y="131"/>
                      <a:pt x="117" y="135"/>
                      <a:pt x="110" y="140"/>
                    </a:cubicBezTo>
                    <a:cubicBezTo>
                      <a:pt x="103" y="150"/>
                      <a:pt x="108" y="145"/>
                      <a:pt x="94" y="154"/>
                    </a:cubicBezTo>
                    <a:cubicBezTo>
                      <a:pt x="90" y="157"/>
                      <a:pt x="82" y="162"/>
                      <a:pt x="82" y="162"/>
                    </a:cubicBezTo>
                    <a:cubicBezTo>
                      <a:pt x="70" y="180"/>
                      <a:pt x="63" y="191"/>
                      <a:pt x="42" y="198"/>
                    </a:cubicBezTo>
                    <a:cubicBezTo>
                      <a:pt x="39" y="203"/>
                      <a:pt x="26" y="208"/>
                      <a:pt x="26" y="208"/>
                    </a:cubicBezTo>
                    <a:cubicBezTo>
                      <a:pt x="20" y="214"/>
                      <a:pt x="16" y="217"/>
                      <a:pt x="8" y="220"/>
                    </a:cubicBezTo>
                    <a:cubicBezTo>
                      <a:pt x="4" y="225"/>
                      <a:pt x="0" y="238"/>
                      <a:pt x="0" y="238"/>
                    </a:cubicBezTo>
                    <a:cubicBezTo>
                      <a:pt x="2" y="250"/>
                      <a:pt x="3" y="264"/>
                      <a:pt x="16" y="268"/>
                    </a:cubicBezTo>
                    <a:cubicBezTo>
                      <a:pt x="28" y="280"/>
                      <a:pt x="29" y="285"/>
                      <a:pt x="48" y="288"/>
                    </a:cubicBezTo>
                    <a:cubicBezTo>
                      <a:pt x="54" y="292"/>
                      <a:pt x="66" y="300"/>
                      <a:pt x="66" y="300"/>
                    </a:cubicBezTo>
                    <a:cubicBezTo>
                      <a:pt x="71" y="308"/>
                      <a:pt x="81" y="311"/>
                      <a:pt x="88" y="318"/>
                    </a:cubicBezTo>
                    <a:cubicBezTo>
                      <a:pt x="100" y="370"/>
                      <a:pt x="126" y="322"/>
                      <a:pt x="146" y="350"/>
                    </a:cubicBezTo>
                    <a:cubicBezTo>
                      <a:pt x="156" y="365"/>
                      <a:pt x="176" y="362"/>
                      <a:pt x="198" y="388"/>
                    </a:cubicBezTo>
                    <a:cubicBezTo>
                      <a:pt x="220" y="382"/>
                      <a:pt x="205" y="356"/>
                      <a:pt x="192" y="346"/>
                    </a:cubicBezTo>
                    <a:cubicBezTo>
                      <a:pt x="192" y="346"/>
                      <a:pt x="177" y="336"/>
                      <a:pt x="174" y="334"/>
                    </a:cubicBezTo>
                    <a:cubicBezTo>
                      <a:pt x="170" y="331"/>
                      <a:pt x="162" y="326"/>
                      <a:pt x="162" y="326"/>
                    </a:cubicBezTo>
                    <a:cubicBezTo>
                      <a:pt x="164" y="315"/>
                      <a:pt x="161" y="314"/>
                      <a:pt x="170" y="310"/>
                    </a:cubicBezTo>
                    <a:cubicBezTo>
                      <a:pt x="174" y="308"/>
                      <a:pt x="182" y="306"/>
                      <a:pt x="182" y="306"/>
                    </a:cubicBezTo>
                    <a:cubicBezTo>
                      <a:pt x="200" y="308"/>
                      <a:pt x="200" y="309"/>
                      <a:pt x="210" y="322"/>
                    </a:cubicBezTo>
                    <a:cubicBezTo>
                      <a:pt x="213" y="331"/>
                      <a:pt x="223" y="337"/>
                      <a:pt x="230" y="344"/>
                    </a:cubicBezTo>
                    <a:cubicBezTo>
                      <a:pt x="238" y="352"/>
                      <a:pt x="235" y="367"/>
                      <a:pt x="242" y="374"/>
                    </a:cubicBezTo>
                    <a:cubicBezTo>
                      <a:pt x="248" y="380"/>
                      <a:pt x="253" y="387"/>
                      <a:pt x="258" y="394"/>
                    </a:cubicBezTo>
                    <a:cubicBezTo>
                      <a:pt x="260" y="400"/>
                      <a:pt x="264" y="412"/>
                      <a:pt x="264" y="412"/>
                    </a:cubicBezTo>
                    <a:cubicBezTo>
                      <a:pt x="266" y="445"/>
                      <a:pt x="272" y="471"/>
                      <a:pt x="292" y="498"/>
                    </a:cubicBezTo>
                    <a:cubicBezTo>
                      <a:pt x="295" y="514"/>
                      <a:pt x="299" y="530"/>
                      <a:pt x="308" y="544"/>
                    </a:cubicBezTo>
                    <a:cubicBezTo>
                      <a:pt x="312" y="569"/>
                      <a:pt x="313" y="593"/>
                      <a:pt x="318" y="618"/>
                    </a:cubicBezTo>
                    <a:cubicBezTo>
                      <a:pt x="320" y="628"/>
                      <a:pt x="321" y="635"/>
                      <a:pt x="330" y="638"/>
                    </a:cubicBezTo>
                    <a:cubicBezTo>
                      <a:pt x="336" y="644"/>
                      <a:pt x="339" y="648"/>
                      <a:pt x="342" y="656"/>
                    </a:cubicBezTo>
                    <a:cubicBezTo>
                      <a:pt x="340" y="669"/>
                      <a:pt x="338" y="680"/>
                      <a:pt x="334" y="692"/>
                    </a:cubicBezTo>
                    <a:cubicBezTo>
                      <a:pt x="333" y="696"/>
                      <a:pt x="330" y="704"/>
                      <a:pt x="330" y="704"/>
                    </a:cubicBezTo>
                    <a:cubicBezTo>
                      <a:pt x="330" y="709"/>
                      <a:pt x="330" y="726"/>
                      <a:pt x="334" y="734"/>
                    </a:cubicBezTo>
                    <a:cubicBezTo>
                      <a:pt x="338" y="742"/>
                      <a:pt x="346" y="743"/>
                      <a:pt x="352" y="750"/>
                    </a:cubicBezTo>
                    <a:cubicBezTo>
                      <a:pt x="360" y="760"/>
                      <a:pt x="367" y="770"/>
                      <a:pt x="374" y="780"/>
                    </a:cubicBezTo>
                    <a:cubicBezTo>
                      <a:pt x="384" y="794"/>
                      <a:pt x="380" y="805"/>
                      <a:pt x="396" y="816"/>
                    </a:cubicBezTo>
                    <a:cubicBezTo>
                      <a:pt x="400" y="821"/>
                      <a:pt x="400" y="823"/>
                      <a:pt x="406" y="826"/>
                    </a:cubicBezTo>
                    <a:cubicBezTo>
                      <a:pt x="410" y="828"/>
                      <a:pt x="418" y="830"/>
                      <a:pt x="418" y="830"/>
                    </a:cubicBezTo>
                    <a:cubicBezTo>
                      <a:pt x="425" y="829"/>
                      <a:pt x="433" y="830"/>
                      <a:pt x="440" y="828"/>
                    </a:cubicBezTo>
                    <a:cubicBezTo>
                      <a:pt x="445" y="827"/>
                      <a:pt x="450" y="813"/>
                      <a:pt x="454" y="810"/>
                    </a:cubicBezTo>
                    <a:cubicBezTo>
                      <a:pt x="458" y="808"/>
                      <a:pt x="462" y="808"/>
                      <a:pt x="466" y="806"/>
                    </a:cubicBezTo>
                    <a:cubicBezTo>
                      <a:pt x="468" y="805"/>
                      <a:pt x="470" y="803"/>
                      <a:pt x="472" y="802"/>
                    </a:cubicBezTo>
                    <a:cubicBezTo>
                      <a:pt x="477" y="787"/>
                      <a:pt x="477" y="794"/>
                      <a:pt x="474" y="782"/>
                    </a:cubicBezTo>
                    <a:cubicBezTo>
                      <a:pt x="476" y="769"/>
                      <a:pt x="482" y="754"/>
                      <a:pt x="464" y="758"/>
                    </a:cubicBezTo>
                    <a:cubicBezTo>
                      <a:pt x="455" y="764"/>
                      <a:pt x="453" y="762"/>
                      <a:pt x="450" y="752"/>
                    </a:cubicBezTo>
                    <a:cubicBezTo>
                      <a:pt x="453" y="729"/>
                      <a:pt x="469" y="727"/>
                      <a:pt x="490" y="720"/>
                    </a:cubicBezTo>
                    <a:cubicBezTo>
                      <a:pt x="504" y="706"/>
                      <a:pt x="494" y="695"/>
                      <a:pt x="480" y="686"/>
                    </a:cubicBezTo>
                    <a:cubicBezTo>
                      <a:pt x="474" y="677"/>
                      <a:pt x="467" y="670"/>
                      <a:pt x="464" y="660"/>
                    </a:cubicBezTo>
                    <a:cubicBezTo>
                      <a:pt x="467" y="652"/>
                      <a:pt x="470" y="648"/>
                      <a:pt x="476" y="642"/>
                    </a:cubicBezTo>
                    <a:cubicBezTo>
                      <a:pt x="474" y="633"/>
                      <a:pt x="472" y="629"/>
                      <a:pt x="464" y="624"/>
                    </a:cubicBezTo>
                    <a:cubicBezTo>
                      <a:pt x="457" y="614"/>
                      <a:pt x="463" y="608"/>
                      <a:pt x="474" y="604"/>
                    </a:cubicBezTo>
                    <a:cubicBezTo>
                      <a:pt x="482" y="593"/>
                      <a:pt x="485" y="588"/>
                      <a:pt x="472" y="580"/>
                    </a:cubicBezTo>
                    <a:cubicBezTo>
                      <a:pt x="475" y="572"/>
                      <a:pt x="480" y="572"/>
                      <a:pt x="486" y="566"/>
                    </a:cubicBezTo>
                    <a:cubicBezTo>
                      <a:pt x="491" y="551"/>
                      <a:pt x="489" y="544"/>
                      <a:pt x="484" y="528"/>
                    </a:cubicBezTo>
                    <a:cubicBezTo>
                      <a:pt x="482" y="522"/>
                      <a:pt x="476" y="510"/>
                      <a:pt x="476" y="510"/>
                    </a:cubicBezTo>
                    <a:cubicBezTo>
                      <a:pt x="460" y="514"/>
                      <a:pt x="453" y="527"/>
                      <a:pt x="438" y="532"/>
                    </a:cubicBezTo>
                    <a:cubicBezTo>
                      <a:pt x="415" y="529"/>
                      <a:pt x="415" y="520"/>
                      <a:pt x="396" y="514"/>
                    </a:cubicBezTo>
                    <a:cubicBezTo>
                      <a:pt x="387" y="488"/>
                      <a:pt x="392" y="479"/>
                      <a:pt x="372" y="456"/>
                    </a:cubicBezTo>
                    <a:cubicBezTo>
                      <a:pt x="365" y="447"/>
                      <a:pt x="360" y="443"/>
                      <a:pt x="350" y="436"/>
                    </a:cubicBezTo>
                    <a:cubicBezTo>
                      <a:pt x="348" y="435"/>
                      <a:pt x="344" y="432"/>
                      <a:pt x="344" y="432"/>
                    </a:cubicBezTo>
                    <a:cubicBezTo>
                      <a:pt x="341" y="428"/>
                      <a:pt x="337" y="425"/>
                      <a:pt x="334" y="420"/>
                    </a:cubicBezTo>
                    <a:cubicBezTo>
                      <a:pt x="332" y="416"/>
                      <a:pt x="330" y="408"/>
                      <a:pt x="330" y="408"/>
                    </a:cubicBezTo>
                    <a:cubicBezTo>
                      <a:pt x="334" y="397"/>
                      <a:pt x="338" y="395"/>
                      <a:pt x="348" y="390"/>
                    </a:cubicBezTo>
                    <a:cubicBezTo>
                      <a:pt x="354" y="386"/>
                      <a:pt x="366" y="378"/>
                      <a:pt x="366" y="378"/>
                    </a:cubicBezTo>
                    <a:cubicBezTo>
                      <a:pt x="373" y="368"/>
                      <a:pt x="369" y="362"/>
                      <a:pt x="360" y="356"/>
                    </a:cubicBezTo>
                    <a:cubicBezTo>
                      <a:pt x="356" y="349"/>
                      <a:pt x="351" y="346"/>
                      <a:pt x="348" y="338"/>
                    </a:cubicBezTo>
                    <a:cubicBezTo>
                      <a:pt x="350" y="322"/>
                      <a:pt x="350" y="317"/>
                      <a:pt x="366" y="320"/>
                    </a:cubicBezTo>
                    <a:cubicBezTo>
                      <a:pt x="372" y="326"/>
                      <a:pt x="375" y="331"/>
                      <a:pt x="382" y="336"/>
                    </a:cubicBezTo>
                    <a:cubicBezTo>
                      <a:pt x="384" y="335"/>
                      <a:pt x="387" y="336"/>
                      <a:pt x="388" y="334"/>
                    </a:cubicBezTo>
                    <a:cubicBezTo>
                      <a:pt x="390" y="331"/>
                      <a:pt x="392" y="322"/>
                      <a:pt x="392" y="322"/>
                    </a:cubicBezTo>
                    <a:cubicBezTo>
                      <a:pt x="390" y="308"/>
                      <a:pt x="388" y="302"/>
                      <a:pt x="378" y="292"/>
                    </a:cubicBezTo>
                    <a:cubicBezTo>
                      <a:pt x="376" y="285"/>
                      <a:pt x="372" y="281"/>
                      <a:pt x="370" y="274"/>
                    </a:cubicBezTo>
                    <a:cubicBezTo>
                      <a:pt x="370" y="270"/>
                      <a:pt x="369" y="248"/>
                      <a:pt x="374" y="238"/>
                    </a:cubicBezTo>
                    <a:cubicBezTo>
                      <a:pt x="378" y="230"/>
                      <a:pt x="396" y="220"/>
                      <a:pt x="396" y="220"/>
                    </a:cubicBezTo>
                    <a:cubicBezTo>
                      <a:pt x="407" y="204"/>
                      <a:pt x="418" y="197"/>
                      <a:pt x="438" y="194"/>
                    </a:cubicBezTo>
                    <a:cubicBezTo>
                      <a:pt x="456" y="188"/>
                      <a:pt x="432" y="160"/>
                      <a:pt x="428" y="148"/>
                    </a:cubicBezTo>
                    <a:cubicBezTo>
                      <a:pt x="424" y="137"/>
                      <a:pt x="424" y="123"/>
                      <a:pt x="418" y="112"/>
                    </a:cubicBezTo>
                    <a:cubicBezTo>
                      <a:pt x="408" y="95"/>
                      <a:pt x="398" y="83"/>
                      <a:pt x="392" y="64"/>
                    </a:cubicBezTo>
                    <a:cubicBezTo>
                      <a:pt x="388" y="53"/>
                      <a:pt x="385" y="42"/>
                      <a:pt x="380" y="32"/>
                    </a:cubicBezTo>
                    <a:cubicBezTo>
                      <a:pt x="378" y="28"/>
                      <a:pt x="376" y="20"/>
                      <a:pt x="376" y="20"/>
                    </a:cubicBezTo>
                    <a:cubicBezTo>
                      <a:pt x="374" y="3"/>
                      <a:pt x="372" y="9"/>
                      <a:pt x="376" y="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93" name="Freeform 62"/>
              <p:cNvSpPr>
                <a:spLocks/>
              </p:cNvSpPr>
              <p:nvPr/>
            </p:nvSpPr>
            <p:spPr bwMode="auto">
              <a:xfrm>
                <a:off x="5423" y="1873"/>
                <a:ext cx="337" cy="463"/>
              </a:xfrm>
              <a:custGeom>
                <a:avLst/>
                <a:gdLst>
                  <a:gd name="T0" fmla="*/ 0 w 339"/>
                  <a:gd name="T1" fmla="*/ 41 h 480"/>
                  <a:gd name="T2" fmla="*/ 84 w 339"/>
                  <a:gd name="T3" fmla="*/ 52 h 480"/>
                  <a:gd name="T4" fmla="*/ 113 w 339"/>
                  <a:gd name="T5" fmla="*/ 54 h 480"/>
                  <a:gd name="T6" fmla="*/ 145 w 339"/>
                  <a:gd name="T7" fmla="*/ 56 h 480"/>
                  <a:gd name="T8" fmla="*/ 175 w 339"/>
                  <a:gd name="T9" fmla="*/ 60 h 480"/>
                  <a:gd name="T10" fmla="*/ 208 w 339"/>
                  <a:gd name="T11" fmla="*/ 60 h 480"/>
                  <a:gd name="T12" fmla="*/ 216 w 339"/>
                  <a:gd name="T13" fmla="*/ 62 h 480"/>
                  <a:gd name="T14" fmla="*/ 237 w 339"/>
                  <a:gd name="T15" fmla="*/ 66 h 480"/>
                  <a:gd name="T16" fmla="*/ 241 w 339"/>
                  <a:gd name="T17" fmla="*/ 62 h 480"/>
                  <a:gd name="T18" fmla="*/ 229 w 339"/>
                  <a:gd name="T19" fmla="*/ 56 h 480"/>
                  <a:gd name="T20" fmla="*/ 234 w 339"/>
                  <a:gd name="T21" fmla="*/ 54 h 480"/>
                  <a:gd name="T22" fmla="*/ 218 w 339"/>
                  <a:gd name="T23" fmla="*/ 50 h 480"/>
                  <a:gd name="T24" fmla="*/ 209 w 339"/>
                  <a:gd name="T25" fmla="*/ 48 h 480"/>
                  <a:gd name="T26" fmla="*/ 209 w 339"/>
                  <a:gd name="T27" fmla="*/ 41 h 480"/>
                  <a:gd name="T28" fmla="*/ 175 w 339"/>
                  <a:gd name="T29" fmla="*/ 34 h 480"/>
                  <a:gd name="T30" fmla="*/ 165 w 339"/>
                  <a:gd name="T31" fmla="*/ 30 h 480"/>
                  <a:gd name="T32" fmla="*/ 161 w 339"/>
                  <a:gd name="T33" fmla="*/ 29 h 480"/>
                  <a:gd name="T34" fmla="*/ 185 w 339"/>
                  <a:gd name="T35" fmla="*/ 26 h 480"/>
                  <a:gd name="T36" fmla="*/ 159 w 339"/>
                  <a:gd name="T37" fmla="*/ 16 h 480"/>
                  <a:gd name="T38" fmla="*/ 135 w 339"/>
                  <a:gd name="T39" fmla="*/ 15 h 480"/>
                  <a:gd name="T40" fmla="*/ 103 w 339"/>
                  <a:gd name="T41" fmla="*/ 14 h 480"/>
                  <a:gd name="T42" fmla="*/ 93 w 339"/>
                  <a:gd name="T43" fmla="*/ 14 h 480"/>
                  <a:gd name="T44" fmla="*/ 107 w 339"/>
                  <a:gd name="T45" fmla="*/ 14 h 480"/>
                  <a:gd name="T46" fmla="*/ 91 w 339"/>
                  <a:gd name="T47" fmla="*/ 14 h 480"/>
                  <a:gd name="T48" fmla="*/ 84 w 339"/>
                  <a:gd name="T49" fmla="*/ 14 h 480"/>
                  <a:gd name="T50" fmla="*/ 84 w 339"/>
                  <a:gd name="T51" fmla="*/ 14 h 480"/>
                  <a:gd name="T52" fmla="*/ 68 w 339"/>
                  <a:gd name="T53" fmla="*/ 0 h 480"/>
                  <a:gd name="T54" fmla="*/ 56 w 339"/>
                  <a:gd name="T55" fmla="*/ 14 h 480"/>
                  <a:gd name="T56" fmla="*/ 50 w 339"/>
                  <a:gd name="T57" fmla="*/ 14 h 480"/>
                  <a:gd name="T58" fmla="*/ 48 w 339"/>
                  <a:gd name="T59" fmla="*/ 14 h 480"/>
                  <a:gd name="T60" fmla="*/ 58 w 339"/>
                  <a:gd name="T61" fmla="*/ 14 h 480"/>
                  <a:gd name="T62" fmla="*/ 48 w 339"/>
                  <a:gd name="T63" fmla="*/ 17 h 480"/>
                  <a:gd name="T64" fmla="*/ 78 w 339"/>
                  <a:gd name="T65" fmla="*/ 23 h 480"/>
                  <a:gd name="T66" fmla="*/ 36 w 339"/>
                  <a:gd name="T67" fmla="*/ 30 h 480"/>
                  <a:gd name="T68" fmla="*/ 58 w 339"/>
                  <a:gd name="T69" fmla="*/ 33 h 480"/>
                  <a:gd name="T70" fmla="*/ 50 w 339"/>
                  <a:gd name="T71" fmla="*/ 38 h 480"/>
                  <a:gd name="T72" fmla="*/ 32 w 339"/>
                  <a:gd name="T73" fmla="*/ 39 h 480"/>
                  <a:gd name="T74" fmla="*/ 26 w 339"/>
                  <a:gd name="T75" fmla="*/ 40 h 480"/>
                  <a:gd name="T76" fmla="*/ 0 w 339"/>
                  <a:gd name="T77" fmla="*/ 41 h 48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339"/>
                  <a:gd name="T118" fmla="*/ 0 h 480"/>
                  <a:gd name="T119" fmla="*/ 339 w 339"/>
                  <a:gd name="T120" fmla="*/ 480 h 480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339" h="480">
                    <a:moveTo>
                      <a:pt x="0" y="296"/>
                    </a:moveTo>
                    <a:cubicBezTo>
                      <a:pt x="30" y="342"/>
                      <a:pt x="79" y="350"/>
                      <a:pt x="128" y="368"/>
                    </a:cubicBezTo>
                    <a:cubicBezTo>
                      <a:pt x="142" y="373"/>
                      <a:pt x="154" y="381"/>
                      <a:pt x="168" y="386"/>
                    </a:cubicBezTo>
                    <a:cubicBezTo>
                      <a:pt x="178" y="393"/>
                      <a:pt x="191" y="397"/>
                      <a:pt x="200" y="406"/>
                    </a:cubicBezTo>
                    <a:cubicBezTo>
                      <a:pt x="209" y="415"/>
                      <a:pt x="217" y="430"/>
                      <a:pt x="230" y="434"/>
                    </a:cubicBezTo>
                    <a:cubicBezTo>
                      <a:pt x="247" y="440"/>
                      <a:pt x="234" y="436"/>
                      <a:pt x="272" y="438"/>
                    </a:cubicBezTo>
                    <a:cubicBezTo>
                      <a:pt x="281" y="441"/>
                      <a:pt x="281" y="448"/>
                      <a:pt x="288" y="454"/>
                    </a:cubicBezTo>
                    <a:cubicBezTo>
                      <a:pt x="299" y="464"/>
                      <a:pt x="316" y="475"/>
                      <a:pt x="330" y="480"/>
                    </a:cubicBezTo>
                    <a:cubicBezTo>
                      <a:pt x="339" y="467"/>
                      <a:pt x="337" y="456"/>
                      <a:pt x="338" y="440"/>
                    </a:cubicBezTo>
                    <a:cubicBezTo>
                      <a:pt x="336" y="409"/>
                      <a:pt x="335" y="410"/>
                      <a:pt x="314" y="396"/>
                    </a:cubicBezTo>
                    <a:cubicBezTo>
                      <a:pt x="311" y="387"/>
                      <a:pt x="316" y="387"/>
                      <a:pt x="324" y="384"/>
                    </a:cubicBezTo>
                    <a:cubicBezTo>
                      <a:pt x="318" y="367"/>
                      <a:pt x="306" y="364"/>
                      <a:pt x="292" y="356"/>
                    </a:cubicBezTo>
                    <a:cubicBezTo>
                      <a:pt x="286" y="352"/>
                      <a:pt x="274" y="344"/>
                      <a:pt x="274" y="344"/>
                    </a:cubicBezTo>
                    <a:cubicBezTo>
                      <a:pt x="264" y="330"/>
                      <a:pt x="271" y="316"/>
                      <a:pt x="274" y="300"/>
                    </a:cubicBezTo>
                    <a:cubicBezTo>
                      <a:pt x="271" y="262"/>
                      <a:pt x="261" y="257"/>
                      <a:pt x="230" y="236"/>
                    </a:cubicBezTo>
                    <a:cubicBezTo>
                      <a:pt x="227" y="226"/>
                      <a:pt x="223" y="216"/>
                      <a:pt x="220" y="206"/>
                    </a:cubicBezTo>
                    <a:cubicBezTo>
                      <a:pt x="219" y="202"/>
                      <a:pt x="216" y="194"/>
                      <a:pt x="216" y="194"/>
                    </a:cubicBezTo>
                    <a:cubicBezTo>
                      <a:pt x="219" y="181"/>
                      <a:pt x="228" y="178"/>
                      <a:pt x="240" y="176"/>
                    </a:cubicBezTo>
                    <a:cubicBezTo>
                      <a:pt x="244" y="165"/>
                      <a:pt x="228" y="125"/>
                      <a:pt x="214" y="122"/>
                    </a:cubicBezTo>
                    <a:cubicBezTo>
                      <a:pt x="206" y="120"/>
                      <a:pt x="198" y="121"/>
                      <a:pt x="190" y="120"/>
                    </a:cubicBezTo>
                    <a:cubicBezTo>
                      <a:pt x="175" y="112"/>
                      <a:pt x="171" y="105"/>
                      <a:pt x="158" y="96"/>
                    </a:cubicBezTo>
                    <a:cubicBezTo>
                      <a:pt x="148" y="82"/>
                      <a:pt x="151" y="89"/>
                      <a:pt x="148" y="76"/>
                    </a:cubicBezTo>
                    <a:cubicBezTo>
                      <a:pt x="152" y="65"/>
                      <a:pt x="152" y="60"/>
                      <a:pt x="162" y="54"/>
                    </a:cubicBezTo>
                    <a:cubicBezTo>
                      <a:pt x="172" y="38"/>
                      <a:pt x="157" y="33"/>
                      <a:pt x="146" y="24"/>
                    </a:cubicBezTo>
                    <a:cubicBezTo>
                      <a:pt x="142" y="21"/>
                      <a:pt x="134" y="16"/>
                      <a:pt x="134" y="16"/>
                    </a:cubicBezTo>
                    <a:cubicBezTo>
                      <a:pt x="117" y="22"/>
                      <a:pt x="126" y="21"/>
                      <a:pt x="106" y="18"/>
                    </a:cubicBezTo>
                    <a:cubicBezTo>
                      <a:pt x="92" y="13"/>
                      <a:pt x="82" y="4"/>
                      <a:pt x="68" y="0"/>
                    </a:cubicBezTo>
                    <a:cubicBezTo>
                      <a:pt x="66" y="40"/>
                      <a:pt x="70" y="25"/>
                      <a:pt x="56" y="46"/>
                    </a:cubicBezTo>
                    <a:cubicBezTo>
                      <a:pt x="60" y="58"/>
                      <a:pt x="66" y="69"/>
                      <a:pt x="50" y="74"/>
                    </a:cubicBezTo>
                    <a:cubicBezTo>
                      <a:pt x="43" y="81"/>
                      <a:pt x="39" y="84"/>
                      <a:pt x="48" y="90"/>
                    </a:cubicBezTo>
                    <a:cubicBezTo>
                      <a:pt x="57" y="104"/>
                      <a:pt x="54" y="97"/>
                      <a:pt x="58" y="108"/>
                    </a:cubicBezTo>
                    <a:cubicBezTo>
                      <a:pt x="56" y="115"/>
                      <a:pt x="50" y="119"/>
                      <a:pt x="48" y="126"/>
                    </a:cubicBezTo>
                    <a:cubicBezTo>
                      <a:pt x="51" y="138"/>
                      <a:pt x="68" y="154"/>
                      <a:pt x="78" y="160"/>
                    </a:cubicBezTo>
                    <a:cubicBezTo>
                      <a:pt x="95" y="185"/>
                      <a:pt x="50" y="186"/>
                      <a:pt x="36" y="204"/>
                    </a:cubicBezTo>
                    <a:cubicBezTo>
                      <a:pt x="23" y="224"/>
                      <a:pt x="39" y="226"/>
                      <a:pt x="58" y="228"/>
                    </a:cubicBezTo>
                    <a:cubicBezTo>
                      <a:pt x="58" y="234"/>
                      <a:pt x="59" y="264"/>
                      <a:pt x="50" y="272"/>
                    </a:cubicBezTo>
                    <a:cubicBezTo>
                      <a:pt x="45" y="276"/>
                      <a:pt x="38" y="278"/>
                      <a:pt x="32" y="282"/>
                    </a:cubicBezTo>
                    <a:cubicBezTo>
                      <a:pt x="30" y="283"/>
                      <a:pt x="26" y="286"/>
                      <a:pt x="26" y="286"/>
                    </a:cubicBezTo>
                    <a:cubicBezTo>
                      <a:pt x="24" y="292"/>
                      <a:pt x="6" y="302"/>
                      <a:pt x="0" y="296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94" name="Freeform 63"/>
              <p:cNvSpPr>
                <a:spLocks/>
              </p:cNvSpPr>
              <p:nvPr/>
            </p:nvSpPr>
            <p:spPr bwMode="auto">
              <a:xfrm>
                <a:off x="3201" y="2647"/>
                <a:ext cx="898" cy="919"/>
              </a:xfrm>
              <a:custGeom>
                <a:avLst/>
                <a:gdLst>
                  <a:gd name="T0" fmla="*/ 172 w 903"/>
                  <a:gd name="T1" fmla="*/ 62 h 953"/>
                  <a:gd name="T2" fmla="*/ 152 w 903"/>
                  <a:gd name="T3" fmla="*/ 67 h 953"/>
                  <a:gd name="T4" fmla="*/ 102 w 903"/>
                  <a:gd name="T5" fmla="*/ 68 h 953"/>
                  <a:gd name="T6" fmla="*/ 87 w 903"/>
                  <a:gd name="T7" fmla="*/ 69 h 953"/>
                  <a:gd name="T8" fmla="*/ 63 w 903"/>
                  <a:gd name="T9" fmla="*/ 89 h 953"/>
                  <a:gd name="T10" fmla="*/ 51 w 903"/>
                  <a:gd name="T11" fmla="*/ 101 h 953"/>
                  <a:gd name="T12" fmla="*/ 45 w 903"/>
                  <a:gd name="T13" fmla="*/ 112 h 953"/>
                  <a:gd name="T14" fmla="*/ 90 w 903"/>
                  <a:gd name="T15" fmla="*/ 117 h 953"/>
                  <a:gd name="T16" fmla="*/ 164 w 903"/>
                  <a:gd name="T17" fmla="*/ 113 h 953"/>
                  <a:gd name="T18" fmla="*/ 230 w 903"/>
                  <a:gd name="T19" fmla="*/ 121 h 953"/>
                  <a:gd name="T20" fmla="*/ 313 w 903"/>
                  <a:gd name="T21" fmla="*/ 129 h 953"/>
                  <a:gd name="T22" fmla="*/ 319 w 903"/>
                  <a:gd name="T23" fmla="*/ 123 h 953"/>
                  <a:gd name="T24" fmla="*/ 374 w 903"/>
                  <a:gd name="T25" fmla="*/ 117 h 953"/>
                  <a:gd name="T26" fmla="*/ 357 w 903"/>
                  <a:gd name="T27" fmla="*/ 111 h 953"/>
                  <a:gd name="T28" fmla="*/ 307 w 903"/>
                  <a:gd name="T29" fmla="*/ 111 h 953"/>
                  <a:gd name="T30" fmla="*/ 297 w 903"/>
                  <a:gd name="T31" fmla="*/ 103 h 953"/>
                  <a:gd name="T32" fmla="*/ 339 w 903"/>
                  <a:gd name="T33" fmla="*/ 97 h 953"/>
                  <a:gd name="T34" fmla="*/ 421 w 903"/>
                  <a:gd name="T35" fmla="*/ 95 h 953"/>
                  <a:gd name="T36" fmla="*/ 434 w 903"/>
                  <a:gd name="T37" fmla="*/ 86 h 953"/>
                  <a:gd name="T38" fmla="*/ 405 w 903"/>
                  <a:gd name="T39" fmla="*/ 73 h 953"/>
                  <a:gd name="T40" fmla="*/ 509 w 903"/>
                  <a:gd name="T41" fmla="*/ 63 h 953"/>
                  <a:gd name="T42" fmla="*/ 592 w 903"/>
                  <a:gd name="T43" fmla="*/ 58 h 953"/>
                  <a:gd name="T44" fmla="*/ 645 w 903"/>
                  <a:gd name="T45" fmla="*/ 56 h 953"/>
                  <a:gd name="T46" fmla="*/ 634 w 903"/>
                  <a:gd name="T47" fmla="*/ 48 h 953"/>
                  <a:gd name="T48" fmla="*/ 652 w 903"/>
                  <a:gd name="T49" fmla="*/ 38 h 953"/>
                  <a:gd name="T50" fmla="*/ 645 w 903"/>
                  <a:gd name="T51" fmla="*/ 32 h 953"/>
                  <a:gd name="T52" fmla="*/ 607 w 903"/>
                  <a:gd name="T53" fmla="*/ 31 h 953"/>
                  <a:gd name="T54" fmla="*/ 545 w 903"/>
                  <a:gd name="T55" fmla="*/ 24 h 953"/>
                  <a:gd name="T56" fmla="*/ 524 w 903"/>
                  <a:gd name="T57" fmla="*/ 29 h 953"/>
                  <a:gd name="T58" fmla="*/ 494 w 903"/>
                  <a:gd name="T59" fmla="*/ 36 h 953"/>
                  <a:gd name="T60" fmla="*/ 482 w 903"/>
                  <a:gd name="T61" fmla="*/ 41 h 953"/>
                  <a:gd name="T62" fmla="*/ 430 w 903"/>
                  <a:gd name="T63" fmla="*/ 46 h 953"/>
                  <a:gd name="T64" fmla="*/ 385 w 903"/>
                  <a:gd name="T65" fmla="*/ 41 h 953"/>
                  <a:gd name="T66" fmla="*/ 361 w 903"/>
                  <a:gd name="T67" fmla="*/ 23 h 953"/>
                  <a:gd name="T68" fmla="*/ 345 w 903"/>
                  <a:gd name="T69" fmla="*/ 14 h 953"/>
                  <a:gd name="T70" fmla="*/ 313 w 903"/>
                  <a:gd name="T71" fmla="*/ 14 h 953"/>
                  <a:gd name="T72" fmla="*/ 251 w 903"/>
                  <a:gd name="T73" fmla="*/ 12 h 953"/>
                  <a:gd name="T74" fmla="*/ 253 w 903"/>
                  <a:gd name="T75" fmla="*/ 14 h 953"/>
                  <a:gd name="T76" fmla="*/ 239 w 903"/>
                  <a:gd name="T77" fmla="*/ 27 h 953"/>
                  <a:gd name="T78" fmla="*/ 229 w 903"/>
                  <a:gd name="T79" fmla="*/ 36 h 953"/>
                  <a:gd name="T80" fmla="*/ 246 w 903"/>
                  <a:gd name="T81" fmla="*/ 39 h 953"/>
                  <a:gd name="T82" fmla="*/ 250 w 903"/>
                  <a:gd name="T83" fmla="*/ 46 h 953"/>
                  <a:gd name="T84" fmla="*/ 252 w 903"/>
                  <a:gd name="T85" fmla="*/ 57 h 953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03"/>
                  <a:gd name="T130" fmla="*/ 0 h 953"/>
                  <a:gd name="T131" fmla="*/ 903 w 903"/>
                  <a:gd name="T132" fmla="*/ 953 h 953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03" h="953">
                    <a:moveTo>
                      <a:pt x="255" y="380"/>
                    </a:moveTo>
                    <a:cubicBezTo>
                      <a:pt x="253" y="417"/>
                      <a:pt x="265" y="404"/>
                      <a:pt x="243" y="442"/>
                    </a:cubicBezTo>
                    <a:cubicBezTo>
                      <a:pt x="241" y="449"/>
                      <a:pt x="227" y="456"/>
                      <a:pt x="227" y="456"/>
                    </a:cubicBezTo>
                    <a:cubicBezTo>
                      <a:pt x="226" y="458"/>
                      <a:pt x="225" y="460"/>
                      <a:pt x="223" y="462"/>
                    </a:cubicBezTo>
                    <a:cubicBezTo>
                      <a:pt x="221" y="464"/>
                      <a:pt x="219" y="464"/>
                      <a:pt x="217" y="466"/>
                    </a:cubicBezTo>
                    <a:cubicBezTo>
                      <a:pt x="212" y="472"/>
                      <a:pt x="214" y="483"/>
                      <a:pt x="207" y="494"/>
                    </a:cubicBezTo>
                    <a:cubicBezTo>
                      <a:pt x="201" y="503"/>
                      <a:pt x="205" y="514"/>
                      <a:pt x="193" y="518"/>
                    </a:cubicBezTo>
                    <a:cubicBezTo>
                      <a:pt x="179" y="513"/>
                      <a:pt x="182" y="511"/>
                      <a:pt x="171" y="504"/>
                    </a:cubicBezTo>
                    <a:cubicBezTo>
                      <a:pt x="167" y="492"/>
                      <a:pt x="165" y="502"/>
                      <a:pt x="157" y="504"/>
                    </a:cubicBezTo>
                    <a:cubicBezTo>
                      <a:pt x="151" y="506"/>
                      <a:pt x="137" y="508"/>
                      <a:pt x="137" y="508"/>
                    </a:cubicBezTo>
                    <a:cubicBezTo>
                      <a:pt x="130" y="512"/>
                      <a:pt x="129" y="517"/>
                      <a:pt x="121" y="520"/>
                    </a:cubicBezTo>
                    <a:cubicBezTo>
                      <a:pt x="106" y="509"/>
                      <a:pt x="106" y="511"/>
                      <a:pt x="87" y="514"/>
                    </a:cubicBezTo>
                    <a:cubicBezTo>
                      <a:pt x="75" y="522"/>
                      <a:pt x="67" y="564"/>
                      <a:pt x="63" y="580"/>
                    </a:cubicBezTo>
                    <a:cubicBezTo>
                      <a:pt x="70" y="590"/>
                      <a:pt x="82" y="595"/>
                      <a:pt x="91" y="604"/>
                    </a:cubicBezTo>
                    <a:cubicBezTo>
                      <a:pt x="88" y="619"/>
                      <a:pt x="76" y="639"/>
                      <a:pt x="63" y="648"/>
                    </a:cubicBezTo>
                    <a:cubicBezTo>
                      <a:pt x="60" y="652"/>
                      <a:pt x="55" y="654"/>
                      <a:pt x="53" y="658"/>
                    </a:cubicBezTo>
                    <a:cubicBezTo>
                      <a:pt x="50" y="663"/>
                      <a:pt x="47" y="676"/>
                      <a:pt x="47" y="676"/>
                    </a:cubicBezTo>
                    <a:cubicBezTo>
                      <a:pt x="45" y="696"/>
                      <a:pt x="44" y="720"/>
                      <a:pt x="51" y="740"/>
                    </a:cubicBezTo>
                    <a:cubicBezTo>
                      <a:pt x="47" y="766"/>
                      <a:pt x="21" y="760"/>
                      <a:pt x="5" y="776"/>
                    </a:cubicBezTo>
                    <a:cubicBezTo>
                      <a:pt x="0" y="792"/>
                      <a:pt x="24" y="795"/>
                      <a:pt x="35" y="802"/>
                    </a:cubicBezTo>
                    <a:cubicBezTo>
                      <a:pt x="39" y="808"/>
                      <a:pt x="40" y="815"/>
                      <a:pt x="45" y="820"/>
                    </a:cubicBezTo>
                    <a:cubicBezTo>
                      <a:pt x="52" y="827"/>
                      <a:pt x="85" y="828"/>
                      <a:pt x="97" y="834"/>
                    </a:cubicBezTo>
                    <a:cubicBezTo>
                      <a:pt x="107" y="840"/>
                      <a:pt x="117" y="847"/>
                      <a:pt x="127" y="854"/>
                    </a:cubicBezTo>
                    <a:cubicBezTo>
                      <a:pt x="131" y="857"/>
                      <a:pt x="139" y="862"/>
                      <a:pt x="139" y="862"/>
                    </a:cubicBezTo>
                    <a:cubicBezTo>
                      <a:pt x="149" y="860"/>
                      <a:pt x="151" y="855"/>
                      <a:pt x="161" y="858"/>
                    </a:cubicBezTo>
                    <a:cubicBezTo>
                      <a:pt x="179" y="857"/>
                      <a:pt x="189" y="857"/>
                      <a:pt x="205" y="852"/>
                    </a:cubicBezTo>
                    <a:cubicBezTo>
                      <a:pt x="211" y="843"/>
                      <a:pt x="209" y="835"/>
                      <a:pt x="219" y="832"/>
                    </a:cubicBezTo>
                    <a:cubicBezTo>
                      <a:pt x="234" y="837"/>
                      <a:pt x="232" y="848"/>
                      <a:pt x="243" y="856"/>
                    </a:cubicBezTo>
                    <a:cubicBezTo>
                      <a:pt x="251" y="861"/>
                      <a:pt x="261" y="864"/>
                      <a:pt x="271" y="866"/>
                    </a:cubicBezTo>
                    <a:cubicBezTo>
                      <a:pt x="277" y="870"/>
                      <a:pt x="295" y="888"/>
                      <a:pt x="301" y="890"/>
                    </a:cubicBezTo>
                    <a:cubicBezTo>
                      <a:pt x="320" y="898"/>
                      <a:pt x="345" y="908"/>
                      <a:pt x="365" y="912"/>
                    </a:cubicBezTo>
                    <a:cubicBezTo>
                      <a:pt x="377" y="920"/>
                      <a:pt x="389" y="928"/>
                      <a:pt x="401" y="936"/>
                    </a:cubicBezTo>
                    <a:cubicBezTo>
                      <a:pt x="406" y="943"/>
                      <a:pt x="414" y="947"/>
                      <a:pt x="423" y="950"/>
                    </a:cubicBezTo>
                    <a:cubicBezTo>
                      <a:pt x="439" y="949"/>
                      <a:pt x="450" y="953"/>
                      <a:pt x="455" y="938"/>
                    </a:cubicBezTo>
                    <a:cubicBezTo>
                      <a:pt x="452" y="930"/>
                      <a:pt x="435" y="922"/>
                      <a:pt x="435" y="922"/>
                    </a:cubicBezTo>
                    <a:cubicBezTo>
                      <a:pt x="435" y="922"/>
                      <a:pt x="427" y="912"/>
                      <a:pt x="429" y="910"/>
                    </a:cubicBezTo>
                    <a:cubicBezTo>
                      <a:pt x="431" y="908"/>
                      <a:pt x="467" y="893"/>
                      <a:pt x="471" y="892"/>
                    </a:cubicBezTo>
                    <a:cubicBezTo>
                      <a:pt x="478" y="890"/>
                      <a:pt x="489" y="880"/>
                      <a:pt x="489" y="880"/>
                    </a:cubicBezTo>
                    <a:cubicBezTo>
                      <a:pt x="491" y="873"/>
                      <a:pt x="496" y="867"/>
                      <a:pt x="501" y="862"/>
                    </a:cubicBezTo>
                    <a:cubicBezTo>
                      <a:pt x="505" y="858"/>
                      <a:pt x="513" y="850"/>
                      <a:pt x="513" y="850"/>
                    </a:cubicBezTo>
                    <a:cubicBezTo>
                      <a:pt x="509" y="830"/>
                      <a:pt x="495" y="844"/>
                      <a:pt x="481" y="834"/>
                    </a:cubicBezTo>
                    <a:cubicBezTo>
                      <a:pt x="479" y="828"/>
                      <a:pt x="475" y="816"/>
                      <a:pt x="475" y="816"/>
                    </a:cubicBezTo>
                    <a:cubicBezTo>
                      <a:pt x="462" y="819"/>
                      <a:pt x="463" y="828"/>
                      <a:pt x="451" y="832"/>
                    </a:cubicBezTo>
                    <a:cubicBezTo>
                      <a:pt x="444" y="830"/>
                      <a:pt x="433" y="822"/>
                      <a:pt x="433" y="822"/>
                    </a:cubicBezTo>
                    <a:cubicBezTo>
                      <a:pt x="425" y="810"/>
                      <a:pt x="435" y="821"/>
                      <a:pt x="417" y="814"/>
                    </a:cubicBezTo>
                    <a:cubicBezTo>
                      <a:pt x="413" y="812"/>
                      <a:pt x="405" y="806"/>
                      <a:pt x="405" y="806"/>
                    </a:cubicBezTo>
                    <a:cubicBezTo>
                      <a:pt x="396" y="792"/>
                      <a:pt x="401" y="797"/>
                      <a:pt x="391" y="790"/>
                    </a:cubicBezTo>
                    <a:cubicBezTo>
                      <a:pt x="381" y="775"/>
                      <a:pt x="398" y="769"/>
                      <a:pt x="407" y="760"/>
                    </a:cubicBezTo>
                    <a:cubicBezTo>
                      <a:pt x="409" y="748"/>
                      <a:pt x="411" y="745"/>
                      <a:pt x="423" y="742"/>
                    </a:cubicBezTo>
                    <a:cubicBezTo>
                      <a:pt x="428" y="734"/>
                      <a:pt x="426" y="731"/>
                      <a:pt x="423" y="722"/>
                    </a:cubicBezTo>
                    <a:cubicBezTo>
                      <a:pt x="427" y="708"/>
                      <a:pt x="435" y="712"/>
                      <a:pt x="449" y="714"/>
                    </a:cubicBezTo>
                    <a:cubicBezTo>
                      <a:pt x="471" y="721"/>
                      <a:pt x="484" y="746"/>
                      <a:pt x="507" y="754"/>
                    </a:cubicBezTo>
                    <a:cubicBezTo>
                      <a:pt x="524" y="751"/>
                      <a:pt x="530" y="759"/>
                      <a:pt x="545" y="764"/>
                    </a:cubicBezTo>
                    <a:cubicBezTo>
                      <a:pt x="568" y="756"/>
                      <a:pt x="567" y="715"/>
                      <a:pt x="571" y="694"/>
                    </a:cubicBezTo>
                    <a:cubicBezTo>
                      <a:pt x="573" y="683"/>
                      <a:pt x="573" y="684"/>
                      <a:pt x="577" y="672"/>
                    </a:cubicBezTo>
                    <a:cubicBezTo>
                      <a:pt x="578" y="670"/>
                      <a:pt x="579" y="666"/>
                      <a:pt x="579" y="666"/>
                    </a:cubicBezTo>
                    <a:cubicBezTo>
                      <a:pt x="582" y="624"/>
                      <a:pt x="578" y="646"/>
                      <a:pt x="591" y="626"/>
                    </a:cubicBezTo>
                    <a:cubicBezTo>
                      <a:pt x="588" y="614"/>
                      <a:pt x="580" y="616"/>
                      <a:pt x="571" y="610"/>
                    </a:cubicBezTo>
                    <a:cubicBezTo>
                      <a:pt x="560" y="594"/>
                      <a:pt x="568" y="574"/>
                      <a:pt x="559" y="558"/>
                    </a:cubicBezTo>
                    <a:cubicBezTo>
                      <a:pt x="555" y="550"/>
                      <a:pt x="547" y="534"/>
                      <a:pt x="547" y="534"/>
                    </a:cubicBezTo>
                    <a:cubicBezTo>
                      <a:pt x="552" y="498"/>
                      <a:pt x="602" y="486"/>
                      <a:pt x="633" y="484"/>
                    </a:cubicBezTo>
                    <a:cubicBezTo>
                      <a:pt x="643" y="481"/>
                      <a:pt x="643" y="472"/>
                      <a:pt x="655" y="468"/>
                    </a:cubicBezTo>
                    <a:cubicBezTo>
                      <a:pt x="668" y="464"/>
                      <a:pt x="675" y="462"/>
                      <a:pt x="689" y="460"/>
                    </a:cubicBezTo>
                    <a:cubicBezTo>
                      <a:pt x="700" y="462"/>
                      <a:pt x="710" y="462"/>
                      <a:pt x="721" y="464"/>
                    </a:cubicBezTo>
                    <a:cubicBezTo>
                      <a:pt x="727" y="465"/>
                      <a:pt x="739" y="470"/>
                      <a:pt x="739" y="470"/>
                    </a:cubicBezTo>
                    <a:cubicBezTo>
                      <a:pt x="766" y="467"/>
                      <a:pt x="790" y="449"/>
                      <a:pt x="799" y="422"/>
                    </a:cubicBezTo>
                    <a:cubicBezTo>
                      <a:pt x="802" y="401"/>
                      <a:pt x="802" y="404"/>
                      <a:pt x="817" y="394"/>
                    </a:cubicBezTo>
                    <a:cubicBezTo>
                      <a:pt x="832" y="397"/>
                      <a:pt x="833" y="404"/>
                      <a:pt x="843" y="414"/>
                    </a:cubicBezTo>
                    <a:cubicBezTo>
                      <a:pt x="855" y="413"/>
                      <a:pt x="869" y="415"/>
                      <a:pt x="879" y="406"/>
                    </a:cubicBezTo>
                    <a:cubicBezTo>
                      <a:pt x="885" y="400"/>
                      <a:pt x="897" y="388"/>
                      <a:pt x="897" y="388"/>
                    </a:cubicBezTo>
                    <a:cubicBezTo>
                      <a:pt x="902" y="374"/>
                      <a:pt x="887" y="362"/>
                      <a:pt x="875" y="358"/>
                    </a:cubicBezTo>
                    <a:cubicBezTo>
                      <a:pt x="872" y="354"/>
                      <a:pt x="868" y="351"/>
                      <a:pt x="865" y="346"/>
                    </a:cubicBezTo>
                    <a:cubicBezTo>
                      <a:pt x="860" y="336"/>
                      <a:pt x="862" y="325"/>
                      <a:pt x="857" y="316"/>
                    </a:cubicBezTo>
                    <a:cubicBezTo>
                      <a:pt x="854" y="310"/>
                      <a:pt x="849" y="298"/>
                      <a:pt x="849" y="298"/>
                    </a:cubicBezTo>
                    <a:cubicBezTo>
                      <a:pt x="858" y="284"/>
                      <a:pt x="872" y="282"/>
                      <a:pt x="887" y="278"/>
                    </a:cubicBezTo>
                    <a:cubicBezTo>
                      <a:pt x="898" y="282"/>
                      <a:pt x="890" y="287"/>
                      <a:pt x="903" y="284"/>
                    </a:cubicBezTo>
                    <a:cubicBezTo>
                      <a:pt x="900" y="275"/>
                      <a:pt x="894" y="268"/>
                      <a:pt x="889" y="260"/>
                    </a:cubicBezTo>
                    <a:cubicBezTo>
                      <a:pt x="882" y="249"/>
                      <a:pt x="884" y="233"/>
                      <a:pt x="879" y="222"/>
                    </a:cubicBezTo>
                    <a:cubicBezTo>
                      <a:pt x="875" y="213"/>
                      <a:pt x="860" y="207"/>
                      <a:pt x="851" y="204"/>
                    </a:cubicBezTo>
                    <a:cubicBezTo>
                      <a:pt x="845" y="205"/>
                      <a:pt x="839" y="204"/>
                      <a:pt x="833" y="206"/>
                    </a:cubicBezTo>
                    <a:cubicBezTo>
                      <a:pt x="828" y="208"/>
                      <a:pt x="821" y="214"/>
                      <a:pt x="821" y="214"/>
                    </a:cubicBezTo>
                    <a:cubicBezTo>
                      <a:pt x="809" y="211"/>
                      <a:pt x="805" y="207"/>
                      <a:pt x="795" y="200"/>
                    </a:cubicBezTo>
                    <a:cubicBezTo>
                      <a:pt x="785" y="185"/>
                      <a:pt x="767" y="180"/>
                      <a:pt x="761" y="162"/>
                    </a:cubicBezTo>
                    <a:cubicBezTo>
                      <a:pt x="753" y="165"/>
                      <a:pt x="744" y="162"/>
                      <a:pt x="737" y="166"/>
                    </a:cubicBezTo>
                    <a:cubicBezTo>
                      <a:pt x="733" y="168"/>
                      <a:pt x="737" y="176"/>
                      <a:pt x="733" y="178"/>
                    </a:cubicBezTo>
                    <a:cubicBezTo>
                      <a:pt x="729" y="181"/>
                      <a:pt x="725" y="183"/>
                      <a:pt x="721" y="186"/>
                    </a:cubicBezTo>
                    <a:cubicBezTo>
                      <a:pt x="717" y="189"/>
                      <a:pt x="713" y="191"/>
                      <a:pt x="709" y="194"/>
                    </a:cubicBezTo>
                    <a:cubicBezTo>
                      <a:pt x="705" y="196"/>
                      <a:pt x="697" y="198"/>
                      <a:pt x="697" y="198"/>
                    </a:cubicBezTo>
                    <a:cubicBezTo>
                      <a:pt x="692" y="206"/>
                      <a:pt x="678" y="231"/>
                      <a:pt x="675" y="240"/>
                    </a:cubicBezTo>
                    <a:cubicBezTo>
                      <a:pt x="673" y="246"/>
                      <a:pt x="671" y="252"/>
                      <a:pt x="669" y="258"/>
                    </a:cubicBezTo>
                    <a:cubicBezTo>
                      <a:pt x="668" y="260"/>
                      <a:pt x="667" y="264"/>
                      <a:pt x="667" y="264"/>
                    </a:cubicBezTo>
                    <a:cubicBezTo>
                      <a:pt x="665" y="290"/>
                      <a:pt x="667" y="279"/>
                      <a:pt x="661" y="298"/>
                    </a:cubicBezTo>
                    <a:cubicBezTo>
                      <a:pt x="659" y="303"/>
                      <a:pt x="653" y="310"/>
                      <a:pt x="653" y="310"/>
                    </a:cubicBezTo>
                    <a:cubicBezTo>
                      <a:pt x="645" y="307"/>
                      <a:pt x="636" y="303"/>
                      <a:pt x="629" y="298"/>
                    </a:cubicBezTo>
                    <a:cubicBezTo>
                      <a:pt x="605" y="302"/>
                      <a:pt x="614" y="310"/>
                      <a:pt x="599" y="320"/>
                    </a:cubicBezTo>
                    <a:cubicBezTo>
                      <a:pt x="595" y="326"/>
                      <a:pt x="590" y="330"/>
                      <a:pt x="585" y="334"/>
                    </a:cubicBezTo>
                    <a:cubicBezTo>
                      <a:pt x="581" y="337"/>
                      <a:pt x="573" y="342"/>
                      <a:pt x="573" y="342"/>
                    </a:cubicBezTo>
                    <a:cubicBezTo>
                      <a:pt x="559" y="340"/>
                      <a:pt x="541" y="344"/>
                      <a:pt x="529" y="336"/>
                    </a:cubicBezTo>
                    <a:cubicBezTo>
                      <a:pt x="522" y="329"/>
                      <a:pt x="520" y="320"/>
                      <a:pt x="517" y="310"/>
                    </a:cubicBezTo>
                    <a:cubicBezTo>
                      <a:pt x="516" y="300"/>
                      <a:pt x="515" y="290"/>
                      <a:pt x="515" y="280"/>
                    </a:cubicBezTo>
                    <a:cubicBezTo>
                      <a:pt x="515" y="239"/>
                      <a:pt x="517" y="202"/>
                      <a:pt x="501" y="186"/>
                    </a:cubicBezTo>
                    <a:cubicBezTo>
                      <a:pt x="496" y="175"/>
                      <a:pt x="494" y="164"/>
                      <a:pt x="481" y="160"/>
                    </a:cubicBezTo>
                    <a:cubicBezTo>
                      <a:pt x="478" y="156"/>
                      <a:pt x="473" y="154"/>
                      <a:pt x="471" y="150"/>
                    </a:cubicBezTo>
                    <a:cubicBezTo>
                      <a:pt x="469" y="146"/>
                      <a:pt x="467" y="138"/>
                      <a:pt x="467" y="138"/>
                    </a:cubicBezTo>
                    <a:cubicBezTo>
                      <a:pt x="481" y="86"/>
                      <a:pt x="476" y="130"/>
                      <a:pt x="457" y="102"/>
                    </a:cubicBezTo>
                    <a:cubicBezTo>
                      <a:pt x="453" y="97"/>
                      <a:pt x="449" y="84"/>
                      <a:pt x="449" y="84"/>
                    </a:cubicBezTo>
                    <a:cubicBezTo>
                      <a:pt x="448" y="75"/>
                      <a:pt x="450" y="65"/>
                      <a:pt x="447" y="56"/>
                    </a:cubicBezTo>
                    <a:cubicBezTo>
                      <a:pt x="446" y="53"/>
                      <a:pt x="427" y="42"/>
                      <a:pt x="423" y="40"/>
                    </a:cubicBezTo>
                    <a:cubicBezTo>
                      <a:pt x="419" y="38"/>
                      <a:pt x="411" y="32"/>
                      <a:pt x="411" y="32"/>
                    </a:cubicBezTo>
                    <a:cubicBezTo>
                      <a:pt x="404" y="18"/>
                      <a:pt x="398" y="5"/>
                      <a:pt x="383" y="0"/>
                    </a:cubicBezTo>
                    <a:cubicBezTo>
                      <a:pt x="366" y="2"/>
                      <a:pt x="357" y="3"/>
                      <a:pt x="343" y="12"/>
                    </a:cubicBezTo>
                    <a:cubicBezTo>
                      <a:pt x="331" y="30"/>
                      <a:pt x="326" y="52"/>
                      <a:pt x="319" y="72"/>
                    </a:cubicBezTo>
                    <a:cubicBezTo>
                      <a:pt x="322" y="80"/>
                      <a:pt x="323" y="83"/>
                      <a:pt x="331" y="86"/>
                    </a:cubicBezTo>
                    <a:cubicBezTo>
                      <a:pt x="337" y="95"/>
                      <a:pt x="344" y="100"/>
                      <a:pt x="347" y="110"/>
                    </a:cubicBezTo>
                    <a:cubicBezTo>
                      <a:pt x="346" y="131"/>
                      <a:pt x="343" y="140"/>
                      <a:pt x="349" y="158"/>
                    </a:cubicBezTo>
                    <a:cubicBezTo>
                      <a:pt x="346" y="170"/>
                      <a:pt x="342" y="173"/>
                      <a:pt x="331" y="178"/>
                    </a:cubicBezTo>
                    <a:cubicBezTo>
                      <a:pt x="327" y="180"/>
                      <a:pt x="319" y="182"/>
                      <a:pt x="319" y="182"/>
                    </a:cubicBezTo>
                    <a:cubicBezTo>
                      <a:pt x="317" y="188"/>
                      <a:pt x="315" y="194"/>
                      <a:pt x="313" y="200"/>
                    </a:cubicBezTo>
                    <a:cubicBezTo>
                      <a:pt x="312" y="204"/>
                      <a:pt x="309" y="212"/>
                      <a:pt x="309" y="212"/>
                    </a:cubicBezTo>
                    <a:cubicBezTo>
                      <a:pt x="307" y="226"/>
                      <a:pt x="303" y="241"/>
                      <a:pt x="299" y="254"/>
                    </a:cubicBezTo>
                    <a:cubicBezTo>
                      <a:pt x="300" y="260"/>
                      <a:pt x="298" y="267"/>
                      <a:pt x="301" y="272"/>
                    </a:cubicBezTo>
                    <a:cubicBezTo>
                      <a:pt x="302" y="274"/>
                      <a:pt x="318" y="277"/>
                      <a:pt x="321" y="278"/>
                    </a:cubicBezTo>
                    <a:cubicBezTo>
                      <a:pt x="325" y="279"/>
                      <a:pt x="333" y="282"/>
                      <a:pt x="333" y="282"/>
                    </a:cubicBezTo>
                    <a:cubicBezTo>
                      <a:pt x="337" y="287"/>
                      <a:pt x="340" y="294"/>
                      <a:pt x="343" y="300"/>
                    </a:cubicBezTo>
                    <a:cubicBezTo>
                      <a:pt x="345" y="304"/>
                      <a:pt x="347" y="312"/>
                      <a:pt x="347" y="312"/>
                    </a:cubicBezTo>
                    <a:cubicBezTo>
                      <a:pt x="346" y="319"/>
                      <a:pt x="341" y="334"/>
                      <a:pt x="341" y="334"/>
                    </a:cubicBezTo>
                    <a:cubicBezTo>
                      <a:pt x="345" y="346"/>
                      <a:pt x="350" y="353"/>
                      <a:pt x="357" y="364"/>
                    </a:cubicBezTo>
                    <a:cubicBezTo>
                      <a:pt x="359" y="368"/>
                      <a:pt x="361" y="376"/>
                      <a:pt x="361" y="376"/>
                    </a:cubicBezTo>
                    <a:cubicBezTo>
                      <a:pt x="360" y="391"/>
                      <a:pt x="361" y="407"/>
                      <a:pt x="345" y="412"/>
                    </a:cubicBezTo>
                    <a:cubicBezTo>
                      <a:pt x="328" y="410"/>
                      <a:pt x="306" y="406"/>
                      <a:pt x="291" y="396"/>
                    </a:cubicBezTo>
                    <a:cubicBezTo>
                      <a:pt x="282" y="382"/>
                      <a:pt x="266" y="391"/>
                      <a:pt x="255" y="38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95" name="Freeform 64"/>
              <p:cNvSpPr>
                <a:spLocks/>
              </p:cNvSpPr>
              <p:nvPr/>
            </p:nvSpPr>
            <p:spPr bwMode="auto">
              <a:xfrm>
                <a:off x="3361" y="3029"/>
                <a:ext cx="770" cy="614"/>
              </a:xfrm>
              <a:custGeom>
                <a:avLst/>
                <a:gdLst>
                  <a:gd name="T0" fmla="*/ 18 w 774"/>
                  <a:gd name="T1" fmla="*/ 61 h 637"/>
                  <a:gd name="T2" fmla="*/ 14 w 774"/>
                  <a:gd name="T3" fmla="*/ 64 h 637"/>
                  <a:gd name="T4" fmla="*/ 62 w 774"/>
                  <a:gd name="T5" fmla="*/ 72 h 637"/>
                  <a:gd name="T6" fmla="*/ 96 w 774"/>
                  <a:gd name="T7" fmla="*/ 72 h 637"/>
                  <a:gd name="T8" fmla="*/ 131 w 774"/>
                  <a:gd name="T9" fmla="*/ 79 h 637"/>
                  <a:gd name="T10" fmla="*/ 211 w 774"/>
                  <a:gd name="T11" fmla="*/ 84 h 637"/>
                  <a:gd name="T12" fmla="*/ 240 w 774"/>
                  <a:gd name="T13" fmla="*/ 84 h 637"/>
                  <a:gd name="T14" fmla="*/ 265 w 774"/>
                  <a:gd name="T15" fmla="*/ 81 h 637"/>
                  <a:gd name="T16" fmla="*/ 312 w 774"/>
                  <a:gd name="T17" fmla="*/ 79 h 637"/>
                  <a:gd name="T18" fmla="*/ 380 w 774"/>
                  <a:gd name="T19" fmla="*/ 77 h 637"/>
                  <a:gd name="T20" fmla="*/ 407 w 774"/>
                  <a:gd name="T21" fmla="*/ 65 h 637"/>
                  <a:gd name="T22" fmla="*/ 440 w 774"/>
                  <a:gd name="T23" fmla="*/ 63 h 637"/>
                  <a:gd name="T24" fmla="*/ 456 w 774"/>
                  <a:gd name="T25" fmla="*/ 57 h 637"/>
                  <a:gd name="T26" fmla="*/ 472 w 774"/>
                  <a:gd name="T27" fmla="*/ 55 h 637"/>
                  <a:gd name="T28" fmla="*/ 509 w 774"/>
                  <a:gd name="T29" fmla="*/ 49 h 637"/>
                  <a:gd name="T30" fmla="*/ 529 w 774"/>
                  <a:gd name="T31" fmla="*/ 47 h 637"/>
                  <a:gd name="T32" fmla="*/ 520 w 774"/>
                  <a:gd name="T33" fmla="*/ 38 h 637"/>
                  <a:gd name="T34" fmla="*/ 542 w 774"/>
                  <a:gd name="T35" fmla="*/ 31 h 637"/>
                  <a:gd name="T36" fmla="*/ 559 w 774"/>
                  <a:gd name="T37" fmla="*/ 24 h 637"/>
                  <a:gd name="T38" fmla="*/ 521 w 774"/>
                  <a:gd name="T39" fmla="*/ 13 h 637"/>
                  <a:gd name="T40" fmla="*/ 509 w 774"/>
                  <a:gd name="T41" fmla="*/ 13 h 637"/>
                  <a:gd name="T42" fmla="*/ 476 w 774"/>
                  <a:gd name="T43" fmla="*/ 8 h 637"/>
                  <a:gd name="T44" fmla="*/ 432 w 774"/>
                  <a:gd name="T45" fmla="*/ 13 h 637"/>
                  <a:gd name="T46" fmla="*/ 407 w 774"/>
                  <a:gd name="T47" fmla="*/ 13 h 637"/>
                  <a:gd name="T48" fmla="*/ 368 w 774"/>
                  <a:gd name="T49" fmla="*/ 13 h 637"/>
                  <a:gd name="T50" fmla="*/ 316 w 774"/>
                  <a:gd name="T51" fmla="*/ 13 h 637"/>
                  <a:gd name="T52" fmla="*/ 287 w 774"/>
                  <a:gd name="T53" fmla="*/ 14 h 637"/>
                  <a:gd name="T54" fmla="*/ 292 w 774"/>
                  <a:gd name="T55" fmla="*/ 22 h 637"/>
                  <a:gd name="T56" fmla="*/ 308 w 774"/>
                  <a:gd name="T57" fmla="*/ 31 h 637"/>
                  <a:gd name="T58" fmla="*/ 318 w 774"/>
                  <a:gd name="T59" fmla="*/ 29 h 637"/>
                  <a:gd name="T60" fmla="*/ 350 w 774"/>
                  <a:gd name="T61" fmla="*/ 29 h 637"/>
                  <a:gd name="T62" fmla="*/ 346 w 774"/>
                  <a:gd name="T63" fmla="*/ 45 h 637"/>
                  <a:gd name="T64" fmla="*/ 287 w 774"/>
                  <a:gd name="T65" fmla="*/ 58 h 637"/>
                  <a:gd name="T66" fmla="*/ 274 w 774"/>
                  <a:gd name="T67" fmla="*/ 63 h 637"/>
                  <a:gd name="T68" fmla="*/ 269 w 774"/>
                  <a:gd name="T69" fmla="*/ 65 h 637"/>
                  <a:gd name="T70" fmla="*/ 261 w 774"/>
                  <a:gd name="T71" fmla="*/ 69 h 637"/>
                  <a:gd name="T72" fmla="*/ 217 w 774"/>
                  <a:gd name="T73" fmla="*/ 75 h 637"/>
                  <a:gd name="T74" fmla="*/ 189 w 774"/>
                  <a:gd name="T75" fmla="*/ 72 h 637"/>
                  <a:gd name="T76" fmla="*/ 103 w 774"/>
                  <a:gd name="T77" fmla="*/ 67 h 637"/>
                  <a:gd name="T78" fmla="*/ 96 w 774"/>
                  <a:gd name="T79" fmla="*/ 65 h 637"/>
                  <a:gd name="T80" fmla="*/ 76 w 774"/>
                  <a:gd name="T81" fmla="*/ 61 h 637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774"/>
                  <a:gd name="T124" fmla="*/ 0 h 637"/>
                  <a:gd name="T125" fmla="*/ 774 w 774"/>
                  <a:gd name="T126" fmla="*/ 637 h 637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774" h="637">
                    <a:moveTo>
                      <a:pt x="58" y="434"/>
                    </a:moveTo>
                    <a:cubicBezTo>
                      <a:pt x="46" y="452"/>
                      <a:pt x="40" y="457"/>
                      <a:pt x="18" y="460"/>
                    </a:cubicBezTo>
                    <a:cubicBezTo>
                      <a:pt x="13" y="462"/>
                      <a:pt x="9" y="461"/>
                      <a:pt x="10" y="468"/>
                    </a:cubicBezTo>
                    <a:cubicBezTo>
                      <a:pt x="10" y="472"/>
                      <a:pt x="14" y="480"/>
                      <a:pt x="14" y="480"/>
                    </a:cubicBezTo>
                    <a:cubicBezTo>
                      <a:pt x="11" y="489"/>
                      <a:pt x="3" y="492"/>
                      <a:pt x="0" y="502"/>
                    </a:cubicBezTo>
                    <a:cubicBezTo>
                      <a:pt x="6" y="540"/>
                      <a:pt x="27" y="538"/>
                      <a:pt x="62" y="540"/>
                    </a:cubicBezTo>
                    <a:cubicBezTo>
                      <a:pt x="68" y="541"/>
                      <a:pt x="74" y="542"/>
                      <a:pt x="80" y="544"/>
                    </a:cubicBezTo>
                    <a:cubicBezTo>
                      <a:pt x="86" y="546"/>
                      <a:pt x="98" y="550"/>
                      <a:pt x="98" y="550"/>
                    </a:cubicBezTo>
                    <a:cubicBezTo>
                      <a:pt x="115" y="567"/>
                      <a:pt x="139" y="557"/>
                      <a:pt x="158" y="570"/>
                    </a:cubicBezTo>
                    <a:cubicBezTo>
                      <a:pt x="170" y="587"/>
                      <a:pt x="167" y="587"/>
                      <a:pt x="186" y="596"/>
                    </a:cubicBezTo>
                    <a:cubicBezTo>
                      <a:pt x="190" y="598"/>
                      <a:pt x="198" y="604"/>
                      <a:pt x="198" y="604"/>
                    </a:cubicBezTo>
                    <a:cubicBezTo>
                      <a:pt x="216" y="631"/>
                      <a:pt x="234" y="629"/>
                      <a:pt x="266" y="632"/>
                    </a:cubicBezTo>
                    <a:cubicBezTo>
                      <a:pt x="278" y="634"/>
                      <a:pt x="284" y="637"/>
                      <a:pt x="298" y="632"/>
                    </a:cubicBezTo>
                    <a:cubicBezTo>
                      <a:pt x="300" y="631"/>
                      <a:pt x="299" y="627"/>
                      <a:pt x="300" y="626"/>
                    </a:cubicBezTo>
                    <a:cubicBezTo>
                      <a:pt x="303" y="623"/>
                      <a:pt x="308" y="621"/>
                      <a:pt x="312" y="618"/>
                    </a:cubicBezTo>
                    <a:cubicBezTo>
                      <a:pt x="324" y="610"/>
                      <a:pt x="336" y="610"/>
                      <a:pt x="350" y="608"/>
                    </a:cubicBezTo>
                    <a:cubicBezTo>
                      <a:pt x="366" y="603"/>
                      <a:pt x="359" y="592"/>
                      <a:pt x="380" y="588"/>
                    </a:cubicBezTo>
                    <a:cubicBezTo>
                      <a:pt x="390" y="589"/>
                      <a:pt x="411" y="588"/>
                      <a:pt x="422" y="594"/>
                    </a:cubicBezTo>
                    <a:cubicBezTo>
                      <a:pt x="437" y="603"/>
                      <a:pt x="451" y="614"/>
                      <a:pt x="468" y="618"/>
                    </a:cubicBezTo>
                    <a:cubicBezTo>
                      <a:pt x="497" y="613"/>
                      <a:pt x="469" y="593"/>
                      <a:pt x="494" y="576"/>
                    </a:cubicBezTo>
                    <a:cubicBezTo>
                      <a:pt x="499" y="561"/>
                      <a:pt x="498" y="547"/>
                      <a:pt x="484" y="538"/>
                    </a:cubicBezTo>
                    <a:cubicBezTo>
                      <a:pt x="467" y="487"/>
                      <a:pt x="491" y="490"/>
                      <a:pt x="534" y="488"/>
                    </a:cubicBezTo>
                    <a:cubicBezTo>
                      <a:pt x="540" y="486"/>
                      <a:pt x="552" y="482"/>
                      <a:pt x="552" y="482"/>
                    </a:cubicBezTo>
                    <a:cubicBezTo>
                      <a:pt x="562" y="474"/>
                      <a:pt x="574" y="473"/>
                      <a:pt x="584" y="466"/>
                    </a:cubicBezTo>
                    <a:cubicBezTo>
                      <a:pt x="590" y="458"/>
                      <a:pt x="596" y="453"/>
                      <a:pt x="600" y="444"/>
                    </a:cubicBezTo>
                    <a:cubicBezTo>
                      <a:pt x="602" y="439"/>
                      <a:pt x="603" y="430"/>
                      <a:pt x="608" y="426"/>
                    </a:cubicBezTo>
                    <a:cubicBezTo>
                      <a:pt x="613" y="421"/>
                      <a:pt x="620" y="418"/>
                      <a:pt x="626" y="414"/>
                    </a:cubicBezTo>
                    <a:cubicBezTo>
                      <a:pt x="628" y="413"/>
                      <a:pt x="632" y="410"/>
                      <a:pt x="632" y="410"/>
                    </a:cubicBezTo>
                    <a:cubicBezTo>
                      <a:pt x="639" y="400"/>
                      <a:pt x="638" y="394"/>
                      <a:pt x="644" y="384"/>
                    </a:cubicBezTo>
                    <a:cubicBezTo>
                      <a:pt x="649" y="375"/>
                      <a:pt x="666" y="365"/>
                      <a:pt x="674" y="360"/>
                    </a:cubicBezTo>
                    <a:cubicBezTo>
                      <a:pt x="678" y="357"/>
                      <a:pt x="684" y="357"/>
                      <a:pt x="688" y="354"/>
                    </a:cubicBezTo>
                    <a:cubicBezTo>
                      <a:pt x="692" y="352"/>
                      <a:pt x="700" y="346"/>
                      <a:pt x="700" y="346"/>
                    </a:cubicBezTo>
                    <a:cubicBezTo>
                      <a:pt x="706" y="337"/>
                      <a:pt x="716" y="332"/>
                      <a:pt x="720" y="320"/>
                    </a:cubicBezTo>
                    <a:cubicBezTo>
                      <a:pt x="714" y="303"/>
                      <a:pt x="703" y="290"/>
                      <a:pt x="688" y="280"/>
                    </a:cubicBezTo>
                    <a:cubicBezTo>
                      <a:pt x="683" y="264"/>
                      <a:pt x="686" y="254"/>
                      <a:pt x="698" y="242"/>
                    </a:cubicBezTo>
                    <a:cubicBezTo>
                      <a:pt x="702" y="231"/>
                      <a:pt x="711" y="225"/>
                      <a:pt x="718" y="216"/>
                    </a:cubicBezTo>
                    <a:cubicBezTo>
                      <a:pt x="722" y="210"/>
                      <a:pt x="730" y="198"/>
                      <a:pt x="730" y="198"/>
                    </a:cubicBezTo>
                    <a:cubicBezTo>
                      <a:pt x="732" y="191"/>
                      <a:pt x="735" y="177"/>
                      <a:pt x="740" y="172"/>
                    </a:cubicBezTo>
                    <a:cubicBezTo>
                      <a:pt x="751" y="161"/>
                      <a:pt x="764" y="160"/>
                      <a:pt x="774" y="146"/>
                    </a:cubicBezTo>
                    <a:cubicBezTo>
                      <a:pt x="763" y="113"/>
                      <a:pt x="712" y="112"/>
                      <a:pt x="690" y="90"/>
                    </a:cubicBezTo>
                    <a:cubicBezTo>
                      <a:pt x="686" y="78"/>
                      <a:pt x="681" y="68"/>
                      <a:pt x="678" y="56"/>
                    </a:cubicBezTo>
                    <a:cubicBezTo>
                      <a:pt x="677" y="51"/>
                      <a:pt x="674" y="40"/>
                      <a:pt x="674" y="40"/>
                    </a:cubicBezTo>
                    <a:cubicBezTo>
                      <a:pt x="677" y="17"/>
                      <a:pt x="686" y="4"/>
                      <a:pt x="658" y="0"/>
                    </a:cubicBezTo>
                    <a:cubicBezTo>
                      <a:pt x="650" y="2"/>
                      <a:pt x="645" y="3"/>
                      <a:pt x="638" y="8"/>
                    </a:cubicBezTo>
                    <a:cubicBezTo>
                      <a:pt x="636" y="28"/>
                      <a:pt x="630" y="60"/>
                      <a:pt x="602" y="68"/>
                    </a:cubicBezTo>
                    <a:cubicBezTo>
                      <a:pt x="592" y="71"/>
                      <a:pt x="582" y="72"/>
                      <a:pt x="572" y="74"/>
                    </a:cubicBezTo>
                    <a:cubicBezTo>
                      <a:pt x="565" y="73"/>
                      <a:pt x="559" y="71"/>
                      <a:pt x="552" y="70"/>
                    </a:cubicBezTo>
                    <a:cubicBezTo>
                      <a:pt x="548" y="69"/>
                      <a:pt x="534" y="64"/>
                      <a:pt x="534" y="64"/>
                    </a:cubicBezTo>
                    <a:cubicBezTo>
                      <a:pt x="522" y="65"/>
                      <a:pt x="514" y="69"/>
                      <a:pt x="502" y="70"/>
                    </a:cubicBezTo>
                    <a:cubicBezTo>
                      <a:pt x="493" y="71"/>
                      <a:pt x="485" y="79"/>
                      <a:pt x="478" y="84"/>
                    </a:cubicBezTo>
                    <a:cubicBezTo>
                      <a:pt x="469" y="90"/>
                      <a:pt x="452" y="91"/>
                      <a:pt x="442" y="92"/>
                    </a:cubicBezTo>
                    <a:cubicBezTo>
                      <a:pt x="437" y="93"/>
                      <a:pt x="431" y="95"/>
                      <a:pt x="426" y="96"/>
                    </a:cubicBezTo>
                    <a:cubicBezTo>
                      <a:pt x="422" y="97"/>
                      <a:pt x="414" y="100"/>
                      <a:pt x="414" y="100"/>
                    </a:cubicBezTo>
                    <a:cubicBezTo>
                      <a:pt x="409" y="107"/>
                      <a:pt x="401" y="113"/>
                      <a:pt x="394" y="118"/>
                    </a:cubicBezTo>
                    <a:cubicBezTo>
                      <a:pt x="390" y="125"/>
                      <a:pt x="385" y="128"/>
                      <a:pt x="382" y="136"/>
                    </a:cubicBezTo>
                    <a:cubicBezTo>
                      <a:pt x="386" y="149"/>
                      <a:pt x="398" y="147"/>
                      <a:pt x="402" y="160"/>
                    </a:cubicBezTo>
                    <a:cubicBezTo>
                      <a:pt x="403" y="164"/>
                      <a:pt x="402" y="184"/>
                      <a:pt x="402" y="184"/>
                    </a:cubicBezTo>
                    <a:cubicBezTo>
                      <a:pt x="404" y="197"/>
                      <a:pt x="406" y="212"/>
                      <a:pt x="418" y="220"/>
                    </a:cubicBezTo>
                    <a:cubicBezTo>
                      <a:pt x="423" y="228"/>
                      <a:pt x="425" y="229"/>
                      <a:pt x="434" y="226"/>
                    </a:cubicBezTo>
                    <a:cubicBezTo>
                      <a:pt x="432" y="219"/>
                      <a:pt x="428" y="206"/>
                      <a:pt x="428" y="206"/>
                    </a:cubicBezTo>
                    <a:cubicBezTo>
                      <a:pt x="434" y="197"/>
                      <a:pt x="441" y="194"/>
                      <a:pt x="444" y="184"/>
                    </a:cubicBezTo>
                    <a:cubicBezTo>
                      <a:pt x="455" y="188"/>
                      <a:pt x="456" y="193"/>
                      <a:pt x="460" y="204"/>
                    </a:cubicBezTo>
                    <a:cubicBezTo>
                      <a:pt x="461" y="206"/>
                      <a:pt x="462" y="210"/>
                      <a:pt x="462" y="210"/>
                    </a:cubicBezTo>
                    <a:cubicBezTo>
                      <a:pt x="460" y="305"/>
                      <a:pt x="463" y="285"/>
                      <a:pt x="456" y="334"/>
                    </a:cubicBezTo>
                    <a:cubicBezTo>
                      <a:pt x="456" y="335"/>
                      <a:pt x="454" y="369"/>
                      <a:pt x="448" y="378"/>
                    </a:cubicBezTo>
                    <a:cubicBezTo>
                      <a:pt x="431" y="403"/>
                      <a:pt x="408" y="410"/>
                      <a:pt x="394" y="430"/>
                    </a:cubicBezTo>
                    <a:cubicBezTo>
                      <a:pt x="389" y="438"/>
                      <a:pt x="390" y="444"/>
                      <a:pt x="386" y="452"/>
                    </a:cubicBezTo>
                    <a:cubicBezTo>
                      <a:pt x="383" y="459"/>
                      <a:pt x="368" y="466"/>
                      <a:pt x="368" y="466"/>
                    </a:cubicBezTo>
                    <a:cubicBezTo>
                      <a:pt x="365" y="470"/>
                      <a:pt x="362" y="473"/>
                      <a:pt x="360" y="478"/>
                    </a:cubicBezTo>
                    <a:cubicBezTo>
                      <a:pt x="359" y="480"/>
                      <a:pt x="359" y="482"/>
                      <a:pt x="358" y="484"/>
                    </a:cubicBezTo>
                    <a:cubicBezTo>
                      <a:pt x="356" y="488"/>
                      <a:pt x="350" y="496"/>
                      <a:pt x="350" y="496"/>
                    </a:cubicBezTo>
                    <a:cubicBezTo>
                      <a:pt x="349" y="504"/>
                      <a:pt x="349" y="516"/>
                      <a:pt x="342" y="522"/>
                    </a:cubicBezTo>
                    <a:cubicBezTo>
                      <a:pt x="331" y="531"/>
                      <a:pt x="308" y="542"/>
                      <a:pt x="294" y="542"/>
                    </a:cubicBezTo>
                    <a:cubicBezTo>
                      <a:pt x="282" y="548"/>
                      <a:pt x="278" y="556"/>
                      <a:pt x="272" y="558"/>
                    </a:cubicBezTo>
                    <a:cubicBezTo>
                      <a:pt x="267" y="557"/>
                      <a:pt x="261" y="558"/>
                      <a:pt x="256" y="556"/>
                    </a:cubicBezTo>
                    <a:cubicBezTo>
                      <a:pt x="251" y="554"/>
                      <a:pt x="244" y="548"/>
                      <a:pt x="244" y="548"/>
                    </a:cubicBezTo>
                    <a:cubicBezTo>
                      <a:pt x="238" y="539"/>
                      <a:pt x="231" y="532"/>
                      <a:pt x="222" y="526"/>
                    </a:cubicBezTo>
                    <a:cubicBezTo>
                      <a:pt x="211" y="509"/>
                      <a:pt x="177" y="506"/>
                      <a:pt x="158" y="500"/>
                    </a:cubicBezTo>
                    <a:cubicBezTo>
                      <a:pt x="153" y="498"/>
                      <a:pt x="145" y="497"/>
                      <a:pt x="140" y="494"/>
                    </a:cubicBezTo>
                    <a:cubicBezTo>
                      <a:pt x="136" y="491"/>
                      <a:pt x="128" y="486"/>
                      <a:pt x="128" y="486"/>
                    </a:cubicBezTo>
                    <a:cubicBezTo>
                      <a:pt x="117" y="470"/>
                      <a:pt x="102" y="472"/>
                      <a:pt x="88" y="462"/>
                    </a:cubicBezTo>
                    <a:cubicBezTo>
                      <a:pt x="84" y="459"/>
                      <a:pt x="76" y="454"/>
                      <a:pt x="76" y="454"/>
                    </a:cubicBezTo>
                    <a:cubicBezTo>
                      <a:pt x="73" y="444"/>
                      <a:pt x="65" y="441"/>
                      <a:pt x="58" y="434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96" name="Freeform 65"/>
              <p:cNvSpPr>
                <a:spLocks/>
              </p:cNvSpPr>
              <p:nvPr/>
            </p:nvSpPr>
            <p:spPr bwMode="auto">
              <a:xfrm>
                <a:off x="3825" y="2915"/>
                <a:ext cx="554" cy="724"/>
              </a:xfrm>
              <a:custGeom>
                <a:avLst/>
                <a:gdLst>
                  <a:gd name="T0" fmla="*/ 28 w 557"/>
                  <a:gd name="T1" fmla="*/ 101 h 751"/>
                  <a:gd name="T2" fmla="*/ 145 w 557"/>
                  <a:gd name="T3" fmla="*/ 97 h 751"/>
                  <a:gd name="T4" fmla="*/ 224 w 557"/>
                  <a:gd name="T5" fmla="*/ 91 h 751"/>
                  <a:gd name="T6" fmla="*/ 195 w 557"/>
                  <a:gd name="T7" fmla="*/ 82 h 751"/>
                  <a:gd name="T8" fmla="*/ 191 w 557"/>
                  <a:gd name="T9" fmla="*/ 79 h 751"/>
                  <a:gd name="T10" fmla="*/ 223 w 557"/>
                  <a:gd name="T11" fmla="*/ 70 h 751"/>
                  <a:gd name="T12" fmla="*/ 253 w 557"/>
                  <a:gd name="T13" fmla="*/ 79 h 751"/>
                  <a:gd name="T14" fmla="*/ 268 w 557"/>
                  <a:gd name="T15" fmla="*/ 82 h 751"/>
                  <a:gd name="T16" fmla="*/ 320 w 557"/>
                  <a:gd name="T17" fmla="*/ 79 h 751"/>
                  <a:gd name="T18" fmla="*/ 379 w 557"/>
                  <a:gd name="T19" fmla="*/ 79 h 751"/>
                  <a:gd name="T20" fmla="*/ 407 w 557"/>
                  <a:gd name="T21" fmla="*/ 73 h 751"/>
                  <a:gd name="T22" fmla="*/ 400 w 557"/>
                  <a:gd name="T23" fmla="*/ 61 h 751"/>
                  <a:gd name="T24" fmla="*/ 407 w 557"/>
                  <a:gd name="T25" fmla="*/ 57 h 751"/>
                  <a:gd name="T26" fmla="*/ 402 w 557"/>
                  <a:gd name="T27" fmla="*/ 47 h 751"/>
                  <a:gd name="T28" fmla="*/ 398 w 557"/>
                  <a:gd name="T29" fmla="*/ 39 h 751"/>
                  <a:gd name="T30" fmla="*/ 412 w 557"/>
                  <a:gd name="T31" fmla="*/ 37 h 751"/>
                  <a:gd name="T32" fmla="*/ 394 w 557"/>
                  <a:gd name="T33" fmla="*/ 29 h 751"/>
                  <a:gd name="T34" fmla="*/ 379 w 557"/>
                  <a:gd name="T35" fmla="*/ 24 h 751"/>
                  <a:gd name="T36" fmla="*/ 352 w 557"/>
                  <a:gd name="T37" fmla="*/ 15 h 751"/>
                  <a:gd name="T38" fmla="*/ 304 w 557"/>
                  <a:gd name="T39" fmla="*/ 16 h 751"/>
                  <a:gd name="T40" fmla="*/ 275 w 557"/>
                  <a:gd name="T41" fmla="*/ 13 h 751"/>
                  <a:gd name="T42" fmla="*/ 264 w 557"/>
                  <a:gd name="T43" fmla="*/ 13 h 751"/>
                  <a:gd name="T44" fmla="*/ 247 w 557"/>
                  <a:gd name="T45" fmla="*/ 13 h 751"/>
                  <a:gd name="T46" fmla="*/ 219 w 557"/>
                  <a:gd name="T47" fmla="*/ 2 h 751"/>
                  <a:gd name="T48" fmla="*/ 173 w 557"/>
                  <a:gd name="T49" fmla="*/ 13 h 751"/>
                  <a:gd name="T50" fmla="*/ 203 w 557"/>
                  <a:gd name="T51" fmla="*/ 13 h 751"/>
                  <a:gd name="T52" fmla="*/ 205 w 557"/>
                  <a:gd name="T53" fmla="*/ 14 h 751"/>
                  <a:gd name="T54" fmla="*/ 187 w 557"/>
                  <a:gd name="T55" fmla="*/ 31 h 751"/>
                  <a:gd name="T56" fmla="*/ 230 w 557"/>
                  <a:gd name="T57" fmla="*/ 34 h 751"/>
                  <a:gd name="T58" fmla="*/ 237 w 557"/>
                  <a:gd name="T59" fmla="*/ 36 h 751"/>
                  <a:gd name="T60" fmla="*/ 209 w 557"/>
                  <a:gd name="T61" fmla="*/ 40 h 751"/>
                  <a:gd name="T62" fmla="*/ 177 w 557"/>
                  <a:gd name="T63" fmla="*/ 49 h 751"/>
                  <a:gd name="T64" fmla="*/ 175 w 557"/>
                  <a:gd name="T65" fmla="*/ 55 h 751"/>
                  <a:gd name="T66" fmla="*/ 179 w 557"/>
                  <a:gd name="T67" fmla="*/ 61 h 751"/>
                  <a:gd name="T68" fmla="*/ 127 w 557"/>
                  <a:gd name="T69" fmla="*/ 65 h 751"/>
                  <a:gd name="T70" fmla="*/ 95 w 557"/>
                  <a:gd name="T71" fmla="*/ 73 h 751"/>
                  <a:gd name="T72" fmla="*/ 92 w 557"/>
                  <a:gd name="T73" fmla="*/ 76 h 751"/>
                  <a:gd name="T74" fmla="*/ 30 w 557"/>
                  <a:gd name="T75" fmla="*/ 91 h 751"/>
                  <a:gd name="T76" fmla="*/ 10 w 557"/>
                  <a:gd name="T77" fmla="*/ 98 h 75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557"/>
                  <a:gd name="T118" fmla="*/ 0 h 751"/>
                  <a:gd name="T119" fmla="*/ 557 w 557"/>
                  <a:gd name="T120" fmla="*/ 751 h 75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557" h="751">
                    <a:moveTo>
                      <a:pt x="10" y="736"/>
                    </a:moveTo>
                    <a:cubicBezTo>
                      <a:pt x="15" y="741"/>
                      <a:pt x="28" y="750"/>
                      <a:pt x="28" y="750"/>
                    </a:cubicBezTo>
                    <a:cubicBezTo>
                      <a:pt x="77" y="749"/>
                      <a:pt x="127" y="751"/>
                      <a:pt x="176" y="748"/>
                    </a:cubicBezTo>
                    <a:cubicBezTo>
                      <a:pt x="179" y="748"/>
                      <a:pt x="197" y="728"/>
                      <a:pt x="200" y="726"/>
                    </a:cubicBezTo>
                    <a:cubicBezTo>
                      <a:pt x="210" y="719"/>
                      <a:pt x="223" y="720"/>
                      <a:pt x="232" y="712"/>
                    </a:cubicBezTo>
                    <a:cubicBezTo>
                      <a:pt x="248" y="697"/>
                      <a:pt x="261" y="682"/>
                      <a:pt x="280" y="670"/>
                    </a:cubicBezTo>
                    <a:cubicBezTo>
                      <a:pt x="290" y="656"/>
                      <a:pt x="286" y="662"/>
                      <a:pt x="292" y="650"/>
                    </a:cubicBezTo>
                    <a:cubicBezTo>
                      <a:pt x="289" y="616"/>
                      <a:pt x="282" y="622"/>
                      <a:pt x="250" y="618"/>
                    </a:cubicBezTo>
                    <a:cubicBezTo>
                      <a:pt x="241" y="615"/>
                      <a:pt x="239" y="609"/>
                      <a:pt x="234" y="602"/>
                    </a:cubicBezTo>
                    <a:cubicBezTo>
                      <a:pt x="236" y="590"/>
                      <a:pt x="240" y="591"/>
                      <a:pt x="246" y="582"/>
                    </a:cubicBezTo>
                    <a:cubicBezTo>
                      <a:pt x="247" y="566"/>
                      <a:pt x="246" y="550"/>
                      <a:pt x="248" y="534"/>
                    </a:cubicBezTo>
                    <a:cubicBezTo>
                      <a:pt x="250" y="523"/>
                      <a:pt x="278" y="520"/>
                      <a:pt x="278" y="520"/>
                    </a:cubicBezTo>
                    <a:cubicBezTo>
                      <a:pt x="304" y="529"/>
                      <a:pt x="314" y="546"/>
                      <a:pt x="342" y="552"/>
                    </a:cubicBezTo>
                    <a:cubicBezTo>
                      <a:pt x="359" y="563"/>
                      <a:pt x="343" y="578"/>
                      <a:pt x="338" y="592"/>
                    </a:cubicBezTo>
                    <a:cubicBezTo>
                      <a:pt x="342" y="603"/>
                      <a:pt x="345" y="605"/>
                      <a:pt x="356" y="612"/>
                    </a:cubicBezTo>
                    <a:cubicBezTo>
                      <a:pt x="360" y="614"/>
                      <a:pt x="368" y="616"/>
                      <a:pt x="368" y="616"/>
                    </a:cubicBezTo>
                    <a:cubicBezTo>
                      <a:pt x="375" y="615"/>
                      <a:pt x="383" y="616"/>
                      <a:pt x="390" y="614"/>
                    </a:cubicBezTo>
                    <a:cubicBezTo>
                      <a:pt x="401" y="611"/>
                      <a:pt x="414" y="594"/>
                      <a:pt x="430" y="590"/>
                    </a:cubicBezTo>
                    <a:cubicBezTo>
                      <a:pt x="439" y="592"/>
                      <a:pt x="447" y="594"/>
                      <a:pt x="456" y="596"/>
                    </a:cubicBezTo>
                    <a:cubicBezTo>
                      <a:pt x="471" y="595"/>
                      <a:pt x="487" y="596"/>
                      <a:pt x="502" y="594"/>
                    </a:cubicBezTo>
                    <a:cubicBezTo>
                      <a:pt x="512" y="593"/>
                      <a:pt x="524" y="575"/>
                      <a:pt x="534" y="570"/>
                    </a:cubicBezTo>
                    <a:cubicBezTo>
                      <a:pt x="538" y="564"/>
                      <a:pt x="542" y="557"/>
                      <a:pt x="544" y="550"/>
                    </a:cubicBezTo>
                    <a:cubicBezTo>
                      <a:pt x="546" y="527"/>
                      <a:pt x="549" y="503"/>
                      <a:pt x="542" y="480"/>
                    </a:cubicBezTo>
                    <a:cubicBezTo>
                      <a:pt x="540" y="472"/>
                      <a:pt x="537" y="464"/>
                      <a:pt x="534" y="456"/>
                    </a:cubicBezTo>
                    <a:cubicBezTo>
                      <a:pt x="533" y="454"/>
                      <a:pt x="532" y="450"/>
                      <a:pt x="532" y="450"/>
                    </a:cubicBezTo>
                    <a:cubicBezTo>
                      <a:pt x="535" y="437"/>
                      <a:pt x="536" y="434"/>
                      <a:pt x="544" y="422"/>
                    </a:cubicBezTo>
                    <a:cubicBezTo>
                      <a:pt x="545" y="420"/>
                      <a:pt x="548" y="416"/>
                      <a:pt x="548" y="416"/>
                    </a:cubicBezTo>
                    <a:cubicBezTo>
                      <a:pt x="553" y="395"/>
                      <a:pt x="556" y="364"/>
                      <a:pt x="536" y="350"/>
                    </a:cubicBezTo>
                    <a:cubicBezTo>
                      <a:pt x="531" y="343"/>
                      <a:pt x="523" y="337"/>
                      <a:pt x="516" y="332"/>
                    </a:cubicBezTo>
                    <a:cubicBezTo>
                      <a:pt x="510" y="315"/>
                      <a:pt x="517" y="303"/>
                      <a:pt x="530" y="294"/>
                    </a:cubicBezTo>
                    <a:cubicBezTo>
                      <a:pt x="541" y="278"/>
                      <a:pt x="527" y="296"/>
                      <a:pt x="540" y="286"/>
                    </a:cubicBezTo>
                    <a:cubicBezTo>
                      <a:pt x="544" y="283"/>
                      <a:pt x="552" y="274"/>
                      <a:pt x="552" y="274"/>
                    </a:cubicBezTo>
                    <a:cubicBezTo>
                      <a:pt x="557" y="258"/>
                      <a:pt x="546" y="254"/>
                      <a:pt x="540" y="242"/>
                    </a:cubicBezTo>
                    <a:cubicBezTo>
                      <a:pt x="535" y="230"/>
                      <a:pt x="528" y="218"/>
                      <a:pt x="524" y="206"/>
                    </a:cubicBezTo>
                    <a:cubicBezTo>
                      <a:pt x="528" y="193"/>
                      <a:pt x="522" y="187"/>
                      <a:pt x="512" y="180"/>
                    </a:cubicBezTo>
                    <a:cubicBezTo>
                      <a:pt x="509" y="176"/>
                      <a:pt x="504" y="173"/>
                      <a:pt x="502" y="168"/>
                    </a:cubicBezTo>
                    <a:cubicBezTo>
                      <a:pt x="496" y="153"/>
                      <a:pt x="501" y="137"/>
                      <a:pt x="482" y="132"/>
                    </a:cubicBezTo>
                    <a:cubicBezTo>
                      <a:pt x="468" y="141"/>
                      <a:pt x="469" y="130"/>
                      <a:pt x="462" y="122"/>
                    </a:cubicBezTo>
                    <a:cubicBezTo>
                      <a:pt x="453" y="111"/>
                      <a:pt x="451" y="110"/>
                      <a:pt x="442" y="104"/>
                    </a:cubicBezTo>
                    <a:cubicBezTo>
                      <a:pt x="428" y="108"/>
                      <a:pt x="425" y="118"/>
                      <a:pt x="414" y="126"/>
                    </a:cubicBezTo>
                    <a:cubicBezTo>
                      <a:pt x="404" y="123"/>
                      <a:pt x="407" y="119"/>
                      <a:pt x="402" y="112"/>
                    </a:cubicBezTo>
                    <a:cubicBezTo>
                      <a:pt x="397" y="106"/>
                      <a:pt x="388" y="107"/>
                      <a:pt x="382" y="106"/>
                    </a:cubicBezTo>
                    <a:cubicBezTo>
                      <a:pt x="369" y="102"/>
                      <a:pt x="368" y="95"/>
                      <a:pt x="364" y="82"/>
                    </a:cubicBezTo>
                    <a:cubicBezTo>
                      <a:pt x="363" y="78"/>
                      <a:pt x="360" y="70"/>
                      <a:pt x="360" y="70"/>
                    </a:cubicBezTo>
                    <a:cubicBezTo>
                      <a:pt x="361" y="68"/>
                      <a:pt x="363" y="65"/>
                      <a:pt x="362" y="64"/>
                    </a:cubicBezTo>
                    <a:cubicBezTo>
                      <a:pt x="358" y="60"/>
                      <a:pt x="332" y="51"/>
                      <a:pt x="326" y="48"/>
                    </a:cubicBezTo>
                    <a:cubicBezTo>
                      <a:pt x="322" y="46"/>
                      <a:pt x="314" y="40"/>
                      <a:pt x="314" y="40"/>
                    </a:cubicBezTo>
                    <a:cubicBezTo>
                      <a:pt x="309" y="26"/>
                      <a:pt x="288" y="7"/>
                      <a:pt x="274" y="2"/>
                    </a:cubicBezTo>
                    <a:cubicBezTo>
                      <a:pt x="258" y="7"/>
                      <a:pt x="264" y="5"/>
                      <a:pt x="250" y="0"/>
                    </a:cubicBezTo>
                    <a:cubicBezTo>
                      <a:pt x="240" y="3"/>
                      <a:pt x="237" y="10"/>
                      <a:pt x="228" y="16"/>
                    </a:cubicBezTo>
                    <a:cubicBezTo>
                      <a:pt x="226" y="22"/>
                      <a:pt x="235" y="72"/>
                      <a:pt x="246" y="76"/>
                    </a:cubicBezTo>
                    <a:cubicBezTo>
                      <a:pt x="254" y="79"/>
                      <a:pt x="250" y="77"/>
                      <a:pt x="258" y="82"/>
                    </a:cubicBezTo>
                    <a:cubicBezTo>
                      <a:pt x="262" y="89"/>
                      <a:pt x="267" y="90"/>
                      <a:pt x="270" y="98"/>
                    </a:cubicBezTo>
                    <a:cubicBezTo>
                      <a:pt x="268" y="108"/>
                      <a:pt x="270" y="115"/>
                      <a:pt x="260" y="118"/>
                    </a:cubicBezTo>
                    <a:cubicBezTo>
                      <a:pt x="254" y="135"/>
                      <a:pt x="228" y="135"/>
                      <a:pt x="214" y="136"/>
                    </a:cubicBezTo>
                    <a:cubicBezTo>
                      <a:pt x="200" y="157"/>
                      <a:pt x="213" y="215"/>
                      <a:pt x="242" y="222"/>
                    </a:cubicBezTo>
                    <a:cubicBezTo>
                      <a:pt x="254" y="225"/>
                      <a:pt x="263" y="229"/>
                      <a:pt x="274" y="234"/>
                    </a:cubicBezTo>
                    <a:cubicBezTo>
                      <a:pt x="280" y="237"/>
                      <a:pt x="292" y="240"/>
                      <a:pt x="292" y="240"/>
                    </a:cubicBezTo>
                    <a:cubicBezTo>
                      <a:pt x="295" y="244"/>
                      <a:pt x="300" y="246"/>
                      <a:pt x="302" y="250"/>
                    </a:cubicBezTo>
                    <a:cubicBezTo>
                      <a:pt x="304" y="254"/>
                      <a:pt x="306" y="262"/>
                      <a:pt x="306" y="262"/>
                    </a:cubicBezTo>
                    <a:cubicBezTo>
                      <a:pt x="303" y="273"/>
                      <a:pt x="285" y="285"/>
                      <a:pt x="274" y="292"/>
                    </a:cubicBezTo>
                    <a:cubicBezTo>
                      <a:pt x="271" y="296"/>
                      <a:pt x="266" y="298"/>
                      <a:pt x="264" y="302"/>
                    </a:cubicBezTo>
                    <a:cubicBezTo>
                      <a:pt x="258" y="316"/>
                      <a:pt x="264" y="323"/>
                      <a:pt x="250" y="332"/>
                    </a:cubicBezTo>
                    <a:cubicBezTo>
                      <a:pt x="245" y="340"/>
                      <a:pt x="238" y="356"/>
                      <a:pt x="232" y="362"/>
                    </a:cubicBezTo>
                    <a:cubicBezTo>
                      <a:pt x="227" y="367"/>
                      <a:pt x="218" y="380"/>
                      <a:pt x="218" y="380"/>
                    </a:cubicBezTo>
                    <a:cubicBezTo>
                      <a:pt x="221" y="392"/>
                      <a:pt x="220" y="400"/>
                      <a:pt x="230" y="406"/>
                    </a:cubicBezTo>
                    <a:cubicBezTo>
                      <a:pt x="236" y="415"/>
                      <a:pt x="246" y="420"/>
                      <a:pt x="250" y="432"/>
                    </a:cubicBezTo>
                    <a:cubicBezTo>
                      <a:pt x="247" y="446"/>
                      <a:pt x="246" y="452"/>
                      <a:pt x="234" y="460"/>
                    </a:cubicBezTo>
                    <a:cubicBezTo>
                      <a:pt x="225" y="473"/>
                      <a:pt x="209" y="481"/>
                      <a:pt x="194" y="486"/>
                    </a:cubicBezTo>
                    <a:cubicBezTo>
                      <a:pt x="189" y="488"/>
                      <a:pt x="182" y="494"/>
                      <a:pt x="182" y="494"/>
                    </a:cubicBezTo>
                    <a:cubicBezTo>
                      <a:pt x="176" y="503"/>
                      <a:pt x="175" y="511"/>
                      <a:pt x="168" y="518"/>
                    </a:cubicBezTo>
                    <a:cubicBezTo>
                      <a:pt x="164" y="529"/>
                      <a:pt x="161" y="531"/>
                      <a:pt x="150" y="538"/>
                    </a:cubicBezTo>
                    <a:cubicBezTo>
                      <a:pt x="146" y="541"/>
                      <a:pt x="138" y="546"/>
                      <a:pt x="138" y="546"/>
                    </a:cubicBezTo>
                    <a:cubicBezTo>
                      <a:pt x="134" y="558"/>
                      <a:pt x="133" y="567"/>
                      <a:pt x="122" y="574"/>
                    </a:cubicBezTo>
                    <a:cubicBezTo>
                      <a:pt x="100" y="607"/>
                      <a:pt x="48" y="603"/>
                      <a:pt x="16" y="614"/>
                    </a:cubicBezTo>
                    <a:cubicBezTo>
                      <a:pt x="0" y="638"/>
                      <a:pt x="23" y="658"/>
                      <a:pt x="30" y="680"/>
                    </a:cubicBezTo>
                    <a:cubicBezTo>
                      <a:pt x="28" y="693"/>
                      <a:pt x="27" y="701"/>
                      <a:pt x="16" y="708"/>
                    </a:cubicBezTo>
                    <a:cubicBezTo>
                      <a:pt x="13" y="717"/>
                      <a:pt x="10" y="726"/>
                      <a:pt x="10" y="736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97" name="Freeform 66"/>
              <p:cNvSpPr>
                <a:spLocks/>
              </p:cNvSpPr>
              <p:nvPr/>
            </p:nvSpPr>
            <p:spPr bwMode="auto">
              <a:xfrm>
                <a:off x="4056" y="3415"/>
                <a:ext cx="115" cy="125"/>
              </a:xfrm>
              <a:custGeom>
                <a:avLst/>
                <a:gdLst>
                  <a:gd name="T0" fmla="*/ 58 w 116"/>
                  <a:gd name="T1" fmla="*/ 23 h 129"/>
                  <a:gd name="T2" fmla="*/ 58 w 116"/>
                  <a:gd name="T3" fmla="*/ 16 h 129"/>
                  <a:gd name="T4" fmla="*/ 58 w 116"/>
                  <a:gd name="T5" fmla="*/ 16 h 129"/>
                  <a:gd name="T6" fmla="*/ 61 w 116"/>
                  <a:gd name="T7" fmla="*/ 16 h 129"/>
                  <a:gd name="T8" fmla="*/ 58 w 116"/>
                  <a:gd name="T9" fmla="*/ 16 h 129"/>
                  <a:gd name="T10" fmla="*/ 42 w 116"/>
                  <a:gd name="T11" fmla="*/ 3 h 129"/>
                  <a:gd name="T12" fmla="*/ 20 w 116"/>
                  <a:gd name="T13" fmla="*/ 11 h 129"/>
                  <a:gd name="T14" fmla="*/ 14 w 116"/>
                  <a:gd name="T15" fmla="*/ 16 h 129"/>
                  <a:gd name="T16" fmla="*/ 0 w 116"/>
                  <a:gd name="T17" fmla="*/ 16 h 129"/>
                  <a:gd name="T18" fmla="*/ 54 w 116"/>
                  <a:gd name="T19" fmla="*/ 18 h 129"/>
                  <a:gd name="T20" fmla="*/ 58 w 116"/>
                  <a:gd name="T21" fmla="*/ 23 h 1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16"/>
                  <a:gd name="T34" fmla="*/ 0 h 129"/>
                  <a:gd name="T35" fmla="*/ 116 w 116"/>
                  <a:gd name="T36" fmla="*/ 129 h 1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16" h="129">
                    <a:moveTo>
                      <a:pt x="60" y="129"/>
                    </a:moveTo>
                    <a:cubicBezTo>
                      <a:pt x="69" y="116"/>
                      <a:pt x="79" y="106"/>
                      <a:pt x="92" y="97"/>
                    </a:cubicBezTo>
                    <a:cubicBezTo>
                      <a:pt x="96" y="91"/>
                      <a:pt x="108" y="83"/>
                      <a:pt x="108" y="83"/>
                    </a:cubicBezTo>
                    <a:cubicBezTo>
                      <a:pt x="110" y="70"/>
                      <a:pt x="112" y="56"/>
                      <a:pt x="116" y="43"/>
                    </a:cubicBezTo>
                    <a:cubicBezTo>
                      <a:pt x="113" y="34"/>
                      <a:pt x="104" y="36"/>
                      <a:pt x="92" y="29"/>
                    </a:cubicBezTo>
                    <a:cubicBezTo>
                      <a:pt x="81" y="12"/>
                      <a:pt x="61" y="7"/>
                      <a:pt x="42" y="3"/>
                    </a:cubicBezTo>
                    <a:cubicBezTo>
                      <a:pt x="26" y="5"/>
                      <a:pt x="25" y="0"/>
                      <a:pt x="20" y="11"/>
                    </a:cubicBezTo>
                    <a:cubicBezTo>
                      <a:pt x="17" y="18"/>
                      <a:pt x="14" y="33"/>
                      <a:pt x="14" y="33"/>
                    </a:cubicBezTo>
                    <a:cubicBezTo>
                      <a:pt x="12" y="64"/>
                      <a:pt x="14" y="63"/>
                      <a:pt x="0" y="85"/>
                    </a:cubicBezTo>
                    <a:cubicBezTo>
                      <a:pt x="14" y="105"/>
                      <a:pt x="37" y="98"/>
                      <a:pt x="54" y="109"/>
                    </a:cubicBezTo>
                    <a:cubicBezTo>
                      <a:pt x="56" y="114"/>
                      <a:pt x="60" y="123"/>
                      <a:pt x="60" y="129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98" name="Freeform 67"/>
              <p:cNvSpPr>
                <a:spLocks/>
              </p:cNvSpPr>
              <p:nvPr/>
            </p:nvSpPr>
            <p:spPr bwMode="auto">
              <a:xfrm>
                <a:off x="4182" y="2826"/>
                <a:ext cx="765" cy="463"/>
              </a:xfrm>
              <a:custGeom>
                <a:avLst/>
                <a:gdLst>
                  <a:gd name="T0" fmla="*/ 162 w 769"/>
                  <a:gd name="T1" fmla="*/ 48 h 480"/>
                  <a:gd name="T2" fmla="*/ 265 w 769"/>
                  <a:gd name="T3" fmla="*/ 42 h 480"/>
                  <a:gd name="T4" fmla="*/ 329 w 769"/>
                  <a:gd name="T5" fmla="*/ 48 h 480"/>
                  <a:gd name="T6" fmla="*/ 370 w 769"/>
                  <a:gd name="T7" fmla="*/ 56 h 480"/>
                  <a:gd name="T8" fmla="*/ 401 w 769"/>
                  <a:gd name="T9" fmla="*/ 60 h 480"/>
                  <a:gd name="T10" fmla="*/ 474 w 769"/>
                  <a:gd name="T11" fmla="*/ 64 h 480"/>
                  <a:gd name="T12" fmla="*/ 531 w 769"/>
                  <a:gd name="T13" fmla="*/ 62 h 480"/>
                  <a:gd name="T14" fmla="*/ 575 w 769"/>
                  <a:gd name="T15" fmla="*/ 64 h 480"/>
                  <a:gd name="T16" fmla="*/ 561 w 769"/>
                  <a:gd name="T17" fmla="*/ 52 h 480"/>
                  <a:gd name="T18" fmla="*/ 534 w 769"/>
                  <a:gd name="T19" fmla="*/ 48 h 480"/>
                  <a:gd name="T20" fmla="*/ 492 w 769"/>
                  <a:gd name="T21" fmla="*/ 44 h 480"/>
                  <a:gd name="T22" fmla="*/ 506 w 769"/>
                  <a:gd name="T23" fmla="*/ 38 h 480"/>
                  <a:gd name="T24" fmla="*/ 510 w 769"/>
                  <a:gd name="T25" fmla="*/ 35 h 480"/>
                  <a:gd name="T26" fmla="*/ 528 w 769"/>
                  <a:gd name="T27" fmla="*/ 31 h 480"/>
                  <a:gd name="T28" fmla="*/ 536 w 769"/>
                  <a:gd name="T29" fmla="*/ 28 h 480"/>
                  <a:gd name="T30" fmla="*/ 549 w 769"/>
                  <a:gd name="T31" fmla="*/ 20 h 480"/>
                  <a:gd name="T32" fmla="*/ 551 w 769"/>
                  <a:gd name="T33" fmla="*/ 14 h 480"/>
                  <a:gd name="T34" fmla="*/ 534 w 769"/>
                  <a:gd name="T35" fmla="*/ 14 h 480"/>
                  <a:gd name="T36" fmla="*/ 506 w 769"/>
                  <a:gd name="T37" fmla="*/ 14 h 480"/>
                  <a:gd name="T38" fmla="*/ 474 w 769"/>
                  <a:gd name="T39" fmla="*/ 20 h 480"/>
                  <a:gd name="T40" fmla="*/ 430 w 769"/>
                  <a:gd name="T41" fmla="*/ 18 h 480"/>
                  <a:gd name="T42" fmla="*/ 392 w 769"/>
                  <a:gd name="T43" fmla="*/ 17 h 480"/>
                  <a:gd name="T44" fmla="*/ 413 w 769"/>
                  <a:gd name="T45" fmla="*/ 14 h 480"/>
                  <a:gd name="T46" fmla="*/ 413 w 769"/>
                  <a:gd name="T47" fmla="*/ 14 h 480"/>
                  <a:gd name="T48" fmla="*/ 412 w 769"/>
                  <a:gd name="T49" fmla="*/ 0 h 480"/>
                  <a:gd name="T50" fmla="*/ 374 w 769"/>
                  <a:gd name="T51" fmla="*/ 14 h 480"/>
                  <a:gd name="T52" fmla="*/ 333 w 769"/>
                  <a:gd name="T53" fmla="*/ 14 h 480"/>
                  <a:gd name="T54" fmla="*/ 309 w 769"/>
                  <a:gd name="T55" fmla="*/ 14 h 480"/>
                  <a:gd name="T56" fmla="*/ 293 w 769"/>
                  <a:gd name="T57" fmla="*/ 14 h 480"/>
                  <a:gd name="T58" fmla="*/ 281 w 769"/>
                  <a:gd name="T59" fmla="*/ 14 h 480"/>
                  <a:gd name="T60" fmla="*/ 269 w 769"/>
                  <a:gd name="T61" fmla="*/ 14 h 480"/>
                  <a:gd name="T62" fmla="*/ 235 w 769"/>
                  <a:gd name="T63" fmla="*/ 18 h 480"/>
                  <a:gd name="T64" fmla="*/ 184 w 769"/>
                  <a:gd name="T65" fmla="*/ 22 h 480"/>
                  <a:gd name="T66" fmla="*/ 136 w 769"/>
                  <a:gd name="T67" fmla="*/ 19 h 480"/>
                  <a:gd name="T68" fmla="*/ 96 w 769"/>
                  <a:gd name="T69" fmla="*/ 20 h 480"/>
                  <a:gd name="T70" fmla="*/ 33 w 769"/>
                  <a:gd name="T71" fmla="*/ 20 h 480"/>
                  <a:gd name="T72" fmla="*/ 7 w 769"/>
                  <a:gd name="T73" fmla="*/ 22 h 480"/>
                  <a:gd name="T74" fmla="*/ 39 w 769"/>
                  <a:gd name="T75" fmla="*/ 30 h 480"/>
                  <a:gd name="T76" fmla="*/ 73 w 769"/>
                  <a:gd name="T77" fmla="*/ 30 h 480"/>
                  <a:gd name="T78" fmla="*/ 96 w 769"/>
                  <a:gd name="T79" fmla="*/ 31 h 480"/>
                  <a:gd name="T80" fmla="*/ 102 w 769"/>
                  <a:gd name="T81" fmla="*/ 38 h 480"/>
                  <a:gd name="T82" fmla="*/ 122 w 769"/>
                  <a:gd name="T83" fmla="*/ 44 h 480"/>
                  <a:gd name="T84" fmla="*/ 146 w 769"/>
                  <a:gd name="T85" fmla="*/ 50 h 48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769"/>
                  <a:gd name="T130" fmla="*/ 0 h 480"/>
                  <a:gd name="T131" fmla="*/ 769 w 769"/>
                  <a:gd name="T132" fmla="*/ 480 h 48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769" h="480">
                    <a:moveTo>
                      <a:pt x="193" y="364"/>
                    </a:moveTo>
                    <a:cubicBezTo>
                      <a:pt x="201" y="358"/>
                      <a:pt x="208" y="353"/>
                      <a:pt x="217" y="350"/>
                    </a:cubicBezTo>
                    <a:cubicBezTo>
                      <a:pt x="247" y="320"/>
                      <a:pt x="292" y="320"/>
                      <a:pt x="331" y="318"/>
                    </a:cubicBezTo>
                    <a:cubicBezTo>
                      <a:pt x="337" y="314"/>
                      <a:pt x="353" y="310"/>
                      <a:pt x="353" y="310"/>
                    </a:cubicBezTo>
                    <a:cubicBezTo>
                      <a:pt x="397" y="313"/>
                      <a:pt x="388" y="311"/>
                      <a:pt x="415" y="338"/>
                    </a:cubicBezTo>
                    <a:cubicBezTo>
                      <a:pt x="422" y="345"/>
                      <a:pt x="439" y="352"/>
                      <a:pt x="439" y="352"/>
                    </a:cubicBezTo>
                    <a:cubicBezTo>
                      <a:pt x="445" y="358"/>
                      <a:pt x="451" y="359"/>
                      <a:pt x="457" y="366"/>
                    </a:cubicBezTo>
                    <a:cubicBezTo>
                      <a:pt x="469" y="381"/>
                      <a:pt x="462" y="390"/>
                      <a:pt x="481" y="404"/>
                    </a:cubicBezTo>
                    <a:cubicBezTo>
                      <a:pt x="491" y="411"/>
                      <a:pt x="504" y="415"/>
                      <a:pt x="515" y="420"/>
                    </a:cubicBezTo>
                    <a:cubicBezTo>
                      <a:pt x="519" y="422"/>
                      <a:pt x="527" y="424"/>
                      <a:pt x="527" y="424"/>
                    </a:cubicBezTo>
                    <a:cubicBezTo>
                      <a:pt x="549" y="446"/>
                      <a:pt x="561" y="470"/>
                      <a:pt x="591" y="480"/>
                    </a:cubicBezTo>
                    <a:cubicBezTo>
                      <a:pt x="608" y="478"/>
                      <a:pt x="621" y="474"/>
                      <a:pt x="637" y="470"/>
                    </a:cubicBezTo>
                    <a:cubicBezTo>
                      <a:pt x="647" y="463"/>
                      <a:pt x="661" y="458"/>
                      <a:pt x="673" y="456"/>
                    </a:cubicBezTo>
                    <a:cubicBezTo>
                      <a:pt x="686" y="450"/>
                      <a:pt x="690" y="450"/>
                      <a:pt x="705" y="452"/>
                    </a:cubicBezTo>
                    <a:cubicBezTo>
                      <a:pt x="716" y="456"/>
                      <a:pt x="725" y="461"/>
                      <a:pt x="737" y="464"/>
                    </a:cubicBezTo>
                    <a:cubicBezTo>
                      <a:pt x="748" y="463"/>
                      <a:pt x="757" y="466"/>
                      <a:pt x="763" y="456"/>
                    </a:cubicBezTo>
                    <a:cubicBezTo>
                      <a:pt x="766" y="450"/>
                      <a:pt x="769" y="438"/>
                      <a:pt x="769" y="438"/>
                    </a:cubicBezTo>
                    <a:cubicBezTo>
                      <a:pt x="767" y="418"/>
                      <a:pt x="765" y="383"/>
                      <a:pt x="745" y="370"/>
                    </a:cubicBezTo>
                    <a:cubicBezTo>
                      <a:pt x="739" y="366"/>
                      <a:pt x="732" y="365"/>
                      <a:pt x="727" y="360"/>
                    </a:cubicBezTo>
                    <a:cubicBezTo>
                      <a:pt x="721" y="355"/>
                      <a:pt x="717" y="349"/>
                      <a:pt x="709" y="348"/>
                    </a:cubicBezTo>
                    <a:cubicBezTo>
                      <a:pt x="694" y="345"/>
                      <a:pt x="670" y="345"/>
                      <a:pt x="657" y="344"/>
                    </a:cubicBezTo>
                    <a:cubicBezTo>
                      <a:pt x="651" y="335"/>
                      <a:pt x="649" y="332"/>
                      <a:pt x="657" y="324"/>
                    </a:cubicBezTo>
                    <a:cubicBezTo>
                      <a:pt x="659" y="317"/>
                      <a:pt x="663" y="313"/>
                      <a:pt x="665" y="306"/>
                    </a:cubicBezTo>
                    <a:cubicBezTo>
                      <a:pt x="663" y="292"/>
                      <a:pt x="660" y="283"/>
                      <a:pt x="671" y="272"/>
                    </a:cubicBezTo>
                    <a:cubicBezTo>
                      <a:pt x="674" y="263"/>
                      <a:pt x="668" y="261"/>
                      <a:pt x="661" y="256"/>
                    </a:cubicBezTo>
                    <a:cubicBezTo>
                      <a:pt x="664" y="247"/>
                      <a:pt x="668" y="249"/>
                      <a:pt x="677" y="246"/>
                    </a:cubicBezTo>
                    <a:cubicBezTo>
                      <a:pt x="683" y="244"/>
                      <a:pt x="695" y="240"/>
                      <a:pt x="695" y="240"/>
                    </a:cubicBezTo>
                    <a:cubicBezTo>
                      <a:pt x="705" y="230"/>
                      <a:pt x="703" y="226"/>
                      <a:pt x="701" y="212"/>
                    </a:cubicBezTo>
                    <a:cubicBezTo>
                      <a:pt x="702" y="207"/>
                      <a:pt x="701" y="202"/>
                      <a:pt x="703" y="198"/>
                    </a:cubicBezTo>
                    <a:cubicBezTo>
                      <a:pt x="705" y="194"/>
                      <a:pt x="711" y="186"/>
                      <a:pt x="711" y="186"/>
                    </a:cubicBezTo>
                    <a:cubicBezTo>
                      <a:pt x="705" y="177"/>
                      <a:pt x="697" y="171"/>
                      <a:pt x="691" y="162"/>
                    </a:cubicBezTo>
                    <a:cubicBezTo>
                      <a:pt x="699" y="139"/>
                      <a:pt x="703" y="142"/>
                      <a:pt x="729" y="140"/>
                    </a:cubicBezTo>
                    <a:cubicBezTo>
                      <a:pt x="737" y="137"/>
                      <a:pt x="740" y="135"/>
                      <a:pt x="745" y="128"/>
                    </a:cubicBezTo>
                    <a:cubicBezTo>
                      <a:pt x="742" y="115"/>
                      <a:pt x="740" y="109"/>
                      <a:pt x="731" y="100"/>
                    </a:cubicBezTo>
                    <a:cubicBezTo>
                      <a:pt x="729" y="90"/>
                      <a:pt x="730" y="80"/>
                      <a:pt x="727" y="70"/>
                    </a:cubicBezTo>
                    <a:cubicBezTo>
                      <a:pt x="725" y="64"/>
                      <a:pt x="709" y="62"/>
                      <a:pt x="709" y="62"/>
                    </a:cubicBezTo>
                    <a:cubicBezTo>
                      <a:pt x="692" y="65"/>
                      <a:pt x="698" y="67"/>
                      <a:pt x="689" y="76"/>
                    </a:cubicBezTo>
                    <a:cubicBezTo>
                      <a:pt x="684" y="81"/>
                      <a:pt x="671" y="88"/>
                      <a:pt x="671" y="88"/>
                    </a:cubicBezTo>
                    <a:cubicBezTo>
                      <a:pt x="667" y="95"/>
                      <a:pt x="655" y="106"/>
                      <a:pt x="655" y="106"/>
                    </a:cubicBezTo>
                    <a:cubicBezTo>
                      <a:pt x="650" y="121"/>
                      <a:pt x="652" y="134"/>
                      <a:pt x="637" y="144"/>
                    </a:cubicBezTo>
                    <a:cubicBezTo>
                      <a:pt x="631" y="154"/>
                      <a:pt x="618" y="157"/>
                      <a:pt x="607" y="160"/>
                    </a:cubicBezTo>
                    <a:cubicBezTo>
                      <a:pt x="593" y="155"/>
                      <a:pt x="586" y="142"/>
                      <a:pt x="571" y="134"/>
                    </a:cubicBezTo>
                    <a:cubicBezTo>
                      <a:pt x="531" y="137"/>
                      <a:pt x="554" y="135"/>
                      <a:pt x="531" y="150"/>
                    </a:cubicBezTo>
                    <a:cubicBezTo>
                      <a:pt x="522" y="144"/>
                      <a:pt x="516" y="138"/>
                      <a:pt x="513" y="128"/>
                    </a:cubicBezTo>
                    <a:cubicBezTo>
                      <a:pt x="520" y="121"/>
                      <a:pt x="528" y="117"/>
                      <a:pt x="537" y="114"/>
                    </a:cubicBezTo>
                    <a:cubicBezTo>
                      <a:pt x="541" y="110"/>
                      <a:pt x="553" y="101"/>
                      <a:pt x="545" y="94"/>
                    </a:cubicBezTo>
                    <a:cubicBezTo>
                      <a:pt x="541" y="90"/>
                      <a:pt x="529" y="86"/>
                      <a:pt x="529" y="86"/>
                    </a:cubicBezTo>
                    <a:cubicBezTo>
                      <a:pt x="533" y="74"/>
                      <a:pt x="541" y="70"/>
                      <a:pt x="545" y="58"/>
                    </a:cubicBezTo>
                    <a:cubicBezTo>
                      <a:pt x="542" y="43"/>
                      <a:pt x="541" y="31"/>
                      <a:pt x="555" y="22"/>
                    </a:cubicBezTo>
                    <a:cubicBezTo>
                      <a:pt x="558" y="8"/>
                      <a:pt x="556" y="4"/>
                      <a:pt x="543" y="0"/>
                    </a:cubicBezTo>
                    <a:cubicBezTo>
                      <a:pt x="530" y="1"/>
                      <a:pt x="517" y="0"/>
                      <a:pt x="505" y="2"/>
                    </a:cubicBezTo>
                    <a:cubicBezTo>
                      <a:pt x="504" y="2"/>
                      <a:pt x="494" y="25"/>
                      <a:pt x="487" y="30"/>
                    </a:cubicBezTo>
                    <a:cubicBezTo>
                      <a:pt x="455" y="14"/>
                      <a:pt x="482" y="29"/>
                      <a:pt x="461" y="38"/>
                    </a:cubicBezTo>
                    <a:cubicBezTo>
                      <a:pt x="455" y="41"/>
                      <a:pt x="449" y="42"/>
                      <a:pt x="443" y="44"/>
                    </a:cubicBezTo>
                    <a:cubicBezTo>
                      <a:pt x="439" y="45"/>
                      <a:pt x="431" y="48"/>
                      <a:pt x="431" y="48"/>
                    </a:cubicBezTo>
                    <a:cubicBezTo>
                      <a:pt x="418" y="61"/>
                      <a:pt x="432" y="49"/>
                      <a:pt x="419" y="56"/>
                    </a:cubicBezTo>
                    <a:cubicBezTo>
                      <a:pt x="415" y="58"/>
                      <a:pt x="407" y="64"/>
                      <a:pt x="407" y="64"/>
                    </a:cubicBezTo>
                    <a:cubicBezTo>
                      <a:pt x="406" y="66"/>
                      <a:pt x="405" y="68"/>
                      <a:pt x="403" y="70"/>
                    </a:cubicBezTo>
                    <a:cubicBezTo>
                      <a:pt x="401" y="71"/>
                      <a:pt x="398" y="71"/>
                      <a:pt x="397" y="72"/>
                    </a:cubicBezTo>
                    <a:cubicBezTo>
                      <a:pt x="392" y="77"/>
                      <a:pt x="394" y="84"/>
                      <a:pt x="385" y="88"/>
                    </a:cubicBezTo>
                    <a:cubicBezTo>
                      <a:pt x="385" y="88"/>
                      <a:pt x="370" y="93"/>
                      <a:pt x="367" y="94"/>
                    </a:cubicBezTo>
                    <a:cubicBezTo>
                      <a:pt x="365" y="95"/>
                      <a:pt x="361" y="96"/>
                      <a:pt x="361" y="96"/>
                    </a:cubicBezTo>
                    <a:cubicBezTo>
                      <a:pt x="358" y="106"/>
                      <a:pt x="361" y="101"/>
                      <a:pt x="347" y="106"/>
                    </a:cubicBezTo>
                    <a:cubicBezTo>
                      <a:pt x="329" y="112"/>
                      <a:pt x="309" y="121"/>
                      <a:pt x="293" y="132"/>
                    </a:cubicBezTo>
                    <a:cubicBezTo>
                      <a:pt x="287" y="141"/>
                      <a:pt x="283" y="150"/>
                      <a:pt x="271" y="146"/>
                    </a:cubicBezTo>
                    <a:cubicBezTo>
                      <a:pt x="269" y="147"/>
                      <a:pt x="239" y="152"/>
                      <a:pt x="239" y="152"/>
                    </a:cubicBezTo>
                    <a:cubicBezTo>
                      <a:pt x="222" y="151"/>
                      <a:pt x="232" y="147"/>
                      <a:pt x="215" y="146"/>
                    </a:cubicBezTo>
                    <a:cubicBezTo>
                      <a:pt x="208" y="146"/>
                      <a:pt x="197" y="138"/>
                      <a:pt x="191" y="136"/>
                    </a:cubicBezTo>
                    <a:cubicBezTo>
                      <a:pt x="189" y="135"/>
                      <a:pt x="185" y="134"/>
                      <a:pt x="185" y="134"/>
                    </a:cubicBezTo>
                    <a:cubicBezTo>
                      <a:pt x="160" y="135"/>
                      <a:pt x="147" y="138"/>
                      <a:pt x="125" y="142"/>
                    </a:cubicBezTo>
                    <a:cubicBezTo>
                      <a:pt x="89" y="148"/>
                      <a:pt x="74" y="137"/>
                      <a:pt x="45" y="140"/>
                    </a:cubicBezTo>
                    <a:cubicBezTo>
                      <a:pt x="41" y="141"/>
                      <a:pt x="37" y="143"/>
                      <a:pt x="33" y="144"/>
                    </a:cubicBezTo>
                    <a:cubicBezTo>
                      <a:pt x="30" y="145"/>
                      <a:pt x="28" y="145"/>
                      <a:pt x="25" y="146"/>
                    </a:cubicBezTo>
                    <a:cubicBezTo>
                      <a:pt x="19" y="148"/>
                      <a:pt x="7" y="152"/>
                      <a:pt x="7" y="152"/>
                    </a:cubicBezTo>
                    <a:cubicBezTo>
                      <a:pt x="0" y="162"/>
                      <a:pt x="3" y="171"/>
                      <a:pt x="9" y="180"/>
                    </a:cubicBezTo>
                    <a:cubicBezTo>
                      <a:pt x="13" y="201"/>
                      <a:pt x="24" y="196"/>
                      <a:pt x="39" y="204"/>
                    </a:cubicBezTo>
                    <a:cubicBezTo>
                      <a:pt x="45" y="208"/>
                      <a:pt x="57" y="216"/>
                      <a:pt x="57" y="216"/>
                    </a:cubicBezTo>
                    <a:cubicBezTo>
                      <a:pt x="70" y="213"/>
                      <a:pt x="62" y="207"/>
                      <a:pt x="73" y="202"/>
                    </a:cubicBezTo>
                    <a:cubicBezTo>
                      <a:pt x="77" y="200"/>
                      <a:pt x="85" y="198"/>
                      <a:pt x="85" y="198"/>
                    </a:cubicBezTo>
                    <a:cubicBezTo>
                      <a:pt x="94" y="212"/>
                      <a:pt x="89" y="207"/>
                      <a:pt x="99" y="214"/>
                    </a:cubicBezTo>
                    <a:cubicBezTo>
                      <a:pt x="107" y="225"/>
                      <a:pt x="109" y="230"/>
                      <a:pt x="131" y="220"/>
                    </a:cubicBezTo>
                    <a:cubicBezTo>
                      <a:pt x="140" y="234"/>
                      <a:pt x="143" y="265"/>
                      <a:pt x="157" y="274"/>
                    </a:cubicBezTo>
                    <a:cubicBezTo>
                      <a:pt x="166" y="288"/>
                      <a:pt x="163" y="281"/>
                      <a:pt x="167" y="292"/>
                    </a:cubicBezTo>
                    <a:cubicBezTo>
                      <a:pt x="169" y="309"/>
                      <a:pt x="166" y="313"/>
                      <a:pt x="177" y="324"/>
                    </a:cubicBezTo>
                    <a:cubicBezTo>
                      <a:pt x="181" y="336"/>
                      <a:pt x="190" y="343"/>
                      <a:pt x="195" y="354"/>
                    </a:cubicBezTo>
                    <a:cubicBezTo>
                      <a:pt x="197" y="358"/>
                      <a:pt x="204" y="363"/>
                      <a:pt x="201" y="366"/>
                    </a:cubicBezTo>
                    <a:cubicBezTo>
                      <a:pt x="199" y="368"/>
                      <a:pt x="196" y="365"/>
                      <a:pt x="193" y="364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99" name="Freeform 68"/>
              <p:cNvSpPr>
                <a:spLocks/>
              </p:cNvSpPr>
              <p:nvPr/>
            </p:nvSpPr>
            <p:spPr bwMode="auto">
              <a:xfrm>
                <a:off x="4939" y="3183"/>
                <a:ext cx="141" cy="143"/>
              </a:xfrm>
              <a:custGeom>
                <a:avLst/>
                <a:gdLst>
                  <a:gd name="T0" fmla="*/ 0 w 142"/>
                  <a:gd name="T1" fmla="*/ 14 h 148"/>
                  <a:gd name="T2" fmla="*/ 36 w 142"/>
                  <a:gd name="T3" fmla="*/ 21 h 148"/>
                  <a:gd name="T4" fmla="*/ 48 w 142"/>
                  <a:gd name="T5" fmla="*/ 23 h 148"/>
                  <a:gd name="T6" fmla="*/ 60 w 142"/>
                  <a:gd name="T7" fmla="*/ 24 h 148"/>
                  <a:gd name="T8" fmla="*/ 71 w 142"/>
                  <a:gd name="T9" fmla="*/ 20 h 148"/>
                  <a:gd name="T10" fmla="*/ 71 w 142"/>
                  <a:gd name="T11" fmla="*/ 14 h 148"/>
                  <a:gd name="T12" fmla="*/ 79 w 142"/>
                  <a:gd name="T13" fmla="*/ 14 h 148"/>
                  <a:gd name="T14" fmla="*/ 87 w 142"/>
                  <a:gd name="T15" fmla="*/ 14 h 148"/>
                  <a:gd name="T16" fmla="*/ 75 w 142"/>
                  <a:gd name="T17" fmla="*/ 14 h 148"/>
                  <a:gd name="T18" fmla="*/ 71 w 142"/>
                  <a:gd name="T19" fmla="*/ 14 h 148"/>
                  <a:gd name="T20" fmla="*/ 71 w 142"/>
                  <a:gd name="T21" fmla="*/ 4 h 148"/>
                  <a:gd name="T22" fmla="*/ 66 w 142"/>
                  <a:gd name="T23" fmla="*/ 0 h 148"/>
                  <a:gd name="T24" fmla="*/ 40 w 142"/>
                  <a:gd name="T25" fmla="*/ 14 h 148"/>
                  <a:gd name="T26" fmla="*/ 2 w 142"/>
                  <a:gd name="T27" fmla="*/ 14 h 148"/>
                  <a:gd name="T28" fmla="*/ 10 w 142"/>
                  <a:gd name="T29" fmla="*/ 14 h 148"/>
                  <a:gd name="T30" fmla="*/ 0 w 142"/>
                  <a:gd name="T31" fmla="*/ 14 h 14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2"/>
                  <a:gd name="T49" fmla="*/ 0 h 148"/>
                  <a:gd name="T50" fmla="*/ 142 w 142"/>
                  <a:gd name="T51" fmla="*/ 148 h 14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2" h="148">
                    <a:moveTo>
                      <a:pt x="0" y="94"/>
                    </a:moveTo>
                    <a:cubicBezTo>
                      <a:pt x="9" y="108"/>
                      <a:pt x="24" y="122"/>
                      <a:pt x="36" y="134"/>
                    </a:cubicBezTo>
                    <a:cubicBezTo>
                      <a:pt x="40" y="138"/>
                      <a:pt x="43" y="141"/>
                      <a:pt x="48" y="144"/>
                    </a:cubicBezTo>
                    <a:cubicBezTo>
                      <a:pt x="52" y="146"/>
                      <a:pt x="60" y="148"/>
                      <a:pt x="60" y="148"/>
                    </a:cubicBezTo>
                    <a:cubicBezTo>
                      <a:pt x="66" y="142"/>
                      <a:pt x="70" y="135"/>
                      <a:pt x="76" y="130"/>
                    </a:cubicBezTo>
                    <a:cubicBezTo>
                      <a:pt x="91" y="118"/>
                      <a:pt x="107" y="115"/>
                      <a:pt x="116" y="96"/>
                    </a:cubicBezTo>
                    <a:cubicBezTo>
                      <a:pt x="122" y="85"/>
                      <a:pt x="126" y="76"/>
                      <a:pt x="134" y="66"/>
                    </a:cubicBezTo>
                    <a:cubicBezTo>
                      <a:pt x="137" y="62"/>
                      <a:pt x="142" y="54"/>
                      <a:pt x="142" y="54"/>
                    </a:cubicBezTo>
                    <a:cubicBezTo>
                      <a:pt x="139" y="41"/>
                      <a:pt x="133" y="31"/>
                      <a:pt x="130" y="18"/>
                    </a:cubicBezTo>
                    <a:cubicBezTo>
                      <a:pt x="122" y="22"/>
                      <a:pt x="116" y="24"/>
                      <a:pt x="108" y="26"/>
                    </a:cubicBezTo>
                    <a:cubicBezTo>
                      <a:pt x="98" y="46"/>
                      <a:pt x="84" y="13"/>
                      <a:pt x="78" y="4"/>
                    </a:cubicBezTo>
                    <a:cubicBezTo>
                      <a:pt x="76" y="0"/>
                      <a:pt x="66" y="0"/>
                      <a:pt x="66" y="0"/>
                    </a:cubicBezTo>
                    <a:cubicBezTo>
                      <a:pt x="41" y="5"/>
                      <a:pt x="56" y="21"/>
                      <a:pt x="40" y="26"/>
                    </a:cubicBezTo>
                    <a:cubicBezTo>
                      <a:pt x="29" y="31"/>
                      <a:pt x="20" y="10"/>
                      <a:pt x="2" y="26"/>
                    </a:cubicBezTo>
                    <a:cubicBezTo>
                      <a:pt x="4" y="36"/>
                      <a:pt x="8" y="52"/>
                      <a:pt x="10" y="62"/>
                    </a:cubicBezTo>
                    <a:cubicBezTo>
                      <a:pt x="8" y="74"/>
                      <a:pt x="0" y="82"/>
                      <a:pt x="0" y="94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700" name="Freeform 69"/>
              <p:cNvSpPr>
                <a:spLocks/>
              </p:cNvSpPr>
              <p:nvPr/>
            </p:nvSpPr>
            <p:spPr bwMode="auto">
              <a:xfrm>
                <a:off x="5128" y="3110"/>
                <a:ext cx="243" cy="484"/>
              </a:xfrm>
              <a:custGeom>
                <a:avLst/>
                <a:gdLst>
                  <a:gd name="T0" fmla="*/ 30 w 244"/>
                  <a:gd name="T1" fmla="*/ 13 h 502"/>
                  <a:gd name="T2" fmla="*/ 42 w 244"/>
                  <a:gd name="T3" fmla="*/ 13 h 502"/>
                  <a:gd name="T4" fmla="*/ 60 w 244"/>
                  <a:gd name="T5" fmla="*/ 13 h 502"/>
                  <a:gd name="T6" fmla="*/ 82 w 244"/>
                  <a:gd name="T7" fmla="*/ 13 h 502"/>
                  <a:gd name="T8" fmla="*/ 94 w 244"/>
                  <a:gd name="T9" fmla="*/ 13 h 502"/>
                  <a:gd name="T10" fmla="*/ 112 w 244"/>
                  <a:gd name="T11" fmla="*/ 13 h 502"/>
                  <a:gd name="T12" fmla="*/ 122 w 244"/>
                  <a:gd name="T13" fmla="*/ 13 h 502"/>
                  <a:gd name="T14" fmla="*/ 120 w 244"/>
                  <a:gd name="T15" fmla="*/ 13 h 502"/>
                  <a:gd name="T16" fmla="*/ 112 w 244"/>
                  <a:gd name="T17" fmla="*/ 13 h 502"/>
                  <a:gd name="T18" fmla="*/ 122 w 244"/>
                  <a:gd name="T19" fmla="*/ 0 h 502"/>
                  <a:gd name="T20" fmla="*/ 122 w 244"/>
                  <a:gd name="T21" fmla="*/ 13 h 502"/>
                  <a:gd name="T22" fmla="*/ 139 w 244"/>
                  <a:gd name="T23" fmla="*/ 13 h 502"/>
                  <a:gd name="T24" fmla="*/ 145 w 244"/>
                  <a:gd name="T25" fmla="*/ 13 h 502"/>
                  <a:gd name="T26" fmla="*/ 151 w 244"/>
                  <a:gd name="T27" fmla="*/ 13 h 502"/>
                  <a:gd name="T28" fmla="*/ 161 w 244"/>
                  <a:gd name="T29" fmla="*/ 13 h 502"/>
                  <a:gd name="T30" fmla="*/ 173 w 244"/>
                  <a:gd name="T31" fmla="*/ 13 h 502"/>
                  <a:gd name="T32" fmla="*/ 177 w 244"/>
                  <a:gd name="T33" fmla="*/ 17 h 502"/>
                  <a:gd name="T34" fmla="*/ 183 w 244"/>
                  <a:gd name="T35" fmla="*/ 22 h 502"/>
                  <a:gd name="T36" fmla="*/ 189 w 244"/>
                  <a:gd name="T37" fmla="*/ 25 h 502"/>
                  <a:gd name="T38" fmla="*/ 175 w 244"/>
                  <a:gd name="T39" fmla="*/ 36 h 502"/>
                  <a:gd name="T40" fmla="*/ 177 w 244"/>
                  <a:gd name="T41" fmla="*/ 40 h 502"/>
                  <a:gd name="T42" fmla="*/ 181 w 244"/>
                  <a:gd name="T43" fmla="*/ 43 h 502"/>
                  <a:gd name="T44" fmla="*/ 169 w 244"/>
                  <a:gd name="T45" fmla="*/ 49 h 502"/>
                  <a:gd name="T46" fmla="*/ 175 w 244"/>
                  <a:gd name="T47" fmla="*/ 52 h 502"/>
                  <a:gd name="T48" fmla="*/ 157 w 244"/>
                  <a:gd name="T49" fmla="*/ 58 h 502"/>
                  <a:gd name="T50" fmla="*/ 151 w 244"/>
                  <a:gd name="T51" fmla="*/ 61 h 502"/>
                  <a:gd name="T52" fmla="*/ 122 w 244"/>
                  <a:gd name="T53" fmla="*/ 64 h 502"/>
                  <a:gd name="T54" fmla="*/ 84 w 244"/>
                  <a:gd name="T55" fmla="*/ 67 h 502"/>
                  <a:gd name="T56" fmla="*/ 40 w 244"/>
                  <a:gd name="T57" fmla="*/ 61 h 502"/>
                  <a:gd name="T58" fmla="*/ 18 w 244"/>
                  <a:gd name="T59" fmla="*/ 59 h 502"/>
                  <a:gd name="T60" fmla="*/ 2 w 244"/>
                  <a:gd name="T61" fmla="*/ 55 h 502"/>
                  <a:gd name="T62" fmla="*/ 0 w 244"/>
                  <a:gd name="T63" fmla="*/ 52 h 502"/>
                  <a:gd name="T64" fmla="*/ 2 w 244"/>
                  <a:gd name="T65" fmla="*/ 48 h 502"/>
                  <a:gd name="T66" fmla="*/ 76 w 244"/>
                  <a:gd name="T67" fmla="*/ 43 h 502"/>
                  <a:gd name="T68" fmla="*/ 84 w 244"/>
                  <a:gd name="T69" fmla="*/ 40 h 502"/>
                  <a:gd name="T70" fmla="*/ 58 w 244"/>
                  <a:gd name="T71" fmla="*/ 33 h 502"/>
                  <a:gd name="T72" fmla="*/ 28 w 244"/>
                  <a:gd name="T73" fmla="*/ 23 h 502"/>
                  <a:gd name="T74" fmla="*/ 30 w 244"/>
                  <a:gd name="T75" fmla="*/ 13 h 50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244"/>
                  <a:gd name="T115" fmla="*/ 0 h 502"/>
                  <a:gd name="T116" fmla="*/ 244 w 244"/>
                  <a:gd name="T117" fmla="*/ 502 h 502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244" h="502">
                    <a:moveTo>
                      <a:pt x="30" y="106"/>
                    </a:moveTo>
                    <a:cubicBezTo>
                      <a:pt x="34" y="103"/>
                      <a:pt x="38" y="101"/>
                      <a:pt x="42" y="98"/>
                    </a:cubicBezTo>
                    <a:cubicBezTo>
                      <a:pt x="54" y="90"/>
                      <a:pt x="38" y="79"/>
                      <a:pt x="60" y="72"/>
                    </a:cubicBezTo>
                    <a:cubicBezTo>
                      <a:pt x="76" y="75"/>
                      <a:pt x="68" y="72"/>
                      <a:pt x="82" y="86"/>
                    </a:cubicBezTo>
                    <a:cubicBezTo>
                      <a:pt x="85" y="89"/>
                      <a:pt x="94" y="94"/>
                      <a:pt x="94" y="94"/>
                    </a:cubicBezTo>
                    <a:cubicBezTo>
                      <a:pt x="121" y="90"/>
                      <a:pt x="100" y="97"/>
                      <a:pt x="112" y="86"/>
                    </a:cubicBezTo>
                    <a:cubicBezTo>
                      <a:pt x="117" y="81"/>
                      <a:pt x="130" y="74"/>
                      <a:pt x="130" y="74"/>
                    </a:cubicBezTo>
                    <a:cubicBezTo>
                      <a:pt x="138" y="62"/>
                      <a:pt x="127" y="54"/>
                      <a:pt x="120" y="44"/>
                    </a:cubicBezTo>
                    <a:cubicBezTo>
                      <a:pt x="116" y="39"/>
                      <a:pt x="112" y="26"/>
                      <a:pt x="112" y="26"/>
                    </a:cubicBezTo>
                    <a:cubicBezTo>
                      <a:pt x="115" y="9"/>
                      <a:pt x="123" y="9"/>
                      <a:pt x="136" y="0"/>
                    </a:cubicBezTo>
                    <a:cubicBezTo>
                      <a:pt x="151" y="10"/>
                      <a:pt x="158" y="26"/>
                      <a:pt x="174" y="36"/>
                    </a:cubicBezTo>
                    <a:cubicBezTo>
                      <a:pt x="180" y="40"/>
                      <a:pt x="187" y="38"/>
                      <a:pt x="194" y="40"/>
                    </a:cubicBezTo>
                    <a:cubicBezTo>
                      <a:pt x="196" y="42"/>
                      <a:pt x="198" y="44"/>
                      <a:pt x="200" y="46"/>
                    </a:cubicBezTo>
                    <a:cubicBezTo>
                      <a:pt x="202" y="47"/>
                      <a:pt x="204" y="47"/>
                      <a:pt x="206" y="48"/>
                    </a:cubicBezTo>
                    <a:cubicBezTo>
                      <a:pt x="212" y="53"/>
                      <a:pt x="210" y="61"/>
                      <a:pt x="216" y="66"/>
                    </a:cubicBezTo>
                    <a:cubicBezTo>
                      <a:pt x="220" y="69"/>
                      <a:pt x="228" y="74"/>
                      <a:pt x="228" y="74"/>
                    </a:cubicBezTo>
                    <a:cubicBezTo>
                      <a:pt x="240" y="93"/>
                      <a:pt x="233" y="101"/>
                      <a:pt x="232" y="130"/>
                    </a:cubicBezTo>
                    <a:cubicBezTo>
                      <a:pt x="234" y="152"/>
                      <a:pt x="232" y="142"/>
                      <a:pt x="238" y="160"/>
                    </a:cubicBezTo>
                    <a:cubicBezTo>
                      <a:pt x="240" y="166"/>
                      <a:pt x="244" y="178"/>
                      <a:pt x="244" y="178"/>
                    </a:cubicBezTo>
                    <a:cubicBezTo>
                      <a:pt x="242" y="234"/>
                      <a:pt x="239" y="224"/>
                      <a:pt x="230" y="262"/>
                    </a:cubicBezTo>
                    <a:cubicBezTo>
                      <a:pt x="231" y="275"/>
                      <a:pt x="231" y="287"/>
                      <a:pt x="232" y="300"/>
                    </a:cubicBezTo>
                    <a:cubicBezTo>
                      <a:pt x="233" y="308"/>
                      <a:pt x="236" y="324"/>
                      <a:pt x="236" y="324"/>
                    </a:cubicBezTo>
                    <a:cubicBezTo>
                      <a:pt x="234" y="341"/>
                      <a:pt x="228" y="348"/>
                      <a:pt x="224" y="364"/>
                    </a:cubicBezTo>
                    <a:cubicBezTo>
                      <a:pt x="226" y="370"/>
                      <a:pt x="230" y="382"/>
                      <a:pt x="230" y="382"/>
                    </a:cubicBezTo>
                    <a:cubicBezTo>
                      <a:pt x="227" y="397"/>
                      <a:pt x="217" y="413"/>
                      <a:pt x="212" y="428"/>
                    </a:cubicBezTo>
                    <a:cubicBezTo>
                      <a:pt x="210" y="435"/>
                      <a:pt x="211" y="445"/>
                      <a:pt x="206" y="450"/>
                    </a:cubicBezTo>
                    <a:cubicBezTo>
                      <a:pt x="185" y="471"/>
                      <a:pt x="155" y="472"/>
                      <a:pt x="128" y="474"/>
                    </a:cubicBezTo>
                    <a:cubicBezTo>
                      <a:pt x="101" y="479"/>
                      <a:pt x="103" y="496"/>
                      <a:pt x="84" y="502"/>
                    </a:cubicBezTo>
                    <a:cubicBezTo>
                      <a:pt x="61" y="494"/>
                      <a:pt x="58" y="466"/>
                      <a:pt x="40" y="454"/>
                    </a:cubicBezTo>
                    <a:cubicBezTo>
                      <a:pt x="34" y="445"/>
                      <a:pt x="24" y="439"/>
                      <a:pt x="18" y="430"/>
                    </a:cubicBezTo>
                    <a:cubicBezTo>
                      <a:pt x="13" y="423"/>
                      <a:pt x="9" y="413"/>
                      <a:pt x="2" y="408"/>
                    </a:cubicBezTo>
                    <a:cubicBezTo>
                      <a:pt x="1" y="400"/>
                      <a:pt x="0" y="392"/>
                      <a:pt x="0" y="384"/>
                    </a:cubicBezTo>
                    <a:cubicBezTo>
                      <a:pt x="0" y="375"/>
                      <a:pt x="0" y="366"/>
                      <a:pt x="2" y="358"/>
                    </a:cubicBezTo>
                    <a:cubicBezTo>
                      <a:pt x="8" y="337"/>
                      <a:pt x="58" y="337"/>
                      <a:pt x="76" y="328"/>
                    </a:cubicBezTo>
                    <a:cubicBezTo>
                      <a:pt x="80" y="321"/>
                      <a:pt x="81" y="314"/>
                      <a:pt x="84" y="306"/>
                    </a:cubicBezTo>
                    <a:cubicBezTo>
                      <a:pt x="81" y="278"/>
                      <a:pt x="73" y="255"/>
                      <a:pt x="58" y="232"/>
                    </a:cubicBezTo>
                    <a:cubicBezTo>
                      <a:pt x="52" y="207"/>
                      <a:pt x="33" y="188"/>
                      <a:pt x="28" y="162"/>
                    </a:cubicBezTo>
                    <a:cubicBezTo>
                      <a:pt x="30" y="117"/>
                      <a:pt x="30" y="135"/>
                      <a:pt x="30" y="106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701" name="Freeform 70"/>
              <p:cNvSpPr>
                <a:spLocks/>
              </p:cNvSpPr>
              <p:nvPr/>
            </p:nvSpPr>
            <p:spPr bwMode="auto">
              <a:xfrm>
                <a:off x="5162" y="2638"/>
                <a:ext cx="455" cy="449"/>
              </a:xfrm>
              <a:custGeom>
                <a:avLst/>
                <a:gdLst>
                  <a:gd name="T0" fmla="*/ 3 w 457"/>
                  <a:gd name="T1" fmla="*/ 0 h 465"/>
                  <a:gd name="T2" fmla="*/ 6 w 457"/>
                  <a:gd name="T3" fmla="*/ 14 h 465"/>
                  <a:gd name="T4" fmla="*/ 0 w 457"/>
                  <a:gd name="T5" fmla="*/ 14 h 465"/>
                  <a:gd name="T6" fmla="*/ 15 w 457"/>
                  <a:gd name="T7" fmla="*/ 14 h 465"/>
                  <a:gd name="T8" fmla="*/ 42 w 457"/>
                  <a:gd name="T9" fmla="*/ 14 h 465"/>
                  <a:gd name="T10" fmla="*/ 96 w 457"/>
                  <a:gd name="T11" fmla="*/ 23 h 465"/>
                  <a:gd name="T12" fmla="*/ 114 w 457"/>
                  <a:gd name="T13" fmla="*/ 26 h 465"/>
                  <a:gd name="T14" fmla="*/ 114 w 457"/>
                  <a:gd name="T15" fmla="*/ 29 h 465"/>
                  <a:gd name="T16" fmla="*/ 119 w 457"/>
                  <a:gd name="T17" fmla="*/ 35 h 465"/>
                  <a:gd name="T18" fmla="*/ 137 w 457"/>
                  <a:gd name="T19" fmla="*/ 37 h 465"/>
                  <a:gd name="T20" fmla="*/ 155 w 457"/>
                  <a:gd name="T21" fmla="*/ 38 h 465"/>
                  <a:gd name="T22" fmla="*/ 179 w 457"/>
                  <a:gd name="T23" fmla="*/ 43 h 465"/>
                  <a:gd name="T24" fmla="*/ 206 w 457"/>
                  <a:gd name="T25" fmla="*/ 46 h 465"/>
                  <a:gd name="T26" fmla="*/ 227 w 457"/>
                  <a:gd name="T27" fmla="*/ 49 h 465"/>
                  <a:gd name="T28" fmla="*/ 263 w 457"/>
                  <a:gd name="T29" fmla="*/ 56 h 465"/>
                  <a:gd name="T30" fmla="*/ 290 w 457"/>
                  <a:gd name="T31" fmla="*/ 63 h 465"/>
                  <a:gd name="T32" fmla="*/ 312 w 457"/>
                  <a:gd name="T33" fmla="*/ 68 h 465"/>
                  <a:gd name="T34" fmla="*/ 309 w 457"/>
                  <a:gd name="T35" fmla="*/ 62 h 465"/>
                  <a:gd name="T36" fmla="*/ 327 w 457"/>
                  <a:gd name="T37" fmla="*/ 60 h 465"/>
                  <a:gd name="T38" fmla="*/ 326 w 457"/>
                  <a:gd name="T39" fmla="*/ 53 h 465"/>
                  <a:gd name="T40" fmla="*/ 312 w 457"/>
                  <a:gd name="T41" fmla="*/ 56 h 465"/>
                  <a:gd name="T42" fmla="*/ 305 w 457"/>
                  <a:gd name="T43" fmla="*/ 51 h 465"/>
                  <a:gd name="T44" fmla="*/ 293 w 457"/>
                  <a:gd name="T45" fmla="*/ 52 h 465"/>
                  <a:gd name="T46" fmla="*/ 248 w 457"/>
                  <a:gd name="T47" fmla="*/ 46 h 465"/>
                  <a:gd name="T48" fmla="*/ 218 w 457"/>
                  <a:gd name="T49" fmla="*/ 38 h 465"/>
                  <a:gd name="T50" fmla="*/ 230 w 457"/>
                  <a:gd name="T51" fmla="*/ 34 h 465"/>
                  <a:gd name="T52" fmla="*/ 248 w 457"/>
                  <a:gd name="T53" fmla="*/ 32 h 465"/>
                  <a:gd name="T54" fmla="*/ 194 w 457"/>
                  <a:gd name="T55" fmla="*/ 28 h 465"/>
                  <a:gd name="T56" fmla="*/ 167 w 457"/>
                  <a:gd name="T57" fmla="*/ 26 h 465"/>
                  <a:gd name="T58" fmla="*/ 114 w 457"/>
                  <a:gd name="T59" fmla="*/ 14 h 465"/>
                  <a:gd name="T60" fmla="*/ 102 w 457"/>
                  <a:gd name="T61" fmla="*/ 14 h 465"/>
                  <a:gd name="T62" fmla="*/ 93 w 457"/>
                  <a:gd name="T63" fmla="*/ 14 h 465"/>
                  <a:gd name="T64" fmla="*/ 63 w 457"/>
                  <a:gd name="T65" fmla="*/ 14 h 465"/>
                  <a:gd name="T66" fmla="*/ 45 w 457"/>
                  <a:gd name="T67" fmla="*/ 14 h 465"/>
                  <a:gd name="T68" fmla="*/ 3 w 457"/>
                  <a:gd name="T69" fmla="*/ 0 h 465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457"/>
                  <a:gd name="T106" fmla="*/ 0 h 465"/>
                  <a:gd name="T107" fmla="*/ 457 w 457"/>
                  <a:gd name="T108" fmla="*/ 465 h 465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457" h="465">
                    <a:moveTo>
                      <a:pt x="3" y="0"/>
                    </a:moveTo>
                    <a:cubicBezTo>
                      <a:pt x="11" y="23"/>
                      <a:pt x="12" y="17"/>
                      <a:pt x="6" y="45"/>
                    </a:cubicBezTo>
                    <a:cubicBezTo>
                      <a:pt x="5" y="51"/>
                      <a:pt x="0" y="63"/>
                      <a:pt x="0" y="63"/>
                    </a:cubicBezTo>
                    <a:cubicBezTo>
                      <a:pt x="2" y="77"/>
                      <a:pt x="1" y="89"/>
                      <a:pt x="15" y="96"/>
                    </a:cubicBezTo>
                    <a:cubicBezTo>
                      <a:pt x="24" y="101"/>
                      <a:pt x="42" y="111"/>
                      <a:pt x="42" y="111"/>
                    </a:cubicBezTo>
                    <a:cubicBezTo>
                      <a:pt x="63" y="142"/>
                      <a:pt x="60" y="138"/>
                      <a:pt x="96" y="150"/>
                    </a:cubicBezTo>
                    <a:cubicBezTo>
                      <a:pt x="106" y="153"/>
                      <a:pt x="123" y="165"/>
                      <a:pt x="123" y="165"/>
                    </a:cubicBezTo>
                    <a:cubicBezTo>
                      <a:pt x="127" y="171"/>
                      <a:pt x="134" y="176"/>
                      <a:pt x="138" y="183"/>
                    </a:cubicBezTo>
                    <a:cubicBezTo>
                      <a:pt x="151" y="206"/>
                      <a:pt x="145" y="218"/>
                      <a:pt x="174" y="228"/>
                    </a:cubicBezTo>
                    <a:cubicBezTo>
                      <a:pt x="180" y="234"/>
                      <a:pt x="185" y="241"/>
                      <a:pt x="192" y="246"/>
                    </a:cubicBezTo>
                    <a:cubicBezTo>
                      <a:pt x="198" y="250"/>
                      <a:pt x="210" y="258"/>
                      <a:pt x="210" y="258"/>
                    </a:cubicBezTo>
                    <a:cubicBezTo>
                      <a:pt x="215" y="274"/>
                      <a:pt x="221" y="292"/>
                      <a:pt x="234" y="303"/>
                    </a:cubicBezTo>
                    <a:cubicBezTo>
                      <a:pt x="242" y="309"/>
                      <a:pt x="261" y="315"/>
                      <a:pt x="261" y="315"/>
                    </a:cubicBezTo>
                    <a:cubicBezTo>
                      <a:pt x="275" y="336"/>
                      <a:pt x="266" y="331"/>
                      <a:pt x="282" y="336"/>
                    </a:cubicBezTo>
                    <a:cubicBezTo>
                      <a:pt x="292" y="351"/>
                      <a:pt x="311" y="364"/>
                      <a:pt x="318" y="381"/>
                    </a:cubicBezTo>
                    <a:cubicBezTo>
                      <a:pt x="327" y="401"/>
                      <a:pt x="335" y="409"/>
                      <a:pt x="348" y="426"/>
                    </a:cubicBezTo>
                    <a:cubicBezTo>
                      <a:pt x="365" y="448"/>
                      <a:pt x="366" y="456"/>
                      <a:pt x="393" y="465"/>
                    </a:cubicBezTo>
                    <a:cubicBezTo>
                      <a:pt x="419" y="456"/>
                      <a:pt x="393" y="434"/>
                      <a:pt x="387" y="417"/>
                    </a:cubicBezTo>
                    <a:cubicBezTo>
                      <a:pt x="392" y="396"/>
                      <a:pt x="401" y="402"/>
                      <a:pt x="423" y="405"/>
                    </a:cubicBezTo>
                    <a:cubicBezTo>
                      <a:pt x="457" y="398"/>
                      <a:pt x="437" y="372"/>
                      <a:pt x="420" y="360"/>
                    </a:cubicBezTo>
                    <a:cubicBezTo>
                      <a:pt x="410" y="363"/>
                      <a:pt x="393" y="375"/>
                      <a:pt x="393" y="375"/>
                    </a:cubicBezTo>
                    <a:cubicBezTo>
                      <a:pt x="379" y="354"/>
                      <a:pt x="383" y="364"/>
                      <a:pt x="378" y="348"/>
                    </a:cubicBezTo>
                    <a:cubicBezTo>
                      <a:pt x="370" y="350"/>
                      <a:pt x="362" y="354"/>
                      <a:pt x="354" y="354"/>
                    </a:cubicBezTo>
                    <a:cubicBezTo>
                      <a:pt x="331" y="354"/>
                      <a:pt x="323" y="322"/>
                      <a:pt x="303" y="315"/>
                    </a:cubicBezTo>
                    <a:cubicBezTo>
                      <a:pt x="289" y="288"/>
                      <a:pt x="299" y="269"/>
                      <a:pt x="273" y="252"/>
                    </a:cubicBezTo>
                    <a:cubicBezTo>
                      <a:pt x="266" y="231"/>
                      <a:pt x="264" y="232"/>
                      <a:pt x="285" y="225"/>
                    </a:cubicBezTo>
                    <a:cubicBezTo>
                      <a:pt x="291" y="219"/>
                      <a:pt x="302" y="218"/>
                      <a:pt x="303" y="210"/>
                    </a:cubicBezTo>
                    <a:cubicBezTo>
                      <a:pt x="306" y="187"/>
                      <a:pt x="263" y="183"/>
                      <a:pt x="249" y="180"/>
                    </a:cubicBezTo>
                    <a:cubicBezTo>
                      <a:pt x="240" y="174"/>
                      <a:pt x="231" y="171"/>
                      <a:pt x="222" y="165"/>
                    </a:cubicBezTo>
                    <a:cubicBezTo>
                      <a:pt x="201" y="133"/>
                      <a:pt x="176" y="112"/>
                      <a:pt x="138" y="108"/>
                    </a:cubicBezTo>
                    <a:cubicBezTo>
                      <a:pt x="113" y="91"/>
                      <a:pt x="125" y="101"/>
                      <a:pt x="102" y="78"/>
                    </a:cubicBezTo>
                    <a:cubicBezTo>
                      <a:pt x="99" y="75"/>
                      <a:pt x="93" y="69"/>
                      <a:pt x="93" y="69"/>
                    </a:cubicBezTo>
                    <a:cubicBezTo>
                      <a:pt x="85" y="46"/>
                      <a:pt x="85" y="44"/>
                      <a:pt x="63" y="30"/>
                    </a:cubicBezTo>
                    <a:cubicBezTo>
                      <a:pt x="58" y="26"/>
                      <a:pt x="45" y="24"/>
                      <a:pt x="45" y="24"/>
                    </a:cubicBezTo>
                    <a:cubicBezTo>
                      <a:pt x="38" y="2"/>
                      <a:pt x="17" y="14"/>
                      <a:pt x="3" y="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702" name="Freeform 71"/>
              <p:cNvSpPr>
                <a:spLocks/>
              </p:cNvSpPr>
              <p:nvPr/>
            </p:nvSpPr>
            <p:spPr bwMode="auto">
              <a:xfrm>
                <a:off x="2042" y="1963"/>
                <a:ext cx="772" cy="871"/>
              </a:xfrm>
              <a:custGeom>
                <a:avLst/>
                <a:gdLst>
                  <a:gd name="T0" fmla="*/ 48 w 776"/>
                  <a:gd name="T1" fmla="*/ 64 h 903"/>
                  <a:gd name="T2" fmla="*/ 97 w 776"/>
                  <a:gd name="T3" fmla="*/ 60 h 903"/>
                  <a:gd name="T4" fmla="*/ 135 w 776"/>
                  <a:gd name="T5" fmla="*/ 56 h 903"/>
                  <a:gd name="T6" fmla="*/ 147 w 776"/>
                  <a:gd name="T7" fmla="*/ 45 h 903"/>
                  <a:gd name="T8" fmla="*/ 139 w 776"/>
                  <a:gd name="T9" fmla="*/ 40 h 903"/>
                  <a:gd name="T10" fmla="*/ 199 w 776"/>
                  <a:gd name="T11" fmla="*/ 46 h 903"/>
                  <a:gd name="T12" fmla="*/ 238 w 776"/>
                  <a:gd name="T13" fmla="*/ 44 h 903"/>
                  <a:gd name="T14" fmla="*/ 219 w 776"/>
                  <a:gd name="T15" fmla="*/ 35 h 903"/>
                  <a:gd name="T16" fmla="*/ 235 w 776"/>
                  <a:gd name="T17" fmla="*/ 25 h 903"/>
                  <a:gd name="T18" fmla="*/ 277 w 776"/>
                  <a:gd name="T19" fmla="*/ 14 h 903"/>
                  <a:gd name="T20" fmla="*/ 316 w 776"/>
                  <a:gd name="T21" fmla="*/ 14 h 903"/>
                  <a:gd name="T22" fmla="*/ 352 w 776"/>
                  <a:gd name="T23" fmla="*/ 3 h 903"/>
                  <a:gd name="T24" fmla="*/ 360 w 776"/>
                  <a:gd name="T25" fmla="*/ 14 h 903"/>
                  <a:gd name="T26" fmla="*/ 350 w 776"/>
                  <a:gd name="T27" fmla="*/ 18 h 903"/>
                  <a:gd name="T28" fmla="*/ 326 w 776"/>
                  <a:gd name="T29" fmla="*/ 32 h 903"/>
                  <a:gd name="T30" fmla="*/ 300 w 776"/>
                  <a:gd name="T31" fmla="*/ 41 h 903"/>
                  <a:gd name="T32" fmla="*/ 280 w 776"/>
                  <a:gd name="T33" fmla="*/ 62 h 903"/>
                  <a:gd name="T34" fmla="*/ 229 w 776"/>
                  <a:gd name="T35" fmla="*/ 68 h 903"/>
                  <a:gd name="T36" fmla="*/ 223 w 776"/>
                  <a:gd name="T37" fmla="*/ 69 h 903"/>
                  <a:gd name="T38" fmla="*/ 283 w 776"/>
                  <a:gd name="T39" fmla="*/ 71 h 903"/>
                  <a:gd name="T40" fmla="*/ 338 w 776"/>
                  <a:gd name="T41" fmla="*/ 62 h 903"/>
                  <a:gd name="T42" fmla="*/ 401 w 776"/>
                  <a:gd name="T43" fmla="*/ 52 h 903"/>
                  <a:gd name="T44" fmla="*/ 413 w 776"/>
                  <a:gd name="T45" fmla="*/ 63 h 903"/>
                  <a:gd name="T46" fmla="*/ 368 w 776"/>
                  <a:gd name="T47" fmla="*/ 48 h 903"/>
                  <a:gd name="T48" fmla="*/ 374 w 776"/>
                  <a:gd name="T49" fmla="*/ 35 h 903"/>
                  <a:gd name="T50" fmla="*/ 362 w 776"/>
                  <a:gd name="T51" fmla="*/ 25 h 903"/>
                  <a:gd name="T52" fmla="*/ 398 w 776"/>
                  <a:gd name="T53" fmla="*/ 21 h 903"/>
                  <a:gd name="T54" fmla="*/ 449 w 776"/>
                  <a:gd name="T55" fmla="*/ 32 h 903"/>
                  <a:gd name="T56" fmla="*/ 446 w 776"/>
                  <a:gd name="T57" fmla="*/ 25 h 903"/>
                  <a:gd name="T58" fmla="*/ 438 w 776"/>
                  <a:gd name="T59" fmla="*/ 16 h 903"/>
                  <a:gd name="T60" fmla="*/ 463 w 776"/>
                  <a:gd name="T61" fmla="*/ 19 h 903"/>
                  <a:gd name="T62" fmla="*/ 469 w 776"/>
                  <a:gd name="T63" fmla="*/ 31 h 903"/>
                  <a:gd name="T64" fmla="*/ 483 w 776"/>
                  <a:gd name="T65" fmla="*/ 37 h 903"/>
                  <a:gd name="T66" fmla="*/ 459 w 776"/>
                  <a:gd name="T67" fmla="*/ 48 h 903"/>
                  <a:gd name="T68" fmla="*/ 497 w 776"/>
                  <a:gd name="T69" fmla="*/ 52 h 903"/>
                  <a:gd name="T70" fmla="*/ 519 w 776"/>
                  <a:gd name="T71" fmla="*/ 64 h 903"/>
                  <a:gd name="T72" fmla="*/ 483 w 776"/>
                  <a:gd name="T73" fmla="*/ 73 h 903"/>
                  <a:gd name="T74" fmla="*/ 525 w 776"/>
                  <a:gd name="T75" fmla="*/ 80 h 903"/>
                  <a:gd name="T76" fmla="*/ 516 w 776"/>
                  <a:gd name="T77" fmla="*/ 83 h 903"/>
                  <a:gd name="T78" fmla="*/ 541 w 776"/>
                  <a:gd name="T79" fmla="*/ 95 h 903"/>
                  <a:gd name="T80" fmla="*/ 567 w 776"/>
                  <a:gd name="T81" fmla="*/ 108 h 903"/>
                  <a:gd name="T82" fmla="*/ 555 w 776"/>
                  <a:gd name="T83" fmla="*/ 119 h 903"/>
                  <a:gd name="T84" fmla="*/ 503 w 776"/>
                  <a:gd name="T85" fmla="*/ 121 h 903"/>
                  <a:gd name="T86" fmla="*/ 429 w 776"/>
                  <a:gd name="T87" fmla="*/ 114 h 903"/>
                  <a:gd name="T88" fmla="*/ 328 w 776"/>
                  <a:gd name="T89" fmla="*/ 113 h 903"/>
                  <a:gd name="T90" fmla="*/ 275 w 776"/>
                  <a:gd name="T91" fmla="*/ 109 h 903"/>
                  <a:gd name="T92" fmla="*/ 238 w 776"/>
                  <a:gd name="T93" fmla="*/ 109 h 903"/>
                  <a:gd name="T94" fmla="*/ 199 w 776"/>
                  <a:gd name="T95" fmla="*/ 99 h 903"/>
                  <a:gd name="T96" fmla="*/ 189 w 776"/>
                  <a:gd name="T97" fmla="*/ 92 h 903"/>
                  <a:gd name="T98" fmla="*/ 97 w 776"/>
                  <a:gd name="T99" fmla="*/ 91 h 903"/>
                  <a:gd name="T100" fmla="*/ 97 w 776"/>
                  <a:gd name="T101" fmla="*/ 87 h 903"/>
                  <a:gd name="T102" fmla="*/ 14 w 776"/>
                  <a:gd name="T103" fmla="*/ 82 h 903"/>
                  <a:gd name="T104" fmla="*/ 0 w 776"/>
                  <a:gd name="T105" fmla="*/ 66 h 903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776"/>
                  <a:gd name="T160" fmla="*/ 0 h 903"/>
                  <a:gd name="T161" fmla="*/ 776 w 776"/>
                  <a:gd name="T162" fmla="*/ 903 h 903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776" h="903">
                    <a:moveTo>
                      <a:pt x="0" y="483"/>
                    </a:moveTo>
                    <a:cubicBezTo>
                      <a:pt x="12" y="479"/>
                      <a:pt x="19" y="477"/>
                      <a:pt x="32" y="475"/>
                    </a:cubicBezTo>
                    <a:cubicBezTo>
                      <a:pt x="40" y="472"/>
                      <a:pt x="40" y="466"/>
                      <a:pt x="48" y="463"/>
                    </a:cubicBezTo>
                    <a:cubicBezTo>
                      <a:pt x="59" y="458"/>
                      <a:pt x="68" y="455"/>
                      <a:pt x="78" y="449"/>
                    </a:cubicBezTo>
                    <a:cubicBezTo>
                      <a:pt x="83" y="434"/>
                      <a:pt x="113" y="438"/>
                      <a:pt x="124" y="437"/>
                    </a:cubicBezTo>
                    <a:cubicBezTo>
                      <a:pt x="126" y="436"/>
                      <a:pt x="128" y="432"/>
                      <a:pt x="130" y="431"/>
                    </a:cubicBezTo>
                    <a:cubicBezTo>
                      <a:pt x="132" y="430"/>
                      <a:pt x="134" y="430"/>
                      <a:pt x="136" y="429"/>
                    </a:cubicBezTo>
                    <a:cubicBezTo>
                      <a:pt x="140" y="427"/>
                      <a:pt x="148" y="421"/>
                      <a:pt x="148" y="421"/>
                    </a:cubicBezTo>
                    <a:cubicBezTo>
                      <a:pt x="157" y="408"/>
                      <a:pt x="177" y="410"/>
                      <a:pt x="190" y="401"/>
                    </a:cubicBezTo>
                    <a:cubicBezTo>
                      <a:pt x="194" y="390"/>
                      <a:pt x="206" y="383"/>
                      <a:pt x="190" y="373"/>
                    </a:cubicBezTo>
                    <a:cubicBezTo>
                      <a:pt x="186" y="367"/>
                      <a:pt x="184" y="361"/>
                      <a:pt x="180" y="355"/>
                    </a:cubicBezTo>
                    <a:cubicBezTo>
                      <a:pt x="184" y="338"/>
                      <a:pt x="190" y="337"/>
                      <a:pt x="202" y="329"/>
                    </a:cubicBezTo>
                    <a:cubicBezTo>
                      <a:pt x="203" y="325"/>
                      <a:pt x="199" y="319"/>
                      <a:pt x="200" y="315"/>
                    </a:cubicBezTo>
                    <a:cubicBezTo>
                      <a:pt x="201" y="311"/>
                      <a:pt x="203" y="308"/>
                      <a:pt x="202" y="305"/>
                    </a:cubicBezTo>
                    <a:cubicBezTo>
                      <a:pt x="199" y="298"/>
                      <a:pt x="198" y="296"/>
                      <a:pt x="194" y="289"/>
                    </a:cubicBezTo>
                    <a:cubicBezTo>
                      <a:pt x="193" y="287"/>
                      <a:pt x="192" y="280"/>
                      <a:pt x="190" y="279"/>
                    </a:cubicBezTo>
                    <a:cubicBezTo>
                      <a:pt x="186" y="266"/>
                      <a:pt x="193" y="267"/>
                      <a:pt x="202" y="261"/>
                    </a:cubicBezTo>
                    <a:cubicBezTo>
                      <a:pt x="230" y="270"/>
                      <a:pt x="234" y="325"/>
                      <a:pt x="254" y="339"/>
                    </a:cubicBezTo>
                    <a:cubicBezTo>
                      <a:pt x="256" y="346"/>
                      <a:pt x="267" y="361"/>
                      <a:pt x="274" y="363"/>
                    </a:cubicBezTo>
                    <a:cubicBezTo>
                      <a:pt x="296" y="357"/>
                      <a:pt x="287" y="342"/>
                      <a:pt x="302" y="337"/>
                    </a:cubicBezTo>
                    <a:cubicBezTo>
                      <a:pt x="305" y="328"/>
                      <a:pt x="304" y="326"/>
                      <a:pt x="296" y="321"/>
                    </a:cubicBezTo>
                    <a:cubicBezTo>
                      <a:pt x="292" y="316"/>
                      <a:pt x="288" y="303"/>
                      <a:pt x="288" y="303"/>
                    </a:cubicBezTo>
                    <a:cubicBezTo>
                      <a:pt x="286" y="283"/>
                      <a:pt x="291" y="271"/>
                      <a:pt x="272" y="265"/>
                    </a:cubicBezTo>
                    <a:cubicBezTo>
                      <a:pt x="264" y="252"/>
                      <a:pt x="256" y="251"/>
                      <a:pt x="274" y="239"/>
                    </a:cubicBezTo>
                    <a:cubicBezTo>
                      <a:pt x="277" y="231"/>
                      <a:pt x="278" y="216"/>
                      <a:pt x="282" y="209"/>
                    </a:cubicBezTo>
                    <a:cubicBezTo>
                      <a:pt x="285" y="203"/>
                      <a:pt x="295" y="198"/>
                      <a:pt x="300" y="193"/>
                    </a:cubicBezTo>
                    <a:cubicBezTo>
                      <a:pt x="304" y="182"/>
                      <a:pt x="298" y="177"/>
                      <a:pt x="290" y="169"/>
                    </a:cubicBezTo>
                    <a:cubicBezTo>
                      <a:pt x="284" y="150"/>
                      <a:pt x="300" y="147"/>
                      <a:pt x="312" y="139"/>
                    </a:cubicBezTo>
                    <a:cubicBezTo>
                      <a:pt x="333" y="125"/>
                      <a:pt x="337" y="123"/>
                      <a:pt x="362" y="115"/>
                    </a:cubicBezTo>
                    <a:cubicBezTo>
                      <a:pt x="365" y="105"/>
                      <a:pt x="364" y="86"/>
                      <a:pt x="374" y="83"/>
                    </a:cubicBezTo>
                    <a:cubicBezTo>
                      <a:pt x="382" y="75"/>
                      <a:pt x="381" y="59"/>
                      <a:pt x="390" y="53"/>
                    </a:cubicBezTo>
                    <a:cubicBezTo>
                      <a:pt x="393" y="51"/>
                      <a:pt x="405" y="48"/>
                      <a:pt x="410" y="47"/>
                    </a:cubicBezTo>
                    <a:cubicBezTo>
                      <a:pt x="416" y="41"/>
                      <a:pt x="421" y="38"/>
                      <a:pt x="426" y="31"/>
                    </a:cubicBezTo>
                    <a:cubicBezTo>
                      <a:pt x="427" y="25"/>
                      <a:pt x="425" y="18"/>
                      <a:pt x="428" y="13"/>
                    </a:cubicBezTo>
                    <a:cubicBezTo>
                      <a:pt x="432" y="5"/>
                      <a:pt x="452" y="1"/>
                      <a:pt x="452" y="1"/>
                    </a:cubicBezTo>
                    <a:cubicBezTo>
                      <a:pt x="455" y="2"/>
                      <a:pt x="460" y="0"/>
                      <a:pt x="462" y="3"/>
                    </a:cubicBezTo>
                    <a:cubicBezTo>
                      <a:pt x="464" y="6"/>
                      <a:pt x="458" y="24"/>
                      <a:pt x="454" y="27"/>
                    </a:cubicBezTo>
                    <a:cubicBezTo>
                      <a:pt x="448" y="31"/>
                      <a:pt x="440" y="31"/>
                      <a:pt x="434" y="35"/>
                    </a:cubicBezTo>
                    <a:cubicBezTo>
                      <a:pt x="438" y="57"/>
                      <a:pt x="450" y="60"/>
                      <a:pt x="470" y="63"/>
                    </a:cubicBezTo>
                    <a:cubicBezTo>
                      <a:pt x="478" y="66"/>
                      <a:pt x="479" y="71"/>
                      <a:pt x="486" y="75"/>
                    </a:cubicBezTo>
                    <a:cubicBezTo>
                      <a:pt x="487" y="83"/>
                      <a:pt x="492" y="100"/>
                      <a:pt x="488" y="109"/>
                    </a:cubicBezTo>
                    <a:cubicBezTo>
                      <a:pt x="484" y="119"/>
                      <a:pt x="469" y="125"/>
                      <a:pt x="460" y="131"/>
                    </a:cubicBezTo>
                    <a:cubicBezTo>
                      <a:pt x="449" y="138"/>
                      <a:pt x="442" y="160"/>
                      <a:pt x="438" y="173"/>
                    </a:cubicBezTo>
                    <a:cubicBezTo>
                      <a:pt x="440" y="179"/>
                      <a:pt x="444" y="191"/>
                      <a:pt x="444" y="191"/>
                    </a:cubicBezTo>
                    <a:cubicBezTo>
                      <a:pt x="442" y="206"/>
                      <a:pt x="441" y="207"/>
                      <a:pt x="436" y="219"/>
                    </a:cubicBezTo>
                    <a:cubicBezTo>
                      <a:pt x="434" y="223"/>
                      <a:pt x="432" y="231"/>
                      <a:pt x="432" y="231"/>
                    </a:cubicBezTo>
                    <a:cubicBezTo>
                      <a:pt x="432" y="233"/>
                      <a:pt x="432" y="277"/>
                      <a:pt x="424" y="285"/>
                    </a:cubicBezTo>
                    <a:cubicBezTo>
                      <a:pt x="419" y="290"/>
                      <a:pt x="410" y="303"/>
                      <a:pt x="410" y="303"/>
                    </a:cubicBezTo>
                    <a:cubicBezTo>
                      <a:pt x="403" y="332"/>
                      <a:pt x="414" y="352"/>
                      <a:pt x="422" y="377"/>
                    </a:cubicBezTo>
                    <a:cubicBezTo>
                      <a:pt x="420" y="401"/>
                      <a:pt x="411" y="413"/>
                      <a:pt x="398" y="433"/>
                    </a:cubicBezTo>
                    <a:cubicBezTo>
                      <a:pt x="394" y="440"/>
                      <a:pt x="384" y="442"/>
                      <a:pt x="380" y="449"/>
                    </a:cubicBezTo>
                    <a:cubicBezTo>
                      <a:pt x="373" y="460"/>
                      <a:pt x="367" y="472"/>
                      <a:pt x="354" y="475"/>
                    </a:cubicBezTo>
                    <a:cubicBezTo>
                      <a:pt x="345" y="488"/>
                      <a:pt x="323" y="500"/>
                      <a:pt x="308" y="505"/>
                    </a:cubicBezTo>
                    <a:cubicBezTo>
                      <a:pt x="291" y="503"/>
                      <a:pt x="294" y="503"/>
                      <a:pt x="284" y="493"/>
                    </a:cubicBezTo>
                    <a:cubicBezTo>
                      <a:pt x="279" y="488"/>
                      <a:pt x="266" y="485"/>
                      <a:pt x="266" y="485"/>
                    </a:cubicBezTo>
                    <a:cubicBezTo>
                      <a:pt x="259" y="486"/>
                      <a:pt x="245" y="488"/>
                      <a:pt x="254" y="499"/>
                    </a:cubicBezTo>
                    <a:cubicBezTo>
                      <a:pt x="260" y="506"/>
                      <a:pt x="271" y="504"/>
                      <a:pt x="278" y="509"/>
                    </a:cubicBezTo>
                    <a:cubicBezTo>
                      <a:pt x="296" y="521"/>
                      <a:pt x="317" y="524"/>
                      <a:pt x="330" y="543"/>
                    </a:cubicBezTo>
                    <a:cubicBezTo>
                      <a:pt x="342" y="541"/>
                      <a:pt x="346" y="541"/>
                      <a:pt x="354" y="533"/>
                    </a:cubicBezTo>
                    <a:cubicBezTo>
                      <a:pt x="359" y="519"/>
                      <a:pt x="373" y="521"/>
                      <a:pt x="386" y="519"/>
                    </a:cubicBezTo>
                    <a:cubicBezTo>
                      <a:pt x="401" y="509"/>
                      <a:pt x="404" y="495"/>
                      <a:pt x="418" y="481"/>
                    </a:cubicBezTo>
                    <a:cubicBezTo>
                      <a:pt x="423" y="476"/>
                      <a:pt x="436" y="473"/>
                      <a:pt x="436" y="473"/>
                    </a:cubicBezTo>
                    <a:cubicBezTo>
                      <a:pt x="446" y="463"/>
                      <a:pt x="446" y="461"/>
                      <a:pt x="448" y="445"/>
                    </a:cubicBezTo>
                    <a:cubicBezTo>
                      <a:pt x="445" y="413"/>
                      <a:pt x="439" y="379"/>
                      <a:pt x="474" y="367"/>
                    </a:cubicBezTo>
                    <a:cubicBezTo>
                      <a:pt x="481" y="371"/>
                      <a:pt x="482" y="376"/>
                      <a:pt x="490" y="379"/>
                    </a:cubicBezTo>
                    <a:cubicBezTo>
                      <a:pt x="503" y="377"/>
                      <a:pt x="511" y="375"/>
                      <a:pt x="524" y="377"/>
                    </a:cubicBezTo>
                    <a:cubicBezTo>
                      <a:pt x="536" y="395"/>
                      <a:pt x="524" y="414"/>
                      <a:pt x="520" y="433"/>
                    </a:cubicBezTo>
                    <a:cubicBezTo>
                      <a:pt x="523" y="444"/>
                      <a:pt x="526" y="451"/>
                      <a:pt x="534" y="459"/>
                    </a:cubicBezTo>
                    <a:cubicBezTo>
                      <a:pt x="537" y="458"/>
                      <a:pt x="540" y="459"/>
                      <a:pt x="542" y="457"/>
                    </a:cubicBezTo>
                    <a:cubicBezTo>
                      <a:pt x="545" y="454"/>
                      <a:pt x="546" y="445"/>
                      <a:pt x="546" y="445"/>
                    </a:cubicBezTo>
                    <a:cubicBezTo>
                      <a:pt x="541" y="398"/>
                      <a:pt x="550" y="383"/>
                      <a:pt x="524" y="343"/>
                    </a:cubicBezTo>
                    <a:cubicBezTo>
                      <a:pt x="504" y="344"/>
                      <a:pt x="496" y="347"/>
                      <a:pt x="478" y="343"/>
                    </a:cubicBezTo>
                    <a:cubicBezTo>
                      <a:pt x="474" y="342"/>
                      <a:pt x="466" y="339"/>
                      <a:pt x="466" y="339"/>
                    </a:cubicBezTo>
                    <a:cubicBezTo>
                      <a:pt x="456" y="332"/>
                      <a:pt x="454" y="329"/>
                      <a:pt x="452" y="317"/>
                    </a:cubicBezTo>
                    <a:cubicBezTo>
                      <a:pt x="454" y="285"/>
                      <a:pt x="456" y="258"/>
                      <a:pt x="484" y="239"/>
                    </a:cubicBezTo>
                    <a:cubicBezTo>
                      <a:pt x="492" y="227"/>
                      <a:pt x="484" y="219"/>
                      <a:pt x="478" y="207"/>
                    </a:cubicBezTo>
                    <a:cubicBezTo>
                      <a:pt x="476" y="203"/>
                      <a:pt x="474" y="195"/>
                      <a:pt x="474" y="195"/>
                    </a:cubicBezTo>
                    <a:cubicBezTo>
                      <a:pt x="476" y="185"/>
                      <a:pt x="475" y="179"/>
                      <a:pt x="472" y="169"/>
                    </a:cubicBezTo>
                    <a:cubicBezTo>
                      <a:pt x="475" y="154"/>
                      <a:pt x="478" y="142"/>
                      <a:pt x="494" y="137"/>
                    </a:cubicBezTo>
                    <a:cubicBezTo>
                      <a:pt x="502" y="129"/>
                      <a:pt x="514" y="120"/>
                      <a:pt x="526" y="117"/>
                    </a:cubicBezTo>
                    <a:cubicBezTo>
                      <a:pt x="534" y="128"/>
                      <a:pt x="524" y="136"/>
                      <a:pt x="520" y="147"/>
                    </a:cubicBezTo>
                    <a:cubicBezTo>
                      <a:pt x="523" y="176"/>
                      <a:pt x="529" y="197"/>
                      <a:pt x="560" y="201"/>
                    </a:cubicBezTo>
                    <a:cubicBezTo>
                      <a:pt x="573" y="205"/>
                      <a:pt x="573" y="209"/>
                      <a:pt x="584" y="215"/>
                    </a:cubicBezTo>
                    <a:cubicBezTo>
                      <a:pt x="588" y="217"/>
                      <a:pt x="596" y="219"/>
                      <a:pt x="596" y="219"/>
                    </a:cubicBezTo>
                    <a:cubicBezTo>
                      <a:pt x="590" y="202"/>
                      <a:pt x="570" y="185"/>
                      <a:pt x="556" y="175"/>
                    </a:cubicBezTo>
                    <a:cubicBezTo>
                      <a:pt x="548" y="164"/>
                      <a:pt x="546" y="152"/>
                      <a:pt x="560" y="145"/>
                    </a:cubicBezTo>
                    <a:cubicBezTo>
                      <a:pt x="577" y="147"/>
                      <a:pt x="586" y="152"/>
                      <a:pt x="592" y="169"/>
                    </a:cubicBezTo>
                    <a:cubicBezTo>
                      <a:pt x="594" y="168"/>
                      <a:pt x="597" y="169"/>
                      <a:pt x="598" y="167"/>
                    </a:cubicBezTo>
                    <a:cubicBezTo>
                      <a:pt x="600" y="164"/>
                      <a:pt x="602" y="155"/>
                      <a:pt x="602" y="155"/>
                    </a:cubicBezTo>
                    <a:cubicBezTo>
                      <a:pt x="598" y="129"/>
                      <a:pt x="596" y="139"/>
                      <a:pt x="580" y="123"/>
                    </a:cubicBezTo>
                    <a:cubicBezTo>
                      <a:pt x="584" y="110"/>
                      <a:pt x="578" y="124"/>
                      <a:pt x="594" y="113"/>
                    </a:cubicBezTo>
                    <a:cubicBezTo>
                      <a:pt x="598" y="110"/>
                      <a:pt x="606" y="105"/>
                      <a:pt x="606" y="105"/>
                    </a:cubicBezTo>
                    <a:cubicBezTo>
                      <a:pt x="620" y="110"/>
                      <a:pt x="610" y="125"/>
                      <a:pt x="618" y="135"/>
                    </a:cubicBezTo>
                    <a:cubicBezTo>
                      <a:pt x="629" y="149"/>
                      <a:pt x="648" y="151"/>
                      <a:pt x="658" y="167"/>
                    </a:cubicBezTo>
                    <a:cubicBezTo>
                      <a:pt x="654" y="180"/>
                      <a:pt x="642" y="183"/>
                      <a:pt x="634" y="193"/>
                    </a:cubicBezTo>
                    <a:cubicBezTo>
                      <a:pt x="630" y="198"/>
                      <a:pt x="626" y="211"/>
                      <a:pt x="626" y="211"/>
                    </a:cubicBezTo>
                    <a:cubicBezTo>
                      <a:pt x="630" y="224"/>
                      <a:pt x="639" y="228"/>
                      <a:pt x="650" y="235"/>
                    </a:cubicBezTo>
                    <a:cubicBezTo>
                      <a:pt x="654" y="238"/>
                      <a:pt x="662" y="243"/>
                      <a:pt x="662" y="243"/>
                    </a:cubicBezTo>
                    <a:cubicBezTo>
                      <a:pt x="657" y="250"/>
                      <a:pt x="652" y="255"/>
                      <a:pt x="648" y="263"/>
                    </a:cubicBezTo>
                    <a:cubicBezTo>
                      <a:pt x="647" y="268"/>
                      <a:pt x="648" y="273"/>
                      <a:pt x="646" y="277"/>
                    </a:cubicBezTo>
                    <a:cubicBezTo>
                      <a:pt x="644" y="282"/>
                      <a:pt x="610" y="303"/>
                      <a:pt x="604" y="305"/>
                    </a:cubicBezTo>
                    <a:cubicBezTo>
                      <a:pt x="587" y="322"/>
                      <a:pt x="585" y="334"/>
                      <a:pt x="612" y="343"/>
                    </a:cubicBezTo>
                    <a:cubicBezTo>
                      <a:pt x="617" y="348"/>
                      <a:pt x="630" y="357"/>
                      <a:pt x="630" y="357"/>
                    </a:cubicBezTo>
                    <a:cubicBezTo>
                      <a:pt x="634" y="363"/>
                      <a:pt x="639" y="367"/>
                      <a:pt x="646" y="369"/>
                    </a:cubicBezTo>
                    <a:cubicBezTo>
                      <a:pt x="651" y="371"/>
                      <a:pt x="662" y="373"/>
                      <a:pt x="662" y="373"/>
                    </a:cubicBezTo>
                    <a:cubicBezTo>
                      <a:pt x="674" y="381"/>
                      <a:pt x="678" y="387"/>
                      <a:pt x="686" y="399"/>
                    </a:cubicBezTo>
                    <a:cubicBezTo>
                      <a:pt x="688" y="403"/>
                      <a:pt x="690" y="411"/>
                      <a:pt x="690" y="411"/>
                    </a:cubicBezTo>
                    <a:cubicBezTo>
                      <a:pt x="692" y="429"/>
                      <a:pt x="695" y="451"/>
                      <a:pt x="686" y="467"/>
                    </a:cubicBezTo>
                    <a:cubicBezTo>
                      <a:pt x="680" y="478"/>
                      <a:pt x="670" y="485"/>
                      <a:pt x="666" y="497"/>
                    </a:cubicBezTo>
                    <a:cubicBezTo>
                      <a:pt x="664" y="513"/>
                      <a:pt x="664" y="515"/>
                      <a:pt x="652" y="523"/>
                    </a:cubicBezTo>
                    <a:cubicBezTo>
                      <a:pt x="651" y="525"/>
                      <a:pt x="647" y="527"/>
                      <a:pt x="648" y="529"/>
                    </a:cubicBezTo>
                    <a:cubicBezTo>
                      <a:pt x="652" y="537"/>
                      <a:pt x="671" y="542"/>
                      <a:pt x="678" y="549"/>
                    </a:cubicBezTo>
                    <a:cubicBezTo>
                      <a:pt x="681" y="557"/>
                      <a:pt x="687" y="560"/>
                      <a:pt x="690" y="567"/>
                    </a:cubicBezTo>
                    <a:cubicBezTo>
                      <a:pt x="692" y="571"/>
                      <a:pt x="694" y="579"/>
                      <a:pt x="694" y="579"/>
                    </a:cubicBezTo>
                    <a:cubicBezTo>
                      <a:pt x="693" y="581"/>
                      <a:pt x="693" y="583"/>
                      <a:pt x="692" y="585"/>
                    </a:cubicBezTo>
                    <a:cubicBezTo>
                      <a:pt x="690" y="587"/>
                      <a:pt x="687" y="587"/>
                      <a:pt x="686" y="589"/>
                    </a:cubicBezTo>
                    <a:cubicBezTo>
                      <a:pt x="684" y="593"/>
                      <a:pt x="682" y="601"/>
                      <a:pt x="682" y="601"/>
                    </a:cubicBezTo>
                    <a:cubicBezTo>
                      <a:pt x="696" y="610"/>
                      <a:pt x="683" y="613"/>
                      <a:pt x="692" y="629"/>
                    </a:cubicBezTo>
                    <a:cubicBezTo>
                      <a:pt x="696" y="637"/>
                      <a:pt x="714" y="644"/>
                      <a:pt x="720" y="653"/>
                    </a:cubicBezTo>
                    <a:cubicBezTo>
                      <a:pt x="723" y="666"/>
                      <a:pt x="730" y="684"/>
                      <a:pt x="716" y="693"/>
                    </a:cubicBezTo>
                    <a:cubicBezTo>
                      <a:pt x="700" y="717"/>
                      <a:pt x="748" y="720"/>
                      <a:pt x="760" y="723"/>
                    </a:cubicBezTo>
                    <a:cubicBezTo>
                      <a:pt x="769" y="730"/>
                      <a:pt x="773" y="730"/>
                      <a:pt x="776" y="741"/>
                    </a:cubicBezTo>
                    <a:cubicBezTo>
                      <a:pt x="771" y="774"/>
                      <a:pt x="766" y="761"/>
                      <a:pt x="750" y="785"/>
                    </a:cubicBezTo>
                    <a:cubicBezTo>
                      <a:pt x="746" y="790"/>
                      <a:pt x="742" y="803"/>
                      <a:pt x="742" y="803"/>
                    </a:cubicBezTo>
                    <a:cubicBezTo>
                      <a:pt x="743" y="819"/>
                      <a:pt x="745" y="830"/>
                      <a:pt x="750" y="845"/>
                    </a:cubicBezTo>
                    <a:cubicBezTo>
                      <a:pt x="744" y="862"/>
                      <a:pt x="750" y="855"/>
                      <a:pt x="734" y="865"/>
                    </a:cubicBezTo>
                    <a:cubicBezTo>
                      <a:pt x="730" y="868"/>
                      <a:pt x="722" y="873"/>
                      <a:pt x="722" y="873"/>
                    </a:cubicBezTo>
                    <a:cubicBezTo>
                      <a:pt x="716" y="890"/>
                      <a:pt x="710" y="893"/>
                      <a:pt x="696" y="903"/>
                    </a:cubicBezTo>
                    <a:cubicBezTo>
                      <a:pt x="682" y="898"/>
                      <a:pt x="679" y="888"/>
                      <a:pt x="668" y="881"/>
                    </a:cubicBezTo>
                    <a:cubicBezTo>
                      <a:pt x="662" y="877"/>
                      <a:pt x="651" y="875"/>
                      <a:pt x="644" y="873"/>
                    </a:cubicBezTo>
                    <a:cubicBezTo>
                      <a:pt x="624" y="866"/>
                      <a:pt x="616" y="856"/>
                      <a:pt x="594" y="853"/>
                    </a:cubicBezTo>
                    <a:cubicBezTo>
                      <a:pt x="577" y="847"/>
                      <a:pt x="582" y="833"/>
                      <a:pt x="566" y="827"/>
                    </a:cubicBezTo>
                    <a:cubicBezTo>
                      <a:pt x="543" y="830"/>
                      <a:pt x="529" y="849"/>
                      <a:pt x="508" y="859"/>
                    </a:cubicBezTo>
                    <a:cubicBezTo>
                      <a:pt x="486" y="853"/>
                      <a:pt x="471" y="851"/>
                      <a:pt x="446" y="849"/>
                    </a:cubicBezTo>
                    <a:cubicBezTo>
                      <a:pt x="438" y="836"/>
                      <a:pt x="443" y="833"/>
                      <a:pt x="438" y="817"/>
                    </a:cubicBezTo>
                    <a:cubicBezTo>
                      <a:pt x="436" y="810"/>
                      <a:pt x="409" y="809"/>
                      <a:pt x="408" y="809"/>
                    </a:cubicBezTo>
                    <a:cubicBezTo>
                      <a:pt x="404" y="805"/>
                      <a:pt x="396" y="795"/>
                      <a:pt x="392" y="793"/>
                    </a:cubicBezTo>
                    <a:cubicBezTo>
                      <a:pt x="385" y="789"/>
                      <a:pt x="370" y="787"/>
                      <a:pt x="370" y="787"/>
                    </a:cubicBezTo>
                    <a:cubicBezTo>
                      <a:pt x="358" y="775"/>
                      <a:pt x="348" y="766"/>
                      <a:pt x="332" y="761"/>
                    </a:cubicBezTo>
                    <a:cubicBezTo>
                      <a:pt x="316" y="763"/>
                      <a:pt x="313" y="764"/>
                      <a:pt x="302" y="775"/>
                    </a:cubicBezTo>
                    <a:cubicBezTo>
                      <a:pt x="302" y="776"/>
                      <a:pt x="298" y="788"/>
                      <a:pt x="296" y="787"/>
                    </a:cubicBezTo>
                    <a:cubicBezTo>
                      <a:pt x="291" y="786"/>
                      <a:pt x="292" y="777"/>
                      <a:pt x="288" y="773"/>
                    </a:cubicBezTo>
                    <a:cubicBezTo>
                      <a:pt x="280" y="764"/>
                      <a:pt x="270" y="752"/>
                      <a:pt x="260" y="745"/>
                    </a:cubicBezTo>
                    <a:cubicBezTo>
                      <a:pt x="258" y="739"/>
                      <a:pt x="257" y="731"/>
                      <a:pt x="254" y="725"/>
                    </a:cubicBezTo>
                    <a:cubicBezTo>
                      <a:pt x="250" y="719"/>
                      <a:pt x="242" y="707"/>
                      <a:pt x="242" y="707"/>
                    </a:cubicBezTo>
                    <a:cubicBezTo>
                      <a:pt x="245" y="697"/>
                      <a:pt x="249" y="695"/>
                      <a:pt x="258" y="689"/>
                    </a:cubicBezTo>
                    <a:cubicBezTo>
                      <a:pt x="255" y="680"/>
                      <a:pt x="247" y="677"/>
                      <a:pt x="244" y="667"/>
                    </a:cubicBezTo>
                    <a:cubicBezTo>
                      <a:pt x="242" y="654"/>
                      <a:pt x="243" y="649"/>
                      <a:pt x="230" y="653"/>
                    </a:cubicBezTo>
                    <a:cubicBezTo>
                      <a:pt x="215" y="650"/>
                      <a:pt x="211" y="640"/>
                      <a:pt x="198" y="637"/>
                    </a:cubicBezTo>
                    <a:cubicBezTo>
                      <a:pt x="180" y="639"/>
                      <a:pt x="163" y="651"/>
                      <a:pt x="144" y="657"/>
                    </a:cubicBezTo>
                    <a:cubicBezTo>
                      <a:pt x="143" y="661"/>
                      <a:pt x="145" y="666"/>
                      <a:pt x="142" y="669"/>
                    </a:cubicBezTo>
                    <a:cubicBezTo>
                      <a:pt x="136" y="674"/>
                      <a:pt x="122" y="657"/>
                      <a:pt x="122" y="657"/>
                    </a:cubicBezTo>
                    <a:cubicBezTo>
                      <a:pt x="113" y="643"/>
                      <a:pt x="113" y="646"/>
                      <a:pt x="118" y="631"/>
                    </a:cubicBezTo>
                    <a:cubicBezTo>
                      <a:pt x="116" y="617"/>
                      <a:pt x="116" y="608"/>
                      <a:pt x="102" y="603"/>
                    </a:cubicBezTo>
                    <a:cubicBezTo>
                      <a:pt x="77" y="606"/>
                      <a:pt x="85" y="611"/>
                      <a:pt x="66" y="617"/>
                    </a:cubicBezTo>
                    <a:cubicBezTo>
                      <a:pt x="44" y="612"/>
                      <a:pt x="27" y="608"/>
                      <a:pt x="14" y="589"/>
                    </a:cubicBezTo>
                    <a:cubicBezTo>
                      <a:pt x="7" y="554"/>
                      <a:pt x="15" y="555"/>
                      <a:pt x="24" y="527"/>
                    </a:cubicBezTo>
                    <a:cubicBezTo>
                      <a:pt x="21" y="517"/>
                      <a:pt x="15" y="511"/>
                      <a:pt x="6" y="505"/>
                    </a:cubicBezTo>
                    <a:cubicBezTo>
                      <a:pt x="5" y="497"/>
                      <a:pt x="0" y="490"/>
                      <a:pt x="0" y="483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703" name="Freeform 72"/>
              <p:cNvSpPr>
                <a:spLocks/>
              </p:cNvSpPr>
              <p:nvPr/>
            </p:nvSpPr>
            <p:spPr bwMode="auto">
              <a:xfrm>
                <a:off x="2647" y="3513"/>
                <a:ext cx="277" cy="267"/>
              </a:xfrm>
              <a:custGeom>
                <a:avLst/>
                <a:gdLst>
                  <a:gd name="T0" fmla="*/ 8 w 278"/>
                  <a:gd name="T1" fmla="*/ 27 h 277"/>
                  <a:gd name="T2" fmla="*/ 26 w 278"/>
                  <a:gd name="T3" fmla="*/ 28 h 277"/>
                  <a:gd name="T4" fmla="*/ 38 w 278"/>
                  <a:gd name="T5" fmla="*/ 29 h 277"/>
                  <a:gd name="T6" fmla="*/ 56 w 278"/>
                  <a:gd name="T7" fmla="*/ 34 h 277"/>
                  <a:gd name="T8" fmla="*/ 96 w 278"/>
                  <a:gd name="T9" fmla="*/ 34 h 277"/>
                  <a:gd name="T10" fmla="*/ 114 w 278"/>
                  <a:gd name="T11" fmla="*/ 35 h 277"/>
                  <a:gd name="T12" fmla="*/ 139 w 278"/>
                  <a:gd name="T13" fmla="*/ 34 h 277"/>
                  <a:gd name="T14" fmla="*/ 139 w 278"/>
                  <a:gd name="T15" fmla="*/ 36 h 277"/>
                  <a:gd name="T16" fmla="*/ 139 w 278"/>
                  <a:gd name="T17" fmla="*/ 37 h 277"/>
                  <a:gd name="T18" fmla="*/ 139 w 278"/>
                  <a:gd name="T19" fmla="*/ 37 h 277"/>
                  <a:gd name="T20" fmla="*/ 149 w 278"/>
                  <a:gd name="T21" fmla="*/ 35 h 277"/>
                  <a:gd name="T22" fmla="*/ 185 w 278"/>
                  <a:gd name="T23" fmla="*/ 34 h 277"/>
                  <a:gd name="T24" fmla="*/ 219 w 278"/>
                  <a:gd name="T25" fmla="*/ 34 h 277"/>
                  <a:gd name="T26" fmla="*/ 205 w 278"/>
                  <a:gd name="T27" fmla="*/ 28 h 277"/>
                  <a:gd name="T28" fmla="*/ 205 w 278"/>
                  <a:gd name="T29" fmla="*/ 26 h 277"/>
                  <a:gd name="T30" fmla="*/ 217 w 278"/>
                  <a:gd name="T31" fmla="*/ 25 h 277"/>
                  <a:gd name="T32" fmla="*/ 211 w 278"/>
                  <a:gd name="T33" fmla="*/ 21 h 277"/>
                  <a:gd name="T34" fmla="*/ 199 w 278"/>
                  <a:gd name="T35" fmla="*/ 19 h 277"/>
                  <a:gd name="T36" fmla="*/ 177 w 278"/>
                  <a:gd name="T37" fmla="*/ 13 h 277"/>
                  <a:gd name="T38" fmla="*/ 161 w 278"/>
                  <a:gd name="T39" fmla="*/ 13 h 277"/>
                  <a:gd name="T40" fmla="*/ 147 w 278"/>
                  <a:gd name="T41" fmla="*/ 13 h 277"/>
                  <a:gd name="T42" fmla="*/ 139 w 278"/>
                  <a:gd name="T43" fmla="*/ 13 h 277"/>
                  <a:gd name="T44" fmla="*/ 139 w 278"/>
                  <a:gd name="T45" fmla="*/ 13 h 277"/>
                  <a:gd name="T46" fmla="*/ 153 w 278"/>
                  <a:gd name="T47" fmla="*/ 13 h 277"/>
                  <a:gd name="T48" fmla="*/ 139 w 278"/>
                  <a:gd name="T49" fmla="*/ 13 h 277"/>
                  <a:gd name="T50" fmla="*/ 139 w 278"/>
                  <a:gd name="T51" fmla="*/ 0 h 277"/>
                  <a:gd name="T52" fmla="*/ 134 w 278"/>
                  <a:gd name="T53" fmla="*/ 13 h 277"/>
                  <a:gd name="T54" fmla="*/ 96 w 278"/>
                  <a:gd name="T55" fmla="*/ 13 h 277"/>
                  <a:gd name="T56" fmla="*/ 82 w 278"/>
                  <a:gd name="T57" fmla="*/ 13 h 277"/>
                  <a:gd name="T58" fmla="*/ 40 w 278"/>
                  <a:gd name="T59" fmla="*/ 13 h 277"/>
                  <a:gd name="T60" fmla="*/ 6 w 278"/>
                  <a:gd name="T61" fmla="*/ 13 h 277"/>
                  <a:gd name="T62" fmla="*/ 32 w 278"/>
                  <a:gd name="T63" fmla="*/ 18 h 277"/>
                  <a:gd name="T64" fmla="*/ 4 w 278"/>
                  <a:gd name="T65" fmla="*/ 20 h 277"/>
                  <a:gd name="T66" fmla="*/ 8 w 278"/>
                  <a:gd name="T67" fmla="*/ 27 h 27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78"/>
                  <a:gd name="T103" fmla="*/ 0 h 277"/>
                  <a:gd name="T104" fmla="*/ 278 w 278"/>
                  <a:gd name="T105" fmla="*/ 277 h 277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78" h="277">
                    <a:moveTo>
                      <a:pt x="8" y="186"/>
                    </a:moveTo>
                    <a:cubicBezTo>
                      <a:pt x="13" y="191"/>
                      <a:pt x="20" y="194"/>
                      <a:pt x="26" y="198"/>
                    </a:cubicBezTo>
                    <a:cubicBezTo>
                      <a:pt x="30" y="201"/>
                      <a:pt x="38" y="206"/>
                      <a:pt x="38" y="206"/>
                    </a:cubicBezTo>
                    <a:cubicBezTo>
                      <a:pt x="46" y="218"/>
                      <a:pt x="43" y="231"/>
                      <a:pt x="56" y="240"/>
                    </a:cubicBezTo>
                    <a:cubicBezTo>
                      <a:pt x="71" y="238"/>
                      <a:pt x="80" y="236"/>
                      <a:pt x="96" y="240"/>
                    </a:cubicBezTo>
                    <a:cubicBezTo>
                      <a:pt x="101" y="241"/>
                      <a:pt x="108" y="250"/>
                      <a:pt x="114" y="252"/>
                    </a:cubicBezTo>
                    <a:cubicBezTo>
                      <a:pt x="120" y="251"/>
                      <a:pt x="142" y="245"/>
                      <a:pt x="146" y="246"/>
                    </a:cubicBezTo>
                    <a:cubicBezTo>
                      <a:pt x="148" y="252"/>
                      <a:pt x="147" y="260"/>
                      <a:pt x="150" y="266"/>
                    </a:cubicBezTo>
                    <a:cubicBezTo>
                      <a:pt x="153" y="272"/>
                      <a:pt x="168" y="276"/>
                      <a:pt x="168" y="276"/>
                    </a:cubicBezTo>
                    <a:cubicBezTo>
                      <a:pt x="175" y="275"/>
                      <a:pt x="183" y="277"/>
                      <a:pt x="190" y="274"/>
                    </a:cubicBezTo>
                    <a:cubicBezTo>
                      <a:pt x="197" y="271"/>
                      <a:pt x="198" y="260"/>
                      <a:pt x="204" y="256"/>
                    </a:cubicBezTo>
                    <a:cubicBezTo>
                      <a:pt x="214" y="250"/>
                      <a:pt x="229" y="246"/>
                      <a:pt x="240" y="242"/>
                    </a:cubicBezTo>
                    <a:cubicBezTo>
                      <a:pt x="251" y="243"/>
                      <a:pt x="278" y="252"/>
                      <a:pt x="274" y="240"/>
                    </a:cubicBezTo>
                    <a:cubicBezTo>
                      <a:pt x="278" y="227"/>
                      <a:pt x="272" y="206"/>
                      <a:pt x="260" y="198"/>
                    </a:cubicBezTo>
                    <a:cubicBezTo>
                      <a:pt x="258" y="193"/>
                      <a:pt x="255" y="188"/>
                      <a:pt x="260" y="182"/>
                    </a:cubicBezTo>
                    <a:cubicBezTo>
                      <a:pt x="263" y="178"/>
                      <a:pt x="272" y="174"/>
                      <a:pt x="272" y="174"/>
                    </a:cubicBezTo>
                    <a:cubicBezTo>
                      <a:pt x="278" y="165"/>
                      <a:pt x="274" y="156"/>
                      <a:pt x="266" y="150"/>
                    </a:cubicBezTo>
                    <a:cubicBezTo>
                      <a:pt x="262" y="147"/>
                      <a:pt x="254" y="142"/>
                      <a:pt x="254" y="142"/>
                    </a:cubicBezTo>
                    <a:cubicBezTo>
                      <a:pt x="245" y="129"/>
                      <a:pt x="243" y="102"/>
                      <a:pt x="232" y="98"/>
                    </a:cubicBezTo>
                    <a:cubicBezTo>
                      <a:pt x="225" y="102"/>
                      <a:pt x="224" y="107"/>
                      <a:pt x="216" y="110"/>
                    </a:cubicBezTo>
                    <a:cubicBezTo>
                      <a:pt x="210" y="106"/>
                      <a:pt x="202" y="94"/>
                      <a:pt x="202" y="94"/>
                    </a:cubicBezTo>
                    <a:cubicBezTo>
                      <a:pt x="200" y="78"/>
                      <a:pt x="200" y="76"/>
                      <a:pt x="188" y="68"/>
                    </a:cubicBezTo>
                    <a:cubicBezTo>
                      <a:pt x="187" y="66"/>
                      <a:pt x="185" y="63"/>
                      <a:pt x="186" y="62"/>
                    </a:cubicBezTo>
                    <a:cubicBezTo>
                      <a:pt x="189" y="59"/>
                      <a:pt x="200" y="52"/>
                      <a:pt x="208" y="48"/>
                    </a:cubicBezTo>
                    <a:cubicBezTo>
                      <a:pt x="206" y="30"/>
                      <a:pt x="188" y="21"/>
                      <a:pt x="172" y="16"/>
                    </a:cubicBezTo>
                    <a:cubicBezTo>
                      <a:pt x="167" y="9"/>
                      <a:pt x="162" y="6"/>
                      <a:pt x="156" y="0"/>
                    </a:cubicBezTo>
                    <a:cubicBezTo>
                      <a:pt x="134" y="4"/>
                      <a:pt x="142" y="23"/>
                      <a:pt x="134" y="38"/>
                    </a:cubicBezTo>
                    <a:cubicBezTo>
                      <a:pt x="130" y="47"/>
                      <a:pt x="106" y="39"/>
                      <a:pt x="96" y="42"/>
                    </a:cubicBezTo>
                    <a:cubicBezTo>
                      <a:pt x="92" y="54"/>
                      <a:pt x="93" y="71"/>
                      <a:pt x="82" y="78"/>
                    </a:cubicBezTo>
                    <a:cubicBezTo>
                      <a:pt x="72" y="92"/>
                      <a:pt x="57" y="90"/>
                      <a:pt x="40" y="92"/>
                    </a:cubicBezTo>
                    <a:cubicBezTo>
                      <a:pt x="29" y="96"/>
                      <a:pt x="15" y="102"/>
                      <a:pt x="6" y="108"/>
                    </a:cubicBezTo>
                    <a:cubicBezTo>
                      <a:pt x="0" y="117"/>
                      <a:pt x="26" y="129"/>
                      <a:pt x="32" y="138"/>
                    </a:cubicBezTo>
                    <a:cubicBezTo>
                      <a:pt x="31" y="145"/>
                      <a:pt x="6" y="138"/>
                      <a:pt x="4" y="146"/>
                    </a:cubicBezTo>
                    <a:cubicBezTo>
                      <a:pt x="4" y="153"/>
                      <a:pt x="4" y="177"/>
                      <a:pt x="8" y="186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704" name="Freeform 73"/>
              <p:cNvSpPr>
                <a:spLocks/>
              </p:cNvSpPr>
              <p:nvPr/>
            </p:nvSpPr>
            <p:spPr bwMode="auto">
              <a:xfrm>
                <a:off x="3201" y="2647"/>
                <a:ext cx="898" cy="919"/>
              </a:xfrm>
              <a:custGeom>
                <a:avLst/>
                <a:gdLst>
                  <a:gd name="T0" fmla="*/ 172 w 903"/>
                  <a:gd name="T1" fmla="*/ 62 h 953"/>
                  <a:gd name="T2" fmla="*/ 152 w 903"/>
                  <a:gd name="T3" fmla="*/ 67 h 953"/>
                  <a:gd name="T4" fmla="*/ 102 w 903"/>
                  <a:gd name="T5" fmla="*/ 68 h 953"/>
                  <a:gd name="T6" fmla="*/ 87 w 903"/>
                  <a:gd name="T7" fmla="*/ 69 h 953"/>
                  <a:gd name="T8" fmla="*/ 63 w 903"/>
                  <a:gd name="T9" fmla="*/ 89 h 953"/>
                  <a:gd name="T10" fmla="*/ 51 w 903"/>
                  <a:gd name="T11" fmla="*/ 101 h 953"/>
                  <a:gd name="T12" fmla="*/ 45 w 903"/>
                  <a:gd name="T13" fmla="*/ 112 h 953"/>
                  <a:gd name="T14" fmla="*/ 90 w 903"/>
                  <a:gd name="T15" fmla="*/ 117 h 953"/>
                  <a:gd name="T16" fmla="*/ 164 w 903"/>
                  <a:gd name="T17" fmla="*/ 113 h 953"/>
                  <a:gd name="T18" fmla="*/ 230 w 903"/>
                  <a:gd name="T19" fmla="*/ 121 h 953"/>
                  <a:gd name="T20" fmla="*/ 313 w 903"/>
                  <a:gd name="T21" fmla="*/ 129 h 953"/>
                  <a:gd name="T22" fmla="*/ 319 w 903"/>
                  <a:gd name="T23" fmla="*/ 123 h 953"/>
                  <a:gd name="T24" fmla="*/ 374 w 903"/>
                  <a:gd name="T25" fmla="*/ 117 h 953"/>
                  <a:gd name="T26" fmla="*/ 357 w 903"/>
                  <a:gd name="T27" fmla="*/ 111 h 953"/>
                  <a:gd name="T28" fmla="*/ 307 w 903"/>
                  <a:gd name="T29" fmla="*/ 111 h 953"/>
                  <a:gd name="T30" fmla="*/ 297 w 903"/>
                  <a:gd name="T31" fmla="*/ 103 h 953"/>
                  <a:gd name="T32" fmla="*/ 339 w 903"/>
                  <a:gd name="T33" fmla="*/ 97 h 953"/>
                  <a:gd name="T34" fmla="*/ 421 w 903"/>
                  <a:gd name="T35" fmla="*/ 95 h 953"/>
                  <a:gd name="T36" fmla="*/ 434 w 903"/>
                  <a:gd name="T37" fmla="*/ 86 h 953"/>
                  <a:gd name="T38" fmla="*/ 405 w 903"/>
                  <a:gd name="T39" fmla="*/ 73 h 953"/>
                  <a:gd name="T40" fmla="*/ 509 w 903"/>
                  <a:gd name="T41" fmla="*/ 63 h 953"/>
                  <a:gd name="T42" fmla="*/ 592 w 903"/>
                  <a:gd name="T43" fmla="*/ 58 h 953"/>
                  <a:gd name="T44" fmla="*/ 645 w 903"/>
                  <a:gd name="T45" fmla="*/ 56 h 953"/>
                  <a:gd name="T46" fmla="*/ 634 w 903"/>
                  <a:gd name="T47" fmla="*/ 48 h 953"/>
                  <a:gd name="T48" fmla="*/ 652 w 903"/>
                  <a:gd name="T49" fmla="*/ 38 h 953"/>
                  <a:gd name="T50" fmla="*/ 645 w 903"/>
                  <a:gd name="T51" fmla="*/ 32 h 953"/>
                  <a:gd name="T52" fmla="*/ 607 w 903"/>
                  <a:gd name="T53" fmla="*/ 31 h 953"/>
                  <a:gd name="T54" fmla="*/ 545 w 903"/>
                  <a:gd name="T55" fmla="*/ 24 h 953"/>
                  <a:gd name="T56" fmla="*/ 524 w 903"/>
                  <a:gd name="T57" fmla="*/ 29 h 953"/>
                  <a:gd name="T58" fmla="*/ 494 w 903"/>
                  <a:gd name="T59" fmla="*/ 36 h 953"/>
                  <a:gd name="T60" fmla="*/ 482 w 903"/>
                  <a:gd name="T61" fmla="*/ 41 h 953"/>
                  <a:gd name="T62" fmla="*/ 430 w 903"/>
                  <a:gd name="T63" fmla="*/ 46 h 953"/>
                  <a:gd name="T64" fmla="*/ 385 w 903"/>
                  <a:gd name="T65" fmla="*/ 41 h 953"/>
                  <a:gd name="T66" fmla="*/ 361 w 903"/>
                  <a:gd name="T67" fmla="*/ 23 h 953"/>
                  <a:gd name="T68" fmla="*/ 345 w 903"/>
                  <a:gd name="T69" fmla="*/ 14 h 953"/>
                  <a:gd name="T70" fmla="*/ 313 w 903"/>
                  <a:gd name="T71" fmla="*/ 14 h 953"/>
                  <a:gd name="T72" fmla="*/ 251 w 903"/>
                  <a:gd name="T73" fmla="*/ 12 h 953"/>
                  <a:gd name="T74" fmla="*/ 253 w 903"/>
                  <a:gd name="T75" fmla="*/ 14 h 953"/>
                  <a:gd name="T76" fmla="*/ 239 w 903"/>
                  <a:gd name="T77" fmla="*/ 27 h 953"/>
                  <a:gd name="T78" fmla="*/ 229 w 903"/>
                  <a:gd name="T79" fmla="*/ 36 h 953"/>
                  <a:gd name="T80" fmla="*/ 246 w 903"/>
                  <a:gd name="T81" fmla="*/ 39 h 953"/>
                  <a:gd name="T82" fmla="*/ 250 w 903"/>
                  <a:gd name="T83" fmla="*/ 46 h 953"/>
                  <a:gd name="T84" fmla="*/ 252 w 903"/>
                  <a:gd name="T85" fmla="*/ 57 h 953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03"/>
                  <a:gd name="T130" fmla="*/ 0 h 953"/>
                  <a:gd name="T131" fmla="*/ 903 w 903"/>
                  <a:gd name="T132" fmla="*/ 953 h 953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03" h="953">
                    <a:moveTo>
                      <a:pt x="255" y="380"/>
                    </a:moveTo>
                    <a:cubicBezTo>
                      <a:pt x="253" y="417"/>
                      <a:pt x="265" y="404"/>
                      <a:pt x="243" y="442"/>
                    </a:cubicBezTo>
                    <a:cubicBezTo>
                      <a:pt x="241" y="449"/>
                      <a:pt x="227" y="456"/>
                      <a:pt x="227" y="456"/>
                    </a:cubicBezTo>
                    <a:cubicBezTo>
                      <a:pt x="226" y="458"/>
                      <a:pt x="225" y="460"/>
                      <a:pt x="223" y="462"/>
                    </a:cubicBezTo>
                    <a:cubicBezTo>
                      <a:pt x="221" y="464"/>
                      <a:pt x="219" y="464"/>
                      <a:pt x="217" y="466"/>
                    </a:cubicBezTo>
                    <a:cubicBezTo>
                      <a:pt x="212" y="472"/>
                      <a:pt x="214" y="483"/>
                      <a:pt x="207" y="494"/>
                    </a:cubicBezTo>
                    <a:cubicBezTo>
                      <a:pt x="201" y="503"/>
                      <a:pt x="205" y="514"/>
                      <a:pt x="193" y="518"/>
                    </a:cubicBezTo>
                    <a:cubicBezTo>
                      <a:pt x="179" y="513"/>
                      <a:pt x="182" y="511"/>
                      <a:pt x="171" y="504"/>
                    </a:cubicBezTo>
                    <a:cubicBezTo>
                      <a:pt x="167" y="492"/>
                      <a:pt x="165" y="502"/>
                      <a:pt x="157" y="504"/>
                    </a:cubicBezTo>
                    <a:cubicBezTo>
                      <a:pt x="151" y="506"/>
                      <a:pt x="137" y="508"/>
                      <a:pt x="137" y="508"/>
                    </a:cubicBezTo>
                    <a:cubicBezTo>
                      <a:pt x="130" y="512"/>
                      <a:pt x="129" y="517"/>
                      <a:pt x="121" y="520"/>
                    </a:cubicBezTo>
                    <a:cubicBezTo>
                      <a:pt x="106" y="509"/>
                      <a:pt x="106" y="511"/>
                      <a:pt x="87" y="514"/>
                    </a:cubicBezTo>
                    <a:cubicBezTo>
                      <a:pt x="75" y="522"/>
                      <a:pt x="67" y="564"/>
                      <a:pt x="63" y="580"/>
                    </a:cubicBezTo>
                    <a:cubicBezTo>
                      <a:pt x="70" y="590"/>
                      <a:pt x="82" y="595"/>
                      <a:pt x="91" y="604"/>
                    </a:cubicBezTo>
                    <a:cubicBezTo>
                      <a:pt x="88" y="619"/>
                      <a:pt x="76" y="639"/>
                      <a:pt x="63" y="648"/>
                    </a:cubicBezTo>
                    <a:cubicBezTo>
                      <a:pt x="60" y="652"/>
                      <a:pt x="55" y="654"/>
                      <a:pt x="53" y="658"/>
                    </a:cubicBezTo>
                    <a:cubicBezTo>
                      <a:pt x="50" y="663"/>
                      <a:pt x="47" y="676"/>
                      <a:pt x="47" y="676"/>
                    </a:cubicBezTo>
                    <a:cubicBezTo>
                      <a:pt x="45" y="696"/>
                      <a:pt x="44" y="720"/>
                      <a:pt x="51" y="740"/>
                    </a:cubicBezTo>
                    <a:cubicBezTo>
                      <a:pt x="47" y="766"/>
                      <a:pt x="21" y="760"/>
                      <a:pt x="5" y="776"/>
                    </a:cubicBezTo>
                    <a:cubicBezTo>
                      <a:pt x="0" y="792"/>
                      <a:pt x="24" y="795"/>
                      <a:pt x="35" y="802"/>
                    </a:cubicBezTo>
                    <a:cubicBezTo>
                      <a:pt x="39" y="808"/>
                      <a:pt x="40" y="815"/>
                      <a:pt x="45" y="820"/>
                    </a:cubicBezTo>
                    <a:cubicBezTo>
                      <a:pt x="52" y="827"/>
                      <a:pt x="85" y="828"/>
                      <a:pt x="97" y="834"/>
                    </a:cubicBezTo>
                    <a:cubicBezTo>
                      <a:pt x="107" y="840"/>
                      <a:pt x="117" y="847"/>
                      <a:pt x="127" y="854"/>
                    </a:cubicBezTo>
                    <a:cubicBezTo>
                      <a:pt x="131" y="857"/>
                      <a:pt x="139" y="862"/>
                      <a:pt x="139" y="862"/>
                    </a:cubicBezTo>
                    <a:cubicBezTo>
                      <a:pt x="149" y="860"/>
                      <a:pt x="151" y="855"/>
                      <a:pt x="161" y="858"/>
                    </a:cubicBezTo>
                    <a:cubicBezTo>
                      <a:pt x="179" y="857"/>
                      <a:pt x="189" y="857"/>
                      <a:pt x="205" y="852"/>
                    </a:cubicBezTo>
                    <a:cubicBezTo>
                      <a:pt x="211" y="843"/>
                      <a:pt x="209" y="835"/>
                      <a:pt x="219" y="832"/>
                    </a:cubicBezTo>
                    <a:cubicBezTo>
                      <a:pt x="234" y="837"/>
                      <a:pt x="232" y="848"/>
                      <a:pt x="243" y="856"/>
                    </a:cubicBezTo>
                    <a:cubicBezTo>
                      <a:pt x="251" y="861"/>
                      <a:pt x="261" y="864"/>
                      <a:pt x="271" y="866"/>
                    </a:cubicBezTo>
                    <a:cubicBezTo>
                      <a:pt x="277" y="870"/>
                      <a:pt x="295" y="888"/>
                      <a:pt x="301" y="890"/>
                    </a:cubicBezTo>
                    <a:cubicBezTo>
                      <a:pt x="320" y="898"/>
                      <a:pt x="345" y="908"/>
                      <a:pt x="365" y="912"/>
                    </a:cubicBezTo>
                    <a:cubicBezTo>
                      <a:pt x="377" y="920"/>
                      <a:pt x="389" y="928"/>
                      <a:pt x="401" y="936"/>
                    </a:cubicBezTo>
                    <a:cubicBezTo>
                      <a:pt x="406" y="943"/>
                      <a:pt x="414" y="947"/>
                      <a:pt x="423" y="950"/>
                    </a:cubicBezTo>
                    <a:cubicBezTo>
                      <a:pt x="439" y="949"/>
                      <a:pt x="450" y="953"/>
                      <a:pt x="455" y="938"/>
                    </a:cubicBezTo>
                    <a:cubicBezTo>
                      <a:pt x="452" y="930"/>
                      <a:pt x="435" y="922"/>
                      <a:pt x="435" y="922"/>
                    </a:cubicBezTo>
                    <a:cubicBezTo>
                      <a:pt x="435" y="922"/>
                      <a:pt x="427" y="912"/>
                      <a:pt x="429" y="910"/>
                    </a:cubicBezTo>
                    <a:cubicBezTo>
                      <a:pt x="431" y="908"/>
                      <a:pt x="467" y="893"/>
                      <a:pt x="471" y="892"/>
                    </a:cubicBezTo>
                    <a:cubicBezTo>
                      <a:pt x="478" y="890"/>
                      <a:pt x="489" y="880"/>
                      <a:pt x="489" y="880"/>
                    </a:cubicBezTo>
                    <a:cubicBezTo>
                      <a:pt x="491" y="873"/>
                      <a:pt x="496" y="867"/>
                      <a:pt x="501" y="862"/>
                    </a:cubicBezTo>
                    <a:cubicBezTo>
                      <a:pt x="505" y="858"/>
                      <a:pt x="513" y="850"/>
                      <a:pt x="513" y="850"/>
                    </a:cubicBezTo>
                    <a:cubicBezTo>
                      <a:pt x="509" y="830"/>
                      <a:pt x="495" y="844"/>
                      <a:pt x="481" y="834"/>
                    </a:cubicBezTo>
                    <a:cubicBezTo>
                      <a:pt x="479" y="828"/>
                      <a:pt x="475" y="816"/>
                      <a:pt x="475" y="816"/>
                    </a:cubicBezTo>
                    <a:cubicBezTo>
                      <a:pt x="462" y="819"/>
                      <a:pt x="463" y="828"/>
                      <a:pt x="451" y="832"/>
                    </a:cubicBezTo>
                    <a:cubicBezTo>
                      <a:pt x="444" y="830"/>
                      <a:pt x="433" y="822"/>
                      <a:pt x="433" y="822"/>
                    </a:cubicBezTo>
                    <a:cubicBezTo>
                      <a:pt x="425" y="810"/>
                      <a:pt x="435" y="821"/>
                      <a:pt x="417" y="814"/>
                    </a:cubicBezTo>
                    <a:cubicBezTo>
                      <a:pt x="413" y="812"/>
                      <a:pt x="405" y="806"/>
                      <a:pt x="405" y="806"/>
                    </a:cubicBezTo>
                    <a:cubicBezTo>
                      <a:pt x="396" y="792"/>
                      <a:pt x="401" y="797"/>
                      <a:pt x="391" y="790"/>
                    </a:cubicBezTo>
                    <a:cubicBezTo>
                      <a:pt x="381" y="775"/>
                      <a:pt x="398" y="769"/>
                      <a:pt x="407" y="760"/>
                    </a:cubicBezTo>
                    <a:cubicBezTo>
                      <a:pt x="409" y="748"/>
                      <a:pt x="411" y="745"/>
                      <a:pt x="423" y="742"/>
                    </a:cubicBezTo>
                    <a:cubicBezTo>
                      <a:pt x="428" y="734"/>
                      <a:pt x="426" y="731"/>
                      <a:pt x="423" y="722"/>
                    </a:cubicBezTo>
                    <a:cubicBezTo>
                      <a:pt x="427" y="708"/>
                      <a:pt x="435" y="712"/>
                      <a:pt x="449" y="714"/>
                    </a:cubicBezTo>
                    <a:cubicBezTo>
                      <a:pt x="471" y="721"/>
                      <a:pt x="484" y="746"/>
                      <a:pt x="507" y="754"/>
                    </a:cubicBezTo>
                    <a:cubicBezTo>
                      <a:pt x="524" y="751"/>
                      <a:pt x="530" y="759"/>
                      <a:pt x="545" y="764"/>
                    </a:cubicBezTo>
                    <a:cubicBezTo>
                      <a:pt x="568" y="756"/>
                      <a:pt x="567" y="715"/>
                      <a:pt x="571" y="694"/>
                    </a:cubicBezTo>
                    <a:cubicBezTo>
                      <a:pt x="573" y="683"/>
                      <a:pt x="573" y="684"/>
                      <a:pt x="577" y="672"/>
                    </a:cubicBezTo>
                    <a:cubicBezTo>
                      <a:pt x="578" y="670"/>
                      <a:pt x="579" y="666"/>
                      <a:pt x="579" y="666"/>
                    </a:cubicBezTo>
                    <a:cubicBezTo>
                      <a:pt x="582" y="624"/>
                      <a:pt x="578" y="646"/>
                      <a:pt x="591" y="626"/>
                    </a:cubicBezTo>
                    <a:cubicBezTo>
                      <a:pt x="588" y="614"/>
                      <a:pt x="580" y="616"/>
                      <a:pt x="571" y="610"/>
                    </a:cubicBezTo>
                    <a:cubicBezTo>
                      <a:pt x="560" y="594"/>
                      <a:pt x="568" y="574"/>
                      <a:pt x="559" y="558"/>
                    </a:cubicBezTo>
                    <a:cubicBezTo>
                      <a:pt x="555" y="550"/>
                      <a:pt x="547" y="534"/>
                      <a:pt x="547" y="534"/>
                    </a:cubicBezTo>
                    <a:cubicBezTo>
                      <a:pt x="552" y="498"/>
                      <a:pt x="602" y="486"/>
                      <a:pt x="633" y="484"/>
                    </a:cubicBezTo>
                    <a:cubicBezTo>
                      <a:pt x="643" y="481"/>
                      <a:pt x="643" y="472"/>
                      <a:pt x="655" y="468"/>
                    </a:cubicBezTo>
                    <a:cubicBezTo>
                      <a:pt x="668" y="464"/>
                      <a:pt x="675" y="462"/>
                      <a:pt x="689" y="460"/>
                    </a:cubicBezTo>
                    <a:cubicBezTo>
                      <a:pt x="700" y="462"/>
                      <a:pt x="710" y="462"/>
                      <a:pt x="721" y="464"/>
                    </a:cubicBezTo>
                    <a:cubicBezTo>
                      <a:pt x="727" y="465"/>
                      <a:pt x="739" y="470"/>
                      <a:pt x="739" y="470"/>
                    </a:cubicBezTo>
                    <a:cubicBezTo>
                      <a:pt x="766" y="467"/>
                      <a:pt x="790" y="449"/>
                      <a:pt x="799" y="422"/>
                    </a:cubicBezTo>
                    <a:cubicBezTo>
                      <a:pt x="802" y="401"/>
                      <a:pt x="802" y="404"/>
                      <a:pt x="817" y="394"/>
                    </a:cubicBezTo>
                    <a:cubicBezTo>
                      <a:pt x="832" y="397"/>
                      <a:pt x="833" y="404"/>
                      <a:pt x="843" y="414"/>
                    </a:cubicBezTo>
                    <a:cubicBezTo>
                      <a:pt x="855" y="413"/>
                      <a:pt x="869" y="415"/>
                      <a:pt x="879" y="406"/>
                    </a:cubicBezTo>
                    <a:cubicBezTo>
                      <a:pt x="885" y="400"/>
                      <a:pt x="897" y="388"/>
                      <a:pt x="897" y="388"/>
                    </a:cubicBezTo>
                    <a:cubicBezTo>
                      <a:pt x="902" y="374"/>
                      <a:pt x="887" y="362"/>
                      <a:pt x="875" y="358"/>
                    </a:cubicBezTo>
                    <a:cubicBezTo>
                      <a:pt x="872" y="354"/>
                      <a:pt x="868" y="351"/>
                      <a:pt x="865" y="346"/>
                    </a:cubicBezTo>
                    <a:cubicBezTo>
                      <a:pt x="860" y="336"/>
                      <a:pt x="862" y="325"/>
                      <a:pt x="857" y="316"/>
                    </a:cubicBezTo>
                    <a:cubicBezTo>
                      <a:pt x="854" y="310"/>
                      <a:pt x="849" y="298"/>
                      <a:pt x="849" y="298"/>
                    </a:cubicBezTo>
                    <a:cubicBezTo>
                      <a:pt x="858" y="284"/>
                      <a:pt x="872" y="282"/>
                      <a:pt x="887" y="278"/>
                    </a:cubicBezTo>
                    <a:cubicBezTo>
                      <a:pt x="898" y="282"/>
                      <a:pt x="890" y="287"/>
                      <a:pt x="903" y="284"/>
                    </a:cubicBezTo>
                    <a:cubicBezTo>
                      <a:pt x="900" y="275"/>
                      <a:pt x="894" y="268"/>
                      <a:pt x="889" y="260"/>
                    </a:cubicBezTo>
                    <a:cubicBezTo>
                      <a:pt x="882" y="249"/>
                      <a:pt x="884" y="233"/>
                      <a:pt x="879" y="222"/>
                    </a:cubicBezTo>
                    <a:cubicBezTo>
                      <a:pt x="875" y="213"/>
                      <a:pt x="860" y="207"/>
                      <a:pt x="851" y="204"/>
                    </a:cubicBezTo>
                    <a:cubicBezTo>
                      <a:pt x="845" y="205"/>
                      <a:pt x="839" y="204"/>
                      <a:pt x="833" y="206"/>
                    </a:cubicBezTo>
                    <a:cubicBezTo>
                      <a:pt x="828" y="208"/>
                      <a:pt x="821" y="214"/>
                      <a:pt x="821" y="214"/>
                    </a:cubicBezTo>
                    <a:cubicBezTo>
                      <a:pt x="809" y="211"/>
                      <a:pt x="805" y="207"/>
                      <a:pt x="795" y="200"/>
                    </a:cubicBezTo>
                    <a:cubicBezTo>
                      <a:pt x="785" y="185"/>
                      <a:pt x="767" y="180"/>
                      <a:pt x="761" y="162"/>
                    </a:cubicBezTo>
                    <a:cubicBezTo>
                      <a:pt x="753" y="165"/>
                      <a:pt x="744" y="162"/>
                      <a:pt x="737" y="166"/>
                    </a:cubicBezTo>
                    <a:cubicBezTo>
                      <a:pt x="733" y="168"/>
                      <a:pt x="737" y="176"/>
                      <a:pt x="733" y="178"/>
                    </a:cubicBezTo>
                    <a:cubicBezTo>
                      <a:pt x="729" y="181"/>
                      <a:pt x="725" y="183"/>
                      <a:pt x="721" y="186"/>
                    </a:cubicBezTo>
                    <a:cubicBezTo>
                      <a:pt x="717" y="189"/>
                      <a:pt x="713" y="191"/>
                      <a:pt x="709" y="194"/>
                    </a:cubicBezTo>
                    <a:cubicBezTo>
                      <a:pt x="705" y="196"/>
                      <a:pt x="697" y="198"/>
                      <a:pt x="697" y="198"/>
                    </a:cubicBezTo>
                    <a:cubicBezTo>
                      <a:pt x="692" y="206"/>
                      <a:pt x="678" y="231"/>
                      <a:pt x="675" y="240"/>
                    </a:cubicBezTo>
                    <a:cubicBezTo>
                      <a:pt x="673" y="246"/>
                      <a:pt x="671" y="252"/>
                      <a:pt x="669" y="258"/>
                    </a:cubicBezTo>
                    <a:cubicBezTo>
                      <a:pt x="668" y="260"/>
                      <a:pt x="667" y="264"/>
                      <a:pt x="667" y="264"/>
                    </a:cubicBezTo>
                    <a:cubicBezTo>
                      <a:pt x="665" y="290"/>
                      <a:pt x="667" y="279"/>
                      <a:pt x="661" y="298"/>
                    </a:cubicBezTo>
                    <a:cubicBezTo>
                      <a:pt x="659" y="303"/>
                      <a:pt x="653" y="310"/>
                      <a:pt x="653" y="310"/>
                    </a:cubicBezTo>
                    <a:cubicBezTo>
                      <a:pt x="645" y="307"/>
                      <a:pt x="636" y="303"/>
                      <a:pt x="629" y="298"/>
                    </a:cubicBezTo>
                    <a:cubicBezTo>
                      <a:pt x="605" y="302"/>
                      <a:pt x="614" y="310"/>
                      <a:pt x="599" y="320"/>
                    </a:cubicBezTo>
                    <a:cubicBezTo>
                      <a:pt x="595" y="326"/>
                      <a:pt x="590" y="330"/>
                      <a:pt x="585" y="334"/>
                    </a:cubicBezTo>
                    <a:cubicBezTo>
                      <a:pt x="581" y="337"/>
                      <a:pt x="573" y="342"/>
                      <a:pt x="573" y="342"/>
                    </a:cubicBezTo>
                    <a:cubicBezTo>
                      <a:pt x="559" y="340"/>
                      <a:pt x="541" y="344"/>
                      <a:pt x="529" y="336"/>
                    </a:cubicBezTo>
                    <a:cubicBezTo>
                      <a:pt x="522" y="329"/>
                      <a:pt x="520" y="320"/>
                      <a:pt x="517" y="310"/>
                    </a:cubicBezTo>
                    <a:cubicBezTo>
                      <a:pt x="516" y="300"/>
                      <a:pt x="515" y="290"/>
                      <a:pt x="515" y="280"/>
                    </a:cubicBezTo>
                    <a:cubicBezTo>
                      <a:pt x="515" y="239"/>
                      <a:pt x="517" y="202"/>
                      <a:pt x="501" y="186"/>
                    </a:cubicBezTo>
                    <a:cubicBezTo>
                      <a:pt x="496" y="175"/>
                      <a:pt x="494" y="164"/>
                      <a:pt x="481" y="160"/>
                    </a:cubicBezTo>
                    <a:cubicBezTo>
                      <a:pt x="478" y="156"/>
                      <a:pt x="473" y="154"/>
                      <a:pt x="471" y="150"/>
                    </a:cubicBezTo>
                    <a:cubicBezTo>
                      <a:pt x="469" y="146"/>
                      <a:pt x="467" y="138"/>
                      <a:pt x="467" y="138"/>
                    </a:cubicBezTo>
                    <a:cubicBezTo>
                      <a:pt x="481" y="86"/>
                      <a:pt x="476" y="130"/>
                      <a:pt x="457" y="102"/>
                    </a:cubicBezTo>
                    <a:cubicBezTo>
                      <a:pt x="453" y="97"/>
                      <a:pt x="449" y="84"/>
                      <a:pt x="449" y="84"/>
                    </a:cubicBezTo>
                    <a:cubicBezTo>
                      <a:pt x="448" y="75"/>
                      <a:pt x="450" y="65"/>
                      <a:pt x="447" y="56"/>
                    </a:cubicBezTo>
                    <a:cubicBezTo>
                      <a:pt x="446" y="53"/>
                      <a:pt x="427" y="42"/>
                      <a:pt x="423" y="40"/>
                    </a:cubicBezTo>
                    <a:cubicBezTo>
                      <a:pt x="419" y="38"/>
                      <a:pt x="411" y="32"/>
                      <a:pt x="411" y="32"/>
                    </a:cubicBezTo>
                    <a:cubicBezTo>
                      <a:pt x="404" y="18"/>
                      <a:pt x="398" y="5"/>
                      <a:pt x="383" y="0"/>
                    </a:cubicBezTo>
                    <a:cubicBezTo>
                      <a:pt x="366" y="2"/>
                      <a:pt x="357" y="3"/>
                      <a:pt x="343" y="12"/>
                    </a:cubicBezTo>
                    <a:cubicBezTo>
                      <a:pt x="331" y="30"/>
                      <a:pt x="326" y="52"/>
                      <a:pt x="319" y="72"/>
                    </a:cubicBezTo>
                    <a:cubicBezTo>
                      <a:pt x="322" y="80"/>
                      <a:pt x="323" y="83"/>
                      <a:pt x="331" y="86"/>
                    </a:cubicBezTo>
                    <a:cubicBezTo>
                      <a:pt x="337" y="95"/>
                      <a:pt x="344" y="100"/>
                      <a:pt x="347" y="110"/>
                    </a:cubicBezTo>
                    <a:cubicBezTo>
                      <a:pt x="346" y="131"/>
                      <a:pt x="343" y="140"/>
                      <a:pt x="349" y="158"/>
                    </a:cubicBezTo>
                    <a:cubicBezTo>
                      <a:pt x="346" y="170"/>
                      <a:pt x="342" y="173"/>
                      <a:pt x="331" y="178"/>
                    </a:cubicBezTo>
                    <a:cubicBezTo>
                      <a:pt x="327" y="180"/>
                      <a:pt x="319" y="182"/>
                      <a:pt x="319" y="182"/>
                    </a:cubicBezTo>
                    <a:cubicBezTo>
                      <a:pt x="317" y="188"/>
                      <a:pt x="315" y="194"/>
                      <a:pt x="313" y="200"/>
                    </a:cubicBezTo>
                    <a:cubicBezTo>
                      <a:pt x="312" y="204"/>
                      <a:pt x="309" y="212"/>
                      <a:pt x="309" y="212"/>
                    </a:cubicBezTo>
                    <a:cubicBezTo>
                      <a:pt x="307" y="226"/>
                      <a:pt x="303" y="241"/>
                      <a:pt x="299" y="254"/>
                    </a:cubicBezTo>
                    <a:cubicBezTo>
                      <a:pt x="300" y="260"/>
                      <a:pt x="298" y="267"/>
                      <a:pt x="301" y="272"/>
                    </a:cubicBezTo>
                    <a:cubicBezTo>
                      <a:pt x="302" y="274"/>
                      <a:pt x="318" y="277"/>
                      <a:pt x="321" y="278"/>
                    </a:cubicBezTo>
                    <a:cubicBezTo>
                      <a:pt x="325" y="279"/>
                      <a:pt x="333" y="282"/>
                      <a:pt x="333" y="282"/>
                    </a:cubicBezTo>
                    <a:cubicBezTo>
                      <a:pt x="337" y="287"/>
                      <a:pt x="340" y="294"/>
                      <a:pt x="343" y="300"/>
                    </a:cubicBezTo>
                    <a:cubicBezTo>
                      <a:pt x="345" y="304"/>
                      <a:pt x="347" y="312"/>
                      <a:pt x="347" y="312"/>
                    </a:cubicBezTo>
                    <a:cubicBezTo>
                      <a:pt x="346" y="319"/>
                      <a:pt x="341" y="334"/>
                      <a:pt x="341" y="334"/>
                    </a:cubicBezTo>
                    <a:cubicBezTo>
                      <a:pt x="345" y="346"/>
                      <a:pt x="350" y="353"/>
                      <a:pt x="357" y="364"/>
                    </a:cubicBezTo>
                    <a:cubicBezTo>
                      <a:pt x="359" y="368"/>
                      <a:pt x="361" y="376"/>
                      <a:pt x="361" y="376"/>
                    </a:cubicBezTo>
                    <a:cubicBezTo>
                      <a:pt x="360" y="391"/>
                      <a:pt x="361" y="407"/>
                      <a:pt x="345" y="412"/>
                    </a:cubicBezTo>
                    <a:cubicBezTo>
                      <a:pt x="328" y="410"/>
                      <a:pt x="306" y="406"/>
                      <a:pt x="291" y="396"/>
                    </a:cubicBezTo>
                    <a:cubicBezTo>
                      <a:pt x="282" y="382"/>
                      <a:pt x="266" y="391"/>
                      <a:pt x="255" y="38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705" name="Freeform 74"/>
              <p:cNvSpPr>
                <a:spLocks/>
              </p:cNvSpPr>
              <p:nvPr/>
            </p:nvSpPr>
            <p:spPr bwMode="auto">
              <a:xfrm>
                <a:off x="3583" y="3335"/>
                <a:ext cx="163" cy="128"/>
              </a:xfrm>
              <a:custGeom>
                <a:avLst/>
                <a:gdLst>
                  <a:gd name="T0" fmla="*/ 38 w 164"/>
                  <a:gd name="T1" fmla="*/ 8 h 132"/>
                  <a:gd name="T2" fmla="*/ 28 w 164"/>
                  <a:gd name="T3" fmla="*/ 16 h 132"/>
                  <a:gd name="T4" fmla="*/ 12 w 164"/>
                  <a:gd name="T5" fmla="*/ 16 h 132"/>
                  <a:gd name="T6" fmla="*/ 22 w 164"/>
                  <a:gd name="T7" fmla="*/ 16 h 132"/>
                  <a:gd name="T8" fmla="*/ 54 w 164"/>
                  <a:gd name="T9" fmla="*/ 20 h 132"/>
                  <a:gd name="T10" fmla="*/ 76 w 164"/>
                  <a:gd name="T11" fmla="*/ 22 h 132"/>
                  <a:gd name="T12" fmla="*/ 82 w 164"/>
                  <a:gd name="T13" fmla="*/ 19 h 132"/>
                  <a:gd name="T14" fmla="*/ 82 w 164"/>
                  <a:gd name="T15" fmla="*/ 24 h 132"/>
                  <a:gd name="T16" fmla="*/ 82 w 164"/>
                  <a:gd name="T17" fmla="*/ 19 h 132"/>
                  <a:gd name="T18" fmla="*/ 101 w 164"/>
                  <a:gd name="T19" fmla="*/ 16 h 132"/>
                  <a:gd name="T20" fmla="*/ 109 w 164"/>
                  <a:gd name="T21" fmla="*/ 16 h 132"/>
                  <a:gd name="T22" fmla="*/ 82 w 164"/>
                  <a:gd name="T23" fmla="*/ 16 h 132"/>
                  <a:gd name="T24" fmla="*/ 82 w 164"/>
                  <a:gd name="T25" fmla="*/ 16 h 132"/>
                  <a:gd name="T26" fmla="*/ 82 w 164"/>
                  <a:gd name="T27" fmla="*/ 16 h 132"/>
                  <a:gd name="T28" fmla="*/ 82 w 164"/>
                  <a:gd name="T29" fmla="*/ 16 h 132"/>
                  <a:gd name="T30" fmla="*/ 78 w 164"/>
                  <a:gd name="T31" fmla="*/ 10 h 132"/>
                  <a:gd name="T32" fmla="*/ 62 w 164"/>
                  <a:gd name="T33" fmla="*/ 0 h 132"/>
                  <a:gd name="T34" fmla="*/ 40 w 164"/>
                  <a:gd name="T35" fmla="*/ 2 h 132"/>
                  <a:gd name="T36" fmla="*/ 38 w 164"/>
                  <a:gd name="T37" fmla="*/ 8 h 13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64"/>
                  <a:gd name="T58" fmla="*/ 0 h 132"/>
                  <a:gd name="T59" fmla="*/ 164 w 164"/>
                  <a:gd name="T60" fmla="*/ 132 h 13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64" h="132">
                    <a:moveTo>
                      <a:pt x="38" y="8"/>
                    </a:moveTo>
                    <a:cubicBezTo>
                      <a:pt x="41" y="23"/>
                      <a:pt x="46" y="30"/>
                      <a:pt x="28" y="34"/>
                    </a:cubicBezTo>
                    <a:cubicBezTo>
                      <a:pt x="25" y="44"/>
                      <a:pt x="20" y="50"/>
                      <a:pt x="12" y="56"/>
                    </a:cubicBezTo>
                    <a:cubicBezTo>
                      <a:pt x="7" y="63"/>
                      <a:pt x="0" y="76"/>
                      <a:pt x="22" y="96"/>
                    </a:cubicBezTo>
                    <a:cubicBezTo>
                      <a:pt x="32" y="99"/>
                      <a:pt x="45" y="106"/>
                      <a:pt x="54" y="112"/>
                    </a:cubicBezTo>
                    <a:cubicBezTo>
                      <a:pt x="68" y="121"/>
                      <a:pt x="65" y="114"/>
                      <a:pt x="76" y="118"/>
                    </a:cubicBezTo>
                    <a:cubicBezTo>
                      <a:pt x="79" y="105"/>
                      <a:pt x="83" y="108"/>
                      <a:pt x="96" y="110"/>
                    </a:cubicBezTo>
                    <a:cubicBezTo>
                      <a:pt x="100" y="124"/>
                      <a:pt x="100" y="124"/>
                      <a:pt x="116" y="126"/>
                    </a:cubicBezTo>
                    <a:cubicBezTo>
                      <a:pt x="134" y="132"/>
                      <a:pt x="124" y="116"/>
                      <a:pt x="136" y="108"/>
                    </a:cubicBezTo>
                    <a:cubicBezTo>
                      <a:pt x="141" y="101"/>
                      <a:pt x="149" y="93"/>
                      <a:pt x="156" y="88"/>
                    </a:cubicBezTo>
                    <a:cubicBezTo>
                      <a:pt x="160" y="83"/>
                      <a:pt x="164" y="70"/>
                      <a:pt x="164" y="70"/>
                    </a:cubicBezTo>
                    <a:cubicBezTo>
                      <a:pt x="160" y="41"/>
                      <a:pt x="144" y="40"/>
                      <a:pt x="116" y="38"/>
                    </a:cubicBezTo>
                    <a:cubicBezTo>
                      <a:pt x="114" y="37"/>
                      <a:pt x="112" y="36"/>
                      <a:pt x="110" y="34"/>
                    </a:cubicBezTo>
                    <a:cubicBezTo>
                      <a:pt x="109" y="32"/>
                      <a:pt x="110" y="29"/>
                      <a:pt x="108" y="28"/>
                    </a:cubicBezTo>
                    <a:cubicBezTo>
                      <a:pt x="105" y="26"/>
                      <a:pt x="100" y="26"/>
                      <a:pt x="96" y="24"/>
                    </a:cubicBezTo>
                    <a:cubicBezTo>
                      <a:pt x="90" y="20"/>
                      <a:pt x="84" y="14"/>
                      <a:pt x="78" y="10"/>
                    </a:cubicBezTo>
                    <a:cubicBezTo>
                      <a:pt x="75" y="5"/>
                      <a:pt x="62" y="0"/>
                      <a:pt x="62" y="0"/>
                    </a:cubicBezTo>
                    <a:cubicBezTo>
                      <a:pt x="55" y="1"/>
                      <a:pt x="47" y="0"/>
                      <a:pt x="40" y="2"/>
                    </a:cubicBezTo>
                    <a:cubicBezTo>
                      <a:pt x="38" y="3"/>
                      <a:pt x="36" y="8"/>
                      <a:pt x="38" y="8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5574" name="Group 75"/>
            <p:cNvGrpSpPr>
              <a:grpSpLocks/>
            </p:cNvGrpSpPr>
            <p:nvPr/>
          </p:nvGrpSpPr>
          <p:grpSpPr bwMode="auto">
            <a:xfrm>
              <a:off x="144" y="1791"/>
              <a:ext cx="5025" cy="1793"/>
              <a:chOff x="144" y="1791"/>
              <a:chExt cx="5025" cy="1794"/>
            </a:xfrm>
          </p:grpSpPr>
          <p:sp>
            <p:nvSpPr>
              <p:cNvPr id="15615" name="Oval 76"/>
              <p:cNvSpPr>
                <a:spLocks noChangeArrowheads="1"/>
              </p:cNvSpPr>
              <p:nvPr/>
            </p:nvSpPr>
            <p:spPr bwMode="auto">
              <a:xfrm>
                <a:off x="2632" y="3464"/>
                <a:ext cx="45" cy="45"/>
              </a:xfrm>
              <a:prstGeom prst="ellipse">
                <a:avLst/>
              </a:prstGeom>
              <a:solidFill>
                <a:schemeClr val="tx2">
                  <a:alpha val="14117"/>
                </a:schemeClr>
              </a:solidFill>
              <a:ln w="12700" algn="ctr">
                <a:solidFill>
                  <a:srgbClr val="83A6C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16" name="Oval 77"/>
              <p:cNvSpPr>
                <a:spLocks noChangeArrowheads="1"/>
              </p:cNvSpPr>
              <p:nvPr/>
            </p:nvSpPr>
            <p:spPr bwMode="auto">
              <a:xfrm>
                <a:off x="985" y="2795"/>
                <a:ext cx="45" cy="45"/>
              </a:xfrm>
              <a:prstGeom prst="ellipse">
                <a:avLst/>
              </a:prstGeom>
              <a:solidFill>
                <a:schemeClr val="tx2">
                  <a:alpha val="14117"/>
                </a:schemeClr>
              </a:solidFill>
              <a:ln w="12700" algn="ctr">
                <a:solidFill>
                  <a:srgbClr val="83A6C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17" name="Oval 78"/>
              <p:cNvSpPr>
                <a:spLocks noChangeArrowheads="1"/>
              </p:cNvSpPr>
              <p:nvPr/>
            </p:nvSpPr>
            <p:spPr bwMode="auto">
              <a:xfrm>
                <a:off x="1012" y="2480"/>
                <a:ext cx="45" cy="45"/>
              </a:xfrm>
              <a:prstGeom prst="ellipse">
                <a:avLst/>
              </a:prstGeom>
              <a:solidFill>
                <a:schemeClr val="tx2">
                  <a:alpha val="14117"/>
                </a:schemeClr>
              </a:solidFill>
              <a:ln w="12700" algn="ctr">
                <a:solidFill>
                  <a:srgbClr val="83A6C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18" name="Oval 79"/>
              <p:cNvSpPr>
                <a:spLocks noChangeArrowheads="1"/>
              </p:cNvSpPr>
              <p:nvPr/>
            </p:nvSpPr>
            <p:spPr bwMode="auto">
              <a:xfrm>
                <a:off x="1478" y="1791"/>
                <a:ext cx="45" cy="45"/>
              </a:xfrm>
              <a:prstGeom prst="ellipse">
                <a:avLst/>
              </a:prstGeom>
              <a:solidFill>
                <a:schemeClr val="tx2">
                  <a:alpha val="14117"/>
                </a:schemeClr>
              </a:solidFill>
              <a:ln w="12700" algn="ctr">
                <a:solidFill>
                  <a:srgbClr val="83A6C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19" name="Oval 80"/>
              <p:cNvSpPr>
                <a:spLocks noChangeArrowheads="1"/>
              </p:cNvSpPr>
              <p:nvPr/>
            </p:nvSpPr>
            <p:spPr bwMode="auto">
              <a:xfrm>
                <a:off x="5036" y="2106"/>
                <a:ext cx="45" cy="45"/>
              </a:xfrm>
              <a:prstGeom prst="ellipse">
                <a:avLst/>
              </a:prstGeom>
              <a:solidFill>
                <a:schemeClr val="tx2">
                  <a:alpha val="14117"/>
                </a:schemeClr>
              </a:solidFill>
              <a:ln w="12700" algn="ctr">
                <a:solidFill>
                  <a:srgbClr val="83A6C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20" name="Oval 81"/>
              <p:cNvSpPr>
                <a:spLocks noChangeArrowheads="1"/>
              </p:cNvSpPr>
              <p:nvPr/>
            </p:nvSpPr>
            <p:spPr bwMode="auto">
              <a:xfrm>
                <a:off x="809" y="2115"/>
                <a:ext cx="45" cy="45"/>
              </a:xfrm>
              <a:prstGeom prst="ellipse">
                <a:avLst/>
              </a:prstGeom>
              <a:solidFill>
                <a:schemeClr val="tx2">
                  <a:alpha val="14117"/>
                </a:schemeClr>
              </a:solidFill>
              <a:ln w="12700" algn="ctr">
                <a:solidFill>
                  <a:srgbClr val="83A6C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21" name="Oval 82"/>
              <p:cNvSpPr>
                <a:spLocks noChangeArrowheads="1"/>
              </p:cNvSpPr>
              <p:nvPr/>
            </p:nvSpPr>
            <p:spPr bwMode="auto">
              <a:xfrm>
                <a:off x="1075" y="2659"/>
                <a:ext cx="45" cy="45"/>
              </a:xfrm>
              <a:prstGeom prst="ellipse">
                <a:avLst/>
              </a:prstGeom>
              <a:solidFill>
                <a:schemeClr val="tx2">
                  <a:alpha val="14117"/>
                </a:schemeClr>
              </a:solidFill>
              <a:ln w="12700" algn="ctr">
                <a:solidFill>
                  <a:srgbClr val="83A6C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22" name="Oval 83"/>
              <p:cNvSpPr>
                <a:spLocks noChangeArrowheads="1"/>
              </p:cNvSpPr>
              <p:nvPr/>
            </p:nvSpPr>
            <p:spPr bwMode="auto">
              <a:xfrm>
                <a:off x="5124" y="3146"/>
                <a:ext cx="45" cy="45"/>
              </a:xfrm>
              <a:prstGeom prst="ellipse">
                <a:avLst/>
              </a:prstGeom>
              <a:solidFill>
                <a:schemeClr val="tx2">
                  <a:alpha val="14117"/>
                </a:schemeClr>
              </a:solidFill>
              <a:ln w="12700" algn="ctr">
                <a:solidFill>
                  <a:srgbClr val="83A6C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23" name="Oval 84"/>
              <p:cNvSpPr>
                <a:spLocks noChangeArrowheads="1"/>
              </p:cNvSpPr>
              <p:nvPr/>
            </p:nvSpPr>
            <p:spPr bwMode="auto">
              <a:xfrm>
                <a:off x="1701" y="2964"/>
                <a:ext cx="45" cy="45"/>
              </a:xfrm>
              <a:prstGeom prst="ellips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24" name="Oval 85"/>
              <p:cNvSpPr>
                <a:spLocks noChangeArrowheads="1"/>
              </p:cNvSpPr>
              <p:nvPr/>
            </p:nvSpPr>
            <p:spPr bwMode="auto">
              <a:xfrm>
                <a:off x="1111" y="2090"/>
                <a:ext cx="45" cy="45"/>
              </a:xfrm>
              <a:prstGeom prst="ellipse">
                <a:avLst/>
              </a:prstGeom>
              <a:solidFill>
                <a:schemeClr val="tx2">
                  <a:alpha val="14117"/>
                </a:schemeClr>
              </a:solidFill>
              <a:ln w="12700" algn="ctr">
                <a:solidFill>
                  <a:srgbClr val="83A6C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25" name="Oval 86"/>
              <p:cNvSpPr>
                <a:spLocks noChangeArrowheads="1"/>
              </p:cNvSpPr>
              <p:nvPr/>
            </p:nvSpPr>
            <p:spPr bwMode="auto">
              <a:xfrm>
                <a:off x="754" y="3119"/>
                <a:ext cx="45" cy="45"/>
              </a:xfrm>
              <a:prstGeom prst="ellipse">
                <a:avLst/>
              </a:prstGeom>
              <a:solidFill>
                <a:schemeClr val="tx2">
                  <a:alpha val="14117"/>
                </a:schemeClr>
              </a:solidFill>
              <a:ln w="12700" algn="ctr">
                <a:solidFill>
                  <a:srgbClr val="83A6C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26" name="Oval 87"/>
              <p:cNvSpPr>
                <a:spLocks noChangeArrowheads="1"/>
              </p:cNvSpPr>
              <p:nvPr/>
            </p:nvSpPr>
            <p:spPr bwMode="auto">
              <a:xfrm>
                <a:off x="827" y="2523"/>
                <a:ext cx="45" cy="45"/>
              </a:xfrm>
              <a:prstGeom prst="ellipse">
                <a:avLst/>
              </a:prstGeom>
              <a:solidFill>
                <a:schemeClr val="tx2">
                  <a:alpha val="14117"/>
                </a:schemeClr>
              </a:solidFill>
              <a:ln w="12700" algn="ctr">
                <a:solidFill>
                  <a:srgbClr val="83A6C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27" name="Oval 88"/>
              <p:cNvSpPr>
                <a:spLocks noChangeArrowheads="1"/>
              </p:cNvSpPr>
              <p:nvPr/>
            </p:nvSpPr>
            <p:spPr bwMode="auto">
              <a:xfrm>
                <a:off x="733" y="2644"/>
                <a:ext cx="45" cy="45"/>
              </a:xfrm>
              <a:prstGeom prst="ellipse">
                <a:avLst/>
              </a:prstGeom>
              <a:solidFill>
                <a:schemeClr val="tx2">
                  <a:alpha val="14117"/>
                </a:schemeClr>
              </a:solidFill>
              <a:ln w="12700" algn="ctr">
                <a:solidFill>
                  <a:srgbClr val="83A6C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28" name="Oval 89"/>
              <p:cNvSpPr>
                <a:spLocks noChangeArrowheads="1"/>
              </p:cNvSpPr>
              <p:nvPr/>
            </p:nvSpPr>
            <p:spPr bwMode="auto">
              <a:xfrm>
                <a:off x="144" y="2454"/>
                <a:ext cx="45" cy="45"/>
              </a:xfrm>
              <a:prstGeom prst="ellipse">
                <a:avLst/>
              </a:prstGeom>
              <a:solidFill>
                <a:schemeClr val="tx2">
                  <a:alpha val="14117"/>
                </a:schemeClr>
              </a:solidFill>
              <a:ln w="12700" algn="ctr">
                <a:solidFill>
                  <a:srgbClr val="83A6C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29" name="Oval 90"/>
              <p:cNvSpPr>
                <a:spLocks noChangeArrowheads="1"/>
              </p:cNvSpPr>
              <p:nvPr/>
            </p:nvSpPr>
            <p:spPr bwMode="auto">
              <a:xfrm>
                <a:off x="639" y="3088"/>
                <a:ext cx="45" cy="45"/>
              </a:xfrm>
              <a:prstGeom prst="ellipse">
                <a:avLst/>
              </a:prstGeom>
              <a:solidFill>
                <a:schemeClr val="tx2">
                  <a:alpha val="14117"/>
                </a:schemeClr>
              </a:solidFill>
              <a:ln w="12700" algn="ctr">
                <a:solidFill>
                  <a:srgbClr val="83A6C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30" name="Oval 91"/>
              <p:cNvSpPr>
                <a:spLocks noChangeArrowheads="1"/>
              </p:cNvSpPr>
              <p:nvPr/>
            </p:nvSpPr>
            <p:spPr bwMode="auto">
              <a:xfrm>
                <a:off x="533" y="3004"/>
                <a:ext cx="45" cy="45"/>
              </a:xfrm>
              <a:prstGeom prst="ellipse">
                <a:avLst/>
              </a:prstGeom>
              <a:solidFill>
                <a:schemeClr val="tx2">
                  <a:alpha val="14117"/>
                </a:schemeClr>
              </a:solidFill>
              <a:ln w="12700" algn="ctr">
                <a:solidFill>
                  <a:srgbClr val="83A6C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31" name="Oval 92"/>
              <p:cNvSpPr>
                <a:spLocks noChangeArrowheads="1"/>
              </p:cNvSpPr>
              <p:nvPr/>
            </p:nvSpPr>
            <p:spPr bwMode="auto">
              <a:xfrm>
                <a:off x="262" y="3103"/>
                <a:ext cx="45" cy="45"/>
              </a:xfrm>
              <a:prstGeom prst="ellipse">
                <a:avLst/>
              </a:prstGeom>
              <a:solidFill>
                <a:schemeClr val="tx2">
                  <a:alpha val="14117"/>
                </a:schemeClr>
              </a:solidFill>
              <a:ln w="12700" algn="ctr">
                <a:solidFill>
                  <a:srgbClr val="83A6C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32" name="Oval 93"/>
              <p:cNvSpPr>
                <a:spLocks noChangeArrowheads="1"/>
              </p:cNvSpPr>
              <p:nvPr/>
            </p:nvSpPr>
            <p:spPr bwMode="auto">
              <a:xfrm>
                <a:off x="298" y="3164"/>
                <a:ext cx="45" cy="45"/>
              </a:xfrm>
              <a:prstGeom prst="ellipse">
                <a:avLst/>
              </a:prstGeom>
              <a:solidFill>
                <a:schemeClr val="tx2">
                  <a:alpha val="14117"/>
                </a:schemeClr>
              </a:solidFill>
              <a:ln w="12700" algn="ctr">
                <a:solidFill>
                  <a:srgbClr val="83A6C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33" name="Oval 94"/>
              <p:cNvSpPr>
                <a:spLocks noChangeArrowheads="1"/>
              </p:cNvSpPr>
              <p:nvPr/>
            </p:nvSpPr>
            <p:spPr bwMode="auto">
              <a:xfrm>
                <a:off x="465" y="3258"/>
                <a:ext cx="45" cy="45"/>
              </a:xfrm>
              <a:prstGeom prst="ellipse">
                <a:avLst/>
              </a:prstGeom>
              <a:solidFill>
                <a:schemeClr val="tx2">
                  <a:alpha val="14117"/>
                </a:schemeClr>
              </a:solidFill>
              <a:ln w="12700" algn="ctr">
                <a:solidFill>
                  <a:srgbClr val="83A6C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634" name="Oval 95"/>
              <p:cNvSpPr>
                <a:spLocks noChangeArrowheads="1"/>
              </p:cNvSpPr>
              <p:nvPr/>
            </p:nvSpPr>
            <p:spPr bwMode="auto">
              <a:xfrm>
                <a:off x="582" y="3540"/>
                <a:ext cx="45" cy="45"/>
              </a:xfrm>
              <a:prstGeom prst="ellipse">
                <a:avLst/>
              </a:prstGeom>
              <a:solidFill>
                <a:schemeClr val="tx2">
                  <a:alpha val="14117"/>
                </a:schemeClr>
              </a:solidFill>
              <a:ln w="12700" algn="ctr">
                <a:solidFill>
                  <a:srgbClr val="83A6C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2400" b="1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5575" name="Group 96"/>
            <p:cNvGrpSpPr>
              <a:grpSpLocks/>
            </p:cNvGrpSpPr>
            <p:nvPr/>
          </p:nvGrpSpPr>
          <p:grpSpPr bwMode="auto">
            <a:xfrm>
              <a:off x="0" y="1782"/>
              <a:ext cx="5254" cy="1818"/>
              <a:chOff x="0" y="1782"/>
              <a:chExt cx="5254" cy="1817"/>
            </a:xfrm>
          </p:grpSpPr>
          <p:sp>
            <p:nvSpPr>
              <p:cNvPr id="15595" name="Text Box 97"/>
              <p:cNvSpPr txBox="1">
                <a:spLocks noChangeArrowheads="1"/>
              </p:cNvSpPr>
              <p:nvPr/>
            </p:nvSpPr>
            <p:spPr bwMode="auto">
              <a:xfrm>
                <a:off x="1697" y="2893"/>
                <a:ext cx="25" cy="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10800" rIns="18000" bIns="10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800" b="1" smtClean="0">
                  <a:solidFill>
                    <a:srgbClr val="83A6C1"/>
                  </a:solidFill>
                </a:endParaRPr>
              </a:p>
            </p:txBody>
          </p:sp>
          <p:sp>
            <p:nvSpPr>
              <p:cNvPr id="15596" name="Text Box 98"/>
              <p:cNvSpPr txBox="1">
                <a:spLocks noChangeArrowheads="1"/>
              </p:cNvSpPr>
              <p:nvPr/>
            </p:nvSpPr>
            <p:spPr bwMode="auto">
              <a:xfrm>
                <a:off x="1545" y="1782"/>
                <a:ext cx="366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10800" rIns="18000" bIns="10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800" b="1" smtClean="0">
                    <a:solidFill>
                      <a:srgbClr val="83A6C1"/>
                    </a:solidFill>
                  </a:rPr>
                  <a:t>Мурманск</a:t>
                </a:r>
              </a:p>
            </p:txBody>
          </p:sp>
          <p:sp>
            <p:nvSpPr>
              <p:cNvPr id="15597" name="Text Box 99"/>
              <p:cNvSpPr txBox="1">
                <a:spLocks noChangeArrowheads="1"/>
              </p:cNvSpPr>
              <p:nvPr/>
            </p:nvSpPr>
            <p:spPr bwMode="auto">
              <a:xfrm>
                <a:off x="1090" y="2018"/>
                <a:ext cx="504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10800" rIns="18000" bIns="10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800" b="1" smtClean="0">
                    <a:solidFill>
                      <a:srgbClr val="83A6C1"/>
                    </a:solidFill>
                  </a:rPr>
                  <a:t>Петрозаводск</a:t>
                </a:r>
              </a:p>
            </p:txBody>
          </p:sp>
          <p:sp>
            <p:nvSpPr>
              <p:cNvPr id="15598" name="Text Box 100"/>
              <p:cNvSpPr txBox="1">
                <a:spLocks noChangeArrowheads="1"/>
              </p:cNvSpPr>
              <p:nvPr/>
            </p:nvSpPr>
            <p:spPr bwMode="auto">
              <a:xfrm>
                <a:off x="252" y="2093"/>
                <a:ext cx="599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10800" rIns="18000" bIns="10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800" b="1" smtClean="0">
                    <a:solidFill>
                      <a:srgbClr val="83A6C1"/>
                    </a:solidFill>
                  </a:rPr>
                  <a:t>Санкт-Петербург</a:t>
                </a:r>
              </a:p>
            </p:txBody>
          </p:sp>
          <p:sp>
            <p:nvSpPr>
              <p:cNvPr id="15599" name="Text Box 101"/>
              <p:cNvSpPr txBox="1">
                <a:spLocks noChangeArrowheads="1"/>
              </p:cNvSpPr>
              <p:nvPr/>
            </p:nvSpPr>
            <p:spPr bwMode="auto">
              <a:xfrm>
                <a:off x="144" y="2370"/>
                <a:ext cx="47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10800" rIns="18000" bIns="10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800" b="1" smtClean="0">
                    <a:solidFill>
                      <a:srgbClr val="83A6C1"/>
                    </a:solidFill>
                  </a:rPr>
                  <a:t>Калининград</a:t>
                </a:r>
              </a:p>
            </p:txBody>
          </p:sp>
          <p:sp>
            <p:nvSpPr>
              <p:cNvPr id="15600" name="Text Box 102"/>
              <p:cNvSpPr txBox="1">
                <a:spLocks noChangeArrowheads="1"/>
              </p:cNvSpPr>
              <p:nvPr/>
            </p:nvSpPr>
            <p:spPr bwMode="auto">
              <a:xfrm>
                <a:off x="1076" y="2462"/>
                <a:ext cx="407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10800" rIns="18000" bIns="10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800" b="1" smtClean="0">
                    <a:solidFill>
                      <a:srgbClr val="83A6C1"/>
                    </a:solidFill>
                  </a:rPr>
                  <a:t>Ярославль</a:t>
                </a:r>
              </a:p>
            </p:txBody>
          </p:sp>
          <p:sp>
            <p:nvSpPr>
              <p:cNvPr id="15601" name="Text Box 103"/>
              <p:cNvSpPr txBox="1">
                <a:spLocks noChangeArrowheads="1"/>
              </p:cNvSpPr>
              <p:nvPr/>
            </p:nvSpPr>
            <p:spPr bwMode="auto">
              <a:xfrm>
                <a:off x="1121" y="2644"/>
                <a:ext cx="425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10800" rIns="18000" bIns="10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800" b="1" smtClean="0">
                    <a:solidFill>
                      <a:srgbClr val="83A6C1"/>
                    </a:solidFill>
                  </a:rPr>
                  <a:t>Н.Новгород</a:t>
                </a:r>
              </a:p>
            </p:txBody>
          </p:sp>
          <p:sp>
            <p:nvSpPr>
              <p:cNvPr id="15602" name="Text Box 104"/>
              <p:cNvSpPr txBox="1">
                <a:spLocks noChangeArrowheads="1"/>
              </p:cNvSpPr>
              <p:nvPr/>
            </p:nvSpPr>
            <p:spPr bwMode="auto">
              <a:xfrm>
                <a:off x="687" y="2780"/>
                <a:ext cx="307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10800" rIns="18000" bIns="10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800" b="1" smtClean="0">
                    <a:solidFill>
                      <a:srgbClr val="83A6C1"/>
                    </a:solidFill>
                  </a:rPr>
                  <a:t>Саранск</a:t>
                </a:r>
              </a:p>
            </p:txBody>
          </p:sp>
          <p:sp>
            <p:nvSpPr>
              <p:cNvPr id="15603" name="Text Box 105"/>
              <p:cNvSpPr txBox="1">
                <a:spLocks noChangeArrowheads="1"/>
              </p:cNvSpPr>
              <p:nvPr/>
            </p:nvSpPr>
            <p:spPr bwMode="auto">
              <a:xfrm>
                <a:off x="2437" y="3501"/>
                <a:ext cx="317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10800" rIns="18000" bIns="10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800" b="1" smtClean="0">
                    <a:solidFill>
                      <a:srgbClr val="83A6C1"/>
                    </a:solidFill>
                  </a:rPr>
                  <a:t>Барнаул</a:t>
                </a:r>
              </a:p>
            </p:txBody>
          </p:sp>
          <p:sp>
            <p:nvSpPr>
              <p:cNvPr id="15604" name="Text Box 106"/>
              <p:cNvSpPr txBox="1">
                <a:spLocks noChangeArrowheads="1"/>
              </p:cNvSpPr>
              <p:nvPr/>
            </p:nvSpPr>
            <p:spPr bwMode="auto">
              <a:xfrm>
                <a:off x="0" y="3032"/>
                <a:ext cx="518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10800" rIns="18000" bIns="10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800" b="1" smtClean="0">
                    <a:solidFill>
                      <a:srgbClr val="83A6C1"/>
                    </a:solidFill>
                  </a:rPr>
                  <a:t>Новороссийск</a:t>
                </a:r>
              </a:p>
            </p:txBody>
          </p:sp>
          <p:sp>
            <p:nvSpPr>
              <p:cNvPr id="15605" name="Text Box 107"/>
              <p:cNvSpPr txBox="1">
                <a:spLocks noChangeArrowheads="1"/>
              </p:cNvSpPr>
              <p:nvPr/>
            </p:nvSpPr>
            <p:spPr bwMode="auto">
              <a:xfrm>
                <a:off x="13" y="3209"/>
                <a:ext cx="394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10800" rIns="18000" bIns="10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800" b="1" smtClean="0">
                    <a:solidFill>
                      <a:srgbClr val="83A6C1"/>
                    </a:solidFill>
                  </a:rPr>
                  <a:t>Краснодар</a:t>
                </a:r>
              </a:p>
            </p:txBody>
          </p:sp>
          <p:sp>
            <p:nvSpPr>
              <p:cNvPr id="15606" name="Text Box 108"/>
              <p:cNvSpPr txBox="1">
                <a:spLocks noChangeArrowheads="1"/>
              </p:cNvSpPr>
              <p:nvPr/>
            </p:nvSpPr>
            <p:spPr bwMode="auto">
              <a:xfrm>
                <a:off x="104" y="2922"/>
                <a:ext cx="566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10800" rIns="18000" bIns="10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r"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800" b="1" smtClean="0">
                    <a:solidFill>
                      <a:srgbClr val="83A6C1"/>
                    </a:solidFill>
                  </a:rPr>
                  <a:t>Ростов-на-Дону</a:t>
                </a:r>
              </a:p>
            </p:txBody>
          </p:sp>
          <p:sp>
            <p:nvSpPr>
              <p:cNvPr id="15607" name="Text Box 109"/>
              <p:cNvSpPr txBox="1">
                <a:spLocks noChangeArrowheads="1"/>
              </p:cNvSpPr>
              <p:nvPr/>
            </p:nvSpPr>
            <p:spPr bwMode="auto">
              <a:xfrm>
                <a:off x="809" y="3107"/>
                <a:ext cx="385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10800" rIns="18000" bIns="10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800" b="1" smtClean="0">
                    <a:solidFill>
                      <a:srgbClr val="83A6C1"/>
                    </a:solidFill>
                  </a:rPr>
                  <a:t>Волгоград</a:t>
                </a:r>
              </a:p>
            </p:txBody>
          </p:sp>
          <p:sp>
            <p:nvSpPr>
              <p:cNvPr id="15608" name="Text Box 110"/>
              <p:cNvSpPr txBox="1">
                <a:spLocks noChangeArrowheads="1"/>
              </p:cNvSpPr>
              <p:nvPr/>
            </p:nvSpPr>
            <p:spPr bwMode="auto">
              <a:xfrm>
                <a:off x="631" y="3016"/>
                <a:ext cx="431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10800" rIns="18000" bIns="10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800" b="1" smtClean="0">
                    <a:solidFill>
                      <a:srgbClr val="83A6C1"/>
                    </a:solidFill>
                  </a:rPr>
                  <a:t>Волгодонск</a:t>
                </a:r>
              </a:p>
            </p:txBody>
          </p:sp>
          <p:sp>
            <p:nvSpPr>
              <p:cNvPr id="15609" name="Text Box 111"/>
              <p:cNvSpPr txBox="1">
                <a:spLocks noChangeArrowheads="1"/>
              </p:cNvSpPr>
              <p:nvPr/>
            </p:nvSpPr>
            <p:spPr bwMode="auto">
              <a:xfrm>
                <a:off x="509" y="3252"/>
                <a:ext cx="441" cy="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10800" rIns="18000" bIns="10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800" b="1" smtClean="0">
                    <a:solidFill>
                      <a:srgbClr val="83A6C1"/>
                    </a:solidFill>
                  </a:rPr>
                  <a:t>Ставрополь</a:t>
                </a:r>
              </a:p>
            </p:txBody>
          </p:sp>
          <p:sp>
            <p:nvSpPr>
              <p:cNvPr id="15610" name="Text Box 112"/>
              <p:cNvSpPr txBox="1">
                <a:spLocks noChangeArrowheads="1"/>
              </p:cNvSpPr>
              <p:nvPr/>
            </p:nvSpPr>
            <p:spPr bwMode="auto">
              <a:xfrm>
                <a:off x="635" y="3526"/>
                <a:ext cx="393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10800" rIns="18000" bIns="10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800" b="1" smtClean="0">
                    <a:solidFill>
                      <a:srgbClr val="83A6C1"/>
                    </a:solidFill>
                  </a:rPr>
                  <a:t>Махачкала</a:t>
                </a:r>
                <a:endParaRPr lang="ru-RU" altLang="ru-RU" sz="800" b="1" i="1" smtClean="0">
                  <a:solidFill>
                    <a:srgbClr val="83A6C1"/>
                  </a:solidFill>
                </a:endParaRPr>
              </a:p>
            </p:txBody>
          </p:sp>
          <p:sp>
            <p:nvSpPr>
              <p:cNvPr id="15611" name="Text Box 113"/>
              <p:cNvSpPr txBox="1">
                <a:spLocks noChangeArrowheads="1"/>
              </p:cNvSpPr>
              <p:nvPr/>
            </p:nvSpPr>
            <p:spPr bwMode="auto">
              <a:xfrm>
                <a:off x="4796" y="2005"/>
                <a:ext cx="312" cy="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36000" rIns="18000" bIns="360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800" b="1" smtClean="0">
                    <a:solidFill>
                      <a:srgbClr val="83A6C1"/>
                    </a:solidFill>
                  </a:rPr>
                  <a:t>Магадан</a:t>
                </a:r>
              </a:p>
            </p:txBody>
          </p:sp>
          <p:sp>
            <p:nvSpPr>
              <p:cNvPr id="15612" name="Text Box 114"/>
              <p:cNvSpPr txBox="1">
                <a:spLocks noChangeArrowheads="1"/>
              </p:cNvSpPr>
              <p:nvPr/>
            </p:nvSpPr>
            <p:spPr bwMode="auto">
              <a:xfrm>
                <a:off x="4865" y="3041"/>
                <a:ext cx="389" cy="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36000" rIns="18000" bIns="360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800" b="1" smtClean="0">
                    <a:solidFill>
                      <a:srgbClr val="83A6C1"/>
                    </a:solidFill>
                  </a:rPr>
                  <a:t>Хабаровск</a:t>
                </a:r>
              </a:p>
            </p:txBody>
          </p:sp>
          <p:sp>
            <p:nvSpPr>
              <p:cNvPr id="15613" name="Text Box 115"/>
              <p:cNvSpPr txBox="1">
                <a:spLocks noChangeArrowheads="1"/>
              </p:cNvSpPr>
              <p:nvPr/>
            </p:nvSpPr>
            <p:spPr bwMode="auto">
              <a:xfrm>
                <a:off x="554" y="2627"/>
                <a:ext cx="188" cy="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10800" rIns="18000" bIns="10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800" b="1" smtClean="0">
                    <a:solidFill>
                      <a:srgbClr val="83A6C1"/>
                    </a:solidFill>
                  </a:rPr>
                  <a:t>Тула</a:t>
                </a:r>
              </a:p>
            </p:txBody>
          </p:sp>
          <p:sp>
            <p:nvSpPr>
              <p:cNvPr id="680052" name="Text Box 116"/>
              <p:cNvSpPr txBox="1">
                <a:spLocks noChangeArrowheads="1"/>
              </p:cNvSpPr>
              <p:nvPr/>
            </p:nvSpPr>
            <p:spPr bwMode="auto">
              <a:xfrm flipH="1">
                <a:off x="690" y="2456"/>
                <a:ext cx="466" cy="16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70000"/>
                  </a:lnSpc>
                  <a:spcBef>
                    <a:spcPct val="4500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83A6C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МОСКВА</a:t>
                </a:r>
                <a:r>
                  <a:rPr lang="en-US" altLang="ru-RU" sz="800" b="1">
                    <a:solidFill>
                      <a:srgbClr val="83A6C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/>
                </a:r>
                <a:br>
                  <a:rPr lang="en-US" altLang="ru-RU" sz="800" b="1">
                    <a:solidFill>
                      <a:srgbClr val="83A6C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</a:br>
                <a:r>
                  <a:rPr lang="ru-RU" altLang="ru-RU" sz="800" b="1">
                    <a:solidFill>
                      <a:srgbClr val="83A6C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и</a:t>
                </a:r>
                <a:r>
                  <a:rPr lang="en-US" altLang="ru-RU" sz="800" b="1">
                    <a:solidFill>
                      <a:srgbClr val="83A6C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/>
                </a:r>
                <a:br>
                  <a:rPr lang="en-US" altLang="ru-RU" sz="800" b="1">
                    <a:solidFill>
                      <a:srgbClr val="83A6C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</a:br>
                <a:r>
                  <a:rPr lang="ru-RU" altLang="ru-RU" sz="800" b="1">
                    <a:solidFill>
                      <a:srgbClr val="83A6C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область</a:t>
                </a:r>
              </a:p>
            </p:txBody>
          </p:sp>
        </p:grpSp>
        <p:grpSp>
          <p:nvGrpSpPr>
            <p:cNvPr id="15576" name="Group 117"/>
            <p:cNvGrpSpPr>
              <a:grpSpLocks/>
            </p:cNvGrpSpPr>
            <p:nvPr/>
          </p:nvGrpSpPr>
          <p:grpSpPr bwMode="auto">
            <a:xfrm>
              <a:off x="93" y="1602"/>
              <a:ext cx="5272" cy="2069"/>
              <a:chOff x="93" y="1602"/>
              <a:chExt cx="5272" cy="2069"/>
            </a:xfrm>
          </p:grpSpPr>
          <p:sp>
            <p:nvSpPr>
              <p:cNvPr id="15577" name="Freeform 118"/>
              <p:cNvSpPr>
                <a:spLocks/>
              </p:cNvSpPr>
              <p:nvPr/>
            </p:nvSpPr>
            <p:spPr bwMode="auto">
              <a:xfrm>
                <a:off x="955" y="2618"/>
                <a:ext cx="343" cy="197"/>
              </a:xfrm>
              <a:custGeom>
                <a:avLst/>
                <a:gdLst>
                  <a:gd name="T0" fmla="*/ 86 w 345"/>
                  <a:gd name="T1" fmla="*/ 14 h 204"/>
                  <a:gd name="T2" fmla="*/ 64 w 345"/>
                  <a:gd name="T3" fmla="*/ 14 h 204"/>
                  <a:gd name="T4" fmla="*/ 46 w 345"/>
                  <a:gd name="T5" fmla="*/ 14 h 204"/>
                  <a:gd name="T6" fmla="*/ 19 w 345"/>
                  <a:gd name="T7" fmla="*/ 14 h 204"/>
                  <a:gd name="T8" fmla="*/ 6 w 345"/>
                  <a:gd name="T9" fmla="*/ 14 h 204"/>
                  <a:gd name="T10" fmla="*/ 22 w 345"/>
                  <a:gd name="T11" fmla="*/ 14 h 204"/>
                  <a:gd name="T12" fmla="*/ 42 w 345"/>
                  <a:gd name="T13" fmla="*/ 18 h 204"/>
                  <a:gd name="T14" fmla="*/ 54 w 345"/>
                  <a:gd name="T15" fmla="*/ 21 h 204"/>
                  <a:gd name="T16" fmla="*/ 66 w 345"/>
                  <a:gd name="T17" fmla="*/ 25 h 204"/>
                  <a:gd name="T18" fmla="*/ 75 w 345"/>
                  <a:gd name="T19" fmla="*/ 29 h 204"/>
                  <a:gd name="T20" fmla="*/ 82 w 345"/>
                  <a:gd name="T21" fmla="*/ 30 h 204"/>
                  <a:gd name="T22" fmla="*/ 86 w 345"/>
                  <a:gd name="T23" fmla="*/ 31 h 204"/>
                  <a:gd name="T24" fmla="*/ 86 w 345"/>
                  <a:gd name="T25" fmla="*/ 30 h 204"/>
                  <a:gd name="T26" fmla="*/ 86 w 345"/>
                  <a:gd name="T27" fmla="*/ 30 h 204"/>
                  <a:gd name="T28" fmla="*/ 86 w 345"/>
                  <a:gd name="T29" fmla="*/ 28 h 204"/>
                  <a:gd name="T30" fmla="*/ 98 w 345"/>
                  <a:gd name="T31" fmla="*/ 30 h 204"/>
                  <a:gd name="T32" fmla="*/ 125 w 345"/>
                  <a:gd name="T33" fmla="*/ 28 h 204"/>
                  <a:gd name="T34" fmla="*/ 129 w 345"/>
                  <a:gd name="T35" fmla="*/ 25 h 204"/>
                  <a:gd name="T36" fmla="*/ 147 w 345"/>
                  <a:gd name="T37" fmla="*/ 22 h 204"/>
                  <a:gd name="T38" fmla="*/ 147 w 345"/>
                  <a:gd name="T39" fmla="*/ 18 h 204"/>
                  <a:gd name="T40" fmla="*/ 185 w 345"/>
                  <a:gd name="T41" fmla="*/ 14 h 204"/>
                  <a:gd name="T42" fmla="*/ 209 w 345"/>
                  <a:gd name="T43" fmla="*/ 14 h 204"/>
                  <a:gd name="T44" fmla="*/ 225 w 345"/>
                  <a:gd name="T45" fmla="*/ 14 h 204"/>
                  <a:gd name="T46" fmla="*/ 227 w 345"/>
                  <a:gd name="T47" fmla="*/ 14 h 204"/>
                  <a:gd name="T48" fmla="*/ 239 w 345"/>
                  <a:gd name="T49" fmla="*/ 14 h 204"/>
                  <a:gd name="T50" fmla="*/ 227 w 345"/>
                  <a:gd name="T51" fmla="*/ 14 h 204"/>
                  <a:gd name="T52" fmla="*/ 217 w 345"/>
                  <a:gd name="T53" fmla="*/ 14 h 204"/>
                  <a:gd name="T54" fmla="*/ 206 w 345"/>
                  <a:gd name="T55" fmla="*/ 5 h 204"/>
                  <a:gd name="T56" fmla="*/ 194 w 345"/>
                  <a:gd name="T57" fmla="*/ 12 h 204"/>
                  <a:gd name="T58" fmla="*/ 183 w 345"/>
                  <a:gd name="T59" fmla="*/ 14 h 204"/>
                  <a:gd name="T60" fmla="*/ 134 w 345"/>
                  <a:gd name="T61" fmla="*/ 11 h 204"/>
                  <a:gd name="T62" fmla="*/ 122 w 345"/>
                  <a:gd name="T63" fmla="*/ 2 h 204"/>
                  <a:gd name="T64" fmla="*/ 110 w 345"/>
                  <a:gd name="T65" fmla="*/ 14 h 204"/>
                  <a:gd name="T66" fmla="*/ 95 w 345"/>
                  <a:gd name="T67" fmla="*/ 14 h 204"/>
                  <a:gd name="T68" fmla="*/ 86 w 345"/>
                  <a:gd name="T69" fmla="*/ 14 h 204"/>
                  <a:gd name="T70" fmla="*/ 86 w 345"/>
                  <a:gd name="T71" fmla="*/ 14 h 20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45"/>
                  <a:gd name="T109" fmla="*/ 0 h 204"/>
                  <a:gd name="T110" fmla="*/ 345 w 345"/>
                  <a:gd name="T111" fmla="*/ 204 h 204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45" h="204">
                    <a:moveTo>
                      <a:pt x="94" y="35"/>
                    </a:moveTo>
                    <a:cubicBezTo>
                      <a:pt x="91" y="52"/>
                      <a:pt x="80" y="56"/>
                      <a:pt x="64" y="57"/>
                    </a:cubicBezTo>
                    <a:cubicBezTo>
                      <a:pt x="59" y="61"/>
                      <a:pt x="52" y="65"/>
                      <a:pt x="46" y="66"/>
                    </a:cubicBezTo>
                    <a:cubicBezTo>
                      <a:pt x="38" y="70"/>
                      <a:pt x="28" y="73"/>
                      <a:pt x="19" y="75"/>
                    </a:cubicBezTo>
                    <a:cubicBezTo>
                      <a:pt x="15" y="78"/>
                      <a:pt x="10" y="80"/>
                      <a:pt x="6" y="83"/>
                    </a:cubicBezTo>
                    <a:cubicBezTo>
                      <a:pt x="0" y="94"/>
                      <a:pt x="12" y="105"/>
                      <a:pt x="22" y="110"/>
                    </a:cubicBezTo>
                    <a:cubicBezTo>
                      <a:pt x="27" y="117"/>
                      <a:pt x="34" y="123"/>
                      <a:pt x="42" y="128"/>
                    </a:cubicBezTo>
                    <a:cubicBezTo>
                      <a:pt x="45" y="133"/>
                      <a:pt x="51" y="135"/>
                      <a:pt x="54" y="140"/>
                    </a:cubicBezTo>
                    <a:cubicBezTo>
                      <a:pt x="59" y="147"/>
                      <a:pt x="61" y="155"/>
                      <a:pt x="66" y="162"/>
                    </a:cubicBezTo>
                    <a:cubicBezTo>
                      <a:pt x="67" y="170"/>
                      <a:pt x="69" y="178"/>
                      <a:pt x="75" y="183"/>
                    </a:cubicBezTo>
                    <a:cubicBezTo>
                      <a:pt x="76" y="189"/>
                      <a:pt x="77" y="191"/>
                      <a:pt x="82" y="195"/>
                    </a:cubicBezTo>
                    <a:cubicBezTo>
                      <a:pt x="86" y="202"/>
                      <a:pt x="88" y="204"/>
                      <a:pt x="96" y="201"/>
                    </a:cubicBezTo>
                    <a:cubicBezTo>
                      <a:pt x="100" y="196"/>
                      <a:pt x="102" y="195"/>
                      <a:pt x="108" y="194"/>
                    </a:cubicBezTo>
                    <a:cubicBezTo>
                      <a:pt x="114" y="191"/>
                      <a:pt x="117" y="191"/>
                      <a:pt x="124" y="192"/>
                    </a:cubicBezTo>
                    <a:cubicBezTo>
                      <a:pt x="133" y="190"/>
                      <a:pt x="130" y="185"/>
                      <a:pt x="136" y="179"/>
                    </a:cubicBezTo>
                    <a:cubicBezTo>
                      <a:pt x="148" y="180"/>
                      <a:pt x="147" y="183"/>
                      <a:pt x="153" y="192"/>
                    </a:cubicBezTo>
                    <a:cubicBezTo>
                      <a:pt x="178" y="191"/>
                      <a:pt x="170" y="195"/>
                      <a:pt x="180" y="182"/>
                    </a:cubicBezTo>
                    <a:cubicBezTo>
                      <a:pt x="182" y="170"/>
                      <a:pt x="187" y="178"/>
                      <a:pt x="184" y="162"/>
                    </a:cubicBezTo>
                    <a:cubicBezTo>
                      <a:pt x="186" y="151"/>
                      <a:pt x="192" y="149"/>
                      <a:pt x="202" y="144"/>
                    </a:cubicBezTo>
                    <a:cubicBezTo>
                      <a:pt x="206" y="138"/>
                      <a:pt x="205" y="134"/>
                      <a:pt x="202" y="128"/>
                    </a:cubicBezTo>
                    <a:cubicBezTo>
                      <a:pt x="199" y="111"/>
                      <a:pt x="225" y="95"/>
                      <a:pt x="240" y="92"/>
                    </a:cubicBezTo>
                    <a:cubicBezTo>
                      <a:pt x="254" y="93"/>
                      <a:pt x="258" y="97"/>
                      <a:pt x="270" y="99"/>
                    </a:cubicBezTo>
                    <a:cubicBezTo>
                      <a:pt x="278" y="98"/>
                      <a:pt x="288" y="72"/>
                      <a:pt x="303" y="72"/>
                    </a:cubicBezTo>
                    <a:cubicBezTo>
                      <a:pt x="307" y="79"/>
                      <a:pt x="298" y="88"/>
                      <a:pt x="306" y="87"/>
                    </a:cubicBezTo>
                    <a:cubicBezTo>
                      <a:pt x="310" y="80"/>
                      <a:pt x="322" y="70"/>
                      <a:pt x="330" y="68"/>
                    </a:cubicBezTo>
                    <a:cubicBezTo>
                      <a:pt x="345" y="42"/>
                      <a:pt x="307" y="41"/>
                      <a:pt x="307" y="23"/>
                    </a:cubicBezTo>
                    <a:cubicBezTo>
                      <a:pt x="305" y="12"/>
                      <a:pt x="294" y="19"/>
                      <a:pt x="286" y="14"/>
                    </a:cubicBezTo>
                    <a:cubicBezTo>
                      <a:pt x="282" y="7"/>
                      <a:pt x="273" y="6"/>
                      <a:pt x="265" y="5"/>
                    </a:cubicBezTo>
                    <a:cubicBezTo>
                      <a:pt x="257" y="1"/>
                      <a:pt x="255" y="8"/>
                      <a:pt x="249" y="12"/>
                    </a:cubicBezTo>
                    <a:cubicBezTo>
                      <a:pt x="246" y="18"/>
                      <a:pt x="244" y="20"/>
                      <a:pt x="238" y="23"/>
                    </a:cubicBezTo>
                    <a:cubicBezTo>
                      <a:pt x="211" y="14"/>
                      <a:pt x="231" y="12"/>
                      <a:pt x="189" y="11"/>
                    </a:cubicBezTo>
                    <a:cubicBezTo>
                      <a:pt x="183" y="9"/>
                      <a:pt x="181" y="7"/>
                      <a:pt x="177" y="2"/>
                    </a:cubicBezTo>
                    <a:cubicBezTo>
                      <a:pt x="169" y="4"/>
                      <a:pt x="171" y="10"/>
                      <a:pt x="165" y="15"/>
                    </a:cubicBezTo>
                    <a:cubicBezTo>
                      <a:pt x="161" y="22"/>
                      <a:pt x="158" y="23"/>
                      <a:pt x="150" y="24"/>
                    </a:cubicBezTo>
                    <a:cubicBezTo>
                      <a:pt x="140" y="23"/>
                      <a:pt x="142" y="19"/>
                      <a:pt x="133" y="17"/>
                    </a:cubicBezTo>
                    <a:cubicBezTo>
                      <a:pt x="109" y="0"/>
                      <a:pt x="126" y="39"/>
                      <a:pt x="94" y="35"/>
                    </a:cubicBezTo>
                    <a:close/>
                  </a:path>
                </a:pathLst>
              </a:custGeom>
              <a:solidFill>
                <a:schemeClr val="tx2">
                  <a:alpha val="10196"/>
                </a:schemeClr>
              </a:solidFill>
              <a:ln w="1905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78" name="Freeform 119"/>
              <p:cNvSpPr>
                <a:spLocks/>
              </p:cNvSpPr>
              <p:nvPr/>
            </p:nvSpPr>
            <p:spPr bwMode="auto">
              <a:xfrm>
                <a:off x="902" y="2733"/>
                <a:ext cx="220" cy="141"/>
              </a:xfrm>
              <a:custGeom>
                <a:avLst/>
                <a:gdLst>
                  <a:gd name="T0" fmla="*/ 0 w 221"/>
                  <a:gd name="T1" fmla="*/ 12 h 147"/>
                  <a:gd name="T2" fmla="*/ 29 w 221"/>
                  <a:gd name="T3" fmla="*/ 12 h 147"/>
                  <a:gd name="T4" fmla="*/ 75 w 221"/>
                  <a:gd name="T5" fmla="*/ 12 h 147"/>
                  <a:gd name="T6" fmla="*/ 83 w 221"/>
                  <a:gd name="T7" fmla="*/ 12 h 147"/>
                  <a:gd name="T8" fmla="*/ 92 w 221"/>
                  <a:gd name="T9" fmla="*/ 12 h 147"/>
                  <a:gd name="T10" fmla="*/ 110 w 221"/>
                  <a:gd name="T11" fmla="*/ 12 h 147"/>
                  <a:gd name="T12" fmla="*/ 110 w 221"/>
                  <a:gd name="T13" fmla="*/ 12 h 147"/>
                  <a:gd name="T14" fmla="*/ 110 w 221"/>
                  <a:gd name="T15" fmla="*/ 14 h 147"/>
                  <a:gd name="T16" fmla="*/ 112 w 221"/>
                  <a:gd name="T17" fmla="*/ 12 h 147"/>
                  <a:gd name="T18" fmla="*/ 136 w 221"/>
                  <a:gd name="T19" fmla="*/ 12 h 147"/>
                  <a:gd name="T20" fmla="*/ 148 w 221"/>
                  <a:gd name="T21" fmla="*/ 12 h 147"/>
                  <a:gd name="T22" fmla="*/ 160 w 221"/>
                  <a:gd name="T23" fmla="*/ 12 h 147"/>
                  <a:gd name="T24" fmla="*/ 149 w 221"/>
                  <a:gd name="T25" fmla="*/ 12 h 147"/>
                  <a:gd name="T26" fmla="*/ 136 w 221"/>
                  <a:gd name="T27" fmla="*/ 12 h 147"/>
                  <a:gd name="T28" fmla="*/ 122 w 221"/>
                  <a:gd name="T29" fmla="*/ 12 h 147"/>
                  <a:gd name="T30" fmla="*/ 110 w 221"/>
                  <a:gd name="T31" fmla="*/ 12 h 147"/>
                  <a:gd name="T32" fmla="*/ 110 w 221"/>
                  <a:gd name="T33" fmla="*/ 12 h 147"/>
                  <a:gd name="T34" fmla="*/ 110 w 221"/>
                  <a:gd name="T35" fmla="*/ 12 h 147"/>
                  <a:gd name="T36" fmla="*/ 110 w 221"/>
                  <a:gd name="T37" fmla="*/ 12 h 147"/>
                  <a:gd name="T38" fmla="*/ 87 w 221"/>
                  <a:gd name="T39" fmla="*/ 3 h 147"/>
                  <a:gd name="T40" fmla="*/ 72 w 221"/>
                  <a:gd name="T41" fmla="*/ 10 h 147"/>
                  <a:gd name="T42" fmla="*/ 48 w 221"/>
                  <a:gd name="T43" fmla="*/ 12 h 147"/>
                  <a:gd name="T44" fmla="*/ 30 w 221"/>
                  <a:gd name="T45" fmla="*/ 12 h 147"/>
                  <a:gd name="T46" fmla="*/ 14 w 221"/>
                  <a:gd name="T47" fmla="*/ 12 h 147"/>
                  <a:gd name="T48" fmla="*/ 0 w 221"/>
                  <a:gd name="T49" fmla="*/ 12 h 14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221"/>
                  <a:gd name="T76" fmla="*/ 0 h 147"/>
                  <a:gd name="T77" fmla="*/ 221 w 221"/>
                  <a:gd name="T78" fmla="*/ 147 h 147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221" h="147">
                    <a:moveTo>
                      <a:pt x="0" y="48"/>
                    </a:moveTo>
                    <a:cubicBezTo>
                      <a:pt x="6" y="56"/>
                      <a:pt x="19" y="68"/>
                      <a:pt x="29" y="72"/>
                    </a:cubicBezTo>
                    <a:cubicBezTo>
                      <a:pt x="42" y="85"/>
                      <a:pt x="62" y="90"/>
                      <a:pt x="75" y="103"/>
                    </a:cubicBezTo>
                    <a:cubicBezTo>
                      <a:pt x="77" y="107"/>
                      <a:pt x="80" y="114"/>
                      <a:pt x="83" y="117"/>
                    </a:cubicBezTo>
                    <a:cubicBezTo>
                      <a:pt x="86" y="120"/>
                      <a:pt x="92" y="124"/>
                      <a:pt x="92" y="124"/>
                    </a:cubicBezTo>
                    <a:cubicBezTo>
                      <a:pt x="100" y="114"/>
                      <a:pt x="101" y="117"/>
                      <a:pt x="116" y="118"/>
                    </a:cubicBezTo>
                    <a:cubicBezTo>
                      <a:pt x="119" y="119"/>
                      <a:pt x="122" y="119"/>
                      <a:pt x="125" y="121"/>
                    </a:cubicBezTo>
                    <a:cubicBezTo>
                      <a:pt x="136" y="129"/>
                      <a:pt x="140" y="140"/>
                      <a:pt x="153" y="147"/>
                    </a:cubicBezTo>
                    <a:cubicBezTo>
                      <a:pt x="161" y="144"/>
                      <a:pt x="160" y="136"/>
                      <a:pt x="167" y="132"/>
                    </a:cubicBezTo>
                    <a:cubicBezTo>
                      <a:pt x="172" y="128"/>
                      <a:pt x="189" y="129"/>
                      <a:pt x="191" y="129"/>
                    </a:cubicBezTo>
                    <a:cubicBezTo>
                      <a:pt x="196" y="125"/>
                      <a:pt x="198" y="121"/>
                      <a:pt x="203" y="117"/>
                    </a:cubicBezTo>
                    <a:cubicBezTo>
                      <a:pt x="206" y="111"/>
                      <a:pt x="209" y="109"/>
                      <a:pt x="215" y="106"/>
                    </a:cubicBezTo>
                    <a:cubicBezTo>
                      <a:pt x="221" y="98"/>
                      <a:pt x="207" y="87"/>
                      <a:pt x="204" y="79"/>
                    </a:cubicBezTo>
                    <a:cubicBezTo>
                      <a:pt x="202" y="69"/>
                      <a:pt x="202" y="63"/>
                      <a:pt x="191" y="61"/>
                    </a:cubicBezTo>
                    <a:cubicBezTo>
                      <a:pt x="182" y="62"/>
                      <a:pt x="186" y="71"/>
                      <a:pt x="177" y="72"/>
                    </a:cubicBezTo>
                    <a:cubicBezTo>
                      <a:pt x="171" y="73"/>
                      <a:pt x="165" y="76"/>
                      <a:pt x="159" y="76"/>
                    </a:cubicBezTo>
                    <a:cubicBezTo>
                      <a:pt x="151" y="82"/>
                      <a:pt x="151" y="82"/>
                      <a:pt x="140" y="81"/>
                    </a:cubicBezTo>
                    <a:cubicBezTo>
                      <a:pt x="128" y="76"/>
                      <a:pt x="131" y="70"/>
                      <a:pt x="126" y="60"/>
                    </a:cubicBezTo>
                    <a:cubicBezTo>
                      <a:pt x="125" y="52"/>
                      <a:pt x="121" y="49"/>
                      <a:pt x="117" y="42"/>
                    </a:cubicBezTo>
                    <a:cubicBezTo>
                      <a:pt x="114" y="24"/>
                      <a:pt x="99" y="18"/>
                      <a:pt x="87" y="3"/>
                    </a:cubicBezTo>
                    <a:cubicBezTo>
                      <a:pt x="81" y="0"/>
                      <a:pt x="79" y="9"/>
                      <a:pt x="72" y="10"/>
                    </a:cubicBezTo>
                    <a:cubicBezTo>
                      <a:pt x="65" y="14"/>
                      <a:pt x="54" y="15"/>
                      <a:pt x="48" y="21"/>
                    </a:cubicBezTo>
                    <a:cubicBezTo>
                      <a:pt x="40" y="29"/>
                      <a:pt x="42" y="44"/>
                      <a:pt x="30" y="46"/>
                    </a:cubicBezTo>
                    <a:cubicBezTo>
                      <a:pt x="21" y="51"/>
                      <a:pt x="32" y="46"/>
                      <a:pt x="14" y="46"/>
                    </a:cubicBezTo>
                    <a:cubicBezTo>
                      <a:pt x="9" y="46"/>
                      <a:pt x="0" y="48"/>
                      <a:pt x="0" y="48"/>
                    </a:cubicBezTo>
                    <a:close/>
                  </a:path>
                </a:pathLst>
              </a:custGeom>
              <a:solidFill>
                <a:schemeClr val="tx2">
                  <a:alpha val="10196"/>
                </a:schemeClr>
              </a:solidFill>
              <a:ln w="1905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79" name="Freeform 120"/>
              <p:cNvSpPr>
                <a:spLocks/>
              </p:cNvSpPr>
              <p:nvPr/>
            </p:nvSpPr>
            <p:spPr bwMode="auto">
              <a:xfrm>
                <a:off x="760" y="2460"/>
                <a:ext cx="178" cy="197"/>
              </a:xfrm>
              <a:custGeom>
                <a:avLst/>
                <a:gdLst>
                  <a:gd name="T0" fmla="*/ 0 w 179"/>
                  <a:gd name="T1" fmla="*/ 12 h 205"/>
                  <a:gd name="T2" fmla="*/ 14 w 179"/>
                  <a:gd name="T3" fmla="*/ 12 h 205"/>
                  <a:gd name="T4" fmla="*/ 36 w 179"/>
                  <a:gd name="T5" fmla="*/ 12 h 205"/>
                  <a:gd name="T6" fmla="*/ 41 w 179"/>
                  <a:gd name="T7" fmla="*/ 12 h 205"/>
                  <a:gd name="T8" fmla="*/ 36 w 179"/>
                  <a:gd name="T9" fmla="*/ 15 h 205"/>
                  <a:gd name="T10" fmla="*/ 33 w 179"/>
                  <a:gd name="T11" fmla="*/ 16 h 205"/>
                  <a:gd name="T12" fmla="*/ 42 w 179"/>
                  <a:gd name="T13" fmla="*/ 17 h 205"/>
                  <a:gd name="T14" fmla="*/ 50 w 179"/>
                  <a:gd name="T15" fmla="*/ 19 h 205"/>
                  <a:gd name="T16" fmla="*/ 62 w 179"/>
                  <a:gd name="T17" fmla="*/ 24 h 205"/>
                  <a:gd name="T18" fmla="*/ 78 w 179"/>
                  <a:gd name="T19" fmla="*/ 23 h 205"/>
                  <a:gd name="T20" fmla="*/ 89 w 179"/>
                  <a:gd name="T21" fmla="*/ 25 h 205"/>
                  <a:gd name="T22" fmla="*/ 101 w 179"/>
                  <a:gd name="T23" fmla="*/ 24 h 205"/>
                  <a:gd name="T24" fmla="*/ 106 w 179"/>
                  <a:gd name="T25" fmla="*/ 22 h 205"/>
                  <a:gd name="T26" fmla="*/ 113 w 179"/>
                  <a:gd name="T27" fmla="*/ 19 h 205"/>
                  <a:gd name="T28" fmla="*/ 92 w 179"/>
                  <a:gd name="T29" fmla="*/ 14 h 205"/>
                  <a:gd name="T30" fmla="*/ 89 w 179"/>
                  <a:gd name="T31" fmla="*/ 12 h 205"/>
                  <a:gd name="T32" fmla="*/ 101 w 179"/>
                  <a:gd name="T33" fmla="*/ 12 h 205"/>
                  <a:gd name="T34" fmla="*/ 121 w 179"/>
                  <a:gd name="T35" fmla="*/ 12 h 205"/>
                  <a:gd name="T36" fmla="*/ 97 w 179"/>
                  <a:gd name="T37" fmla="*/ 12 h 205"/>
                  <a:gd name="T38" fmla="*/ 89 w 179"/>
                  <a:gd name="T39" fmla="*/ 12 h 205"/>
                  <a:gd name="T40" fmla="*/ 89 w 179"/>
                  <a:gd name="T41" fmla="*/ 12 h 205"/>
                  <a:gd name="T42" fmla="*/ 81 w 179"/>
                  <a:gd name="T43" fmla="*/ 12 h 205"/>
                  <a:gd name="T44" fmla="*/ 74 w 179"/>
                  <a:gd name="T45" fmla="*/ 7 h 205"/>
                  <a:gd name="T46" fmla="*/ 66 w 179"/>
                  <a:gd name="T47" fmla="*/ 5 h 205"/>
                  <a:gd name="T48" fmla="*/ 53 w 179"/>
                  <a:gd name="T49" fmla="*/ 12 h 205"/>
                  <a:gd name="T50" fmla="*/ 45 w 179"/>
                  <a:gd name="T51" fmla="*/ 12 h 205"/>
                  <a:gd name="T52" fmla="*/ 18 w 179"/>
                  <a:gd name="T53" fmla="*/ 12 h 205"/>
                  <a:gd name="T54" fmla="*/ 0 w 179"/>
                  <a:gd name="T55" fmla="*/ 12 h 20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79"/>
                  <a:gd name="T85" fmla="*/ 0 h 205"/>
                  <a:gd name="T86" fmla="*/ 179 w 179"/>
                  <a:gd name="T87" fmla="*/ 205 h 205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79" h="205">
                    <a:moveTo>
                      <a:pt x="0" y="56"/>
                    </a:moveTo>
                    <a:cubicBezTo>
                      <a:pt x="7" y="59"/>
                      <a:pt x="9" y="65"/>
                      <a:pt x="14" y="71"/>
                    </a:cubicBezTo>
                    <a:cubicBezTo>
                      <a:pt x="16" y="83"/>
                      <a:pt x="29" y="96"/>
                      <a:pt x="36" y="106"/>
                    </a:cubicBezTo>
                    <a:cubicBezTo>
                      <a:pt x="37" y="112"/>
                      <a:pt x="38" y="116"/>
                      <a:pt x="41" y="121"/>
                    </a:cubicBezTo>
                    <a:cubicBezTo>
                      <a:pt x="42" y="130"/>
                      <a:pt x="45" y="138"/>
                      <a:pt x="36" y="142"/>
                    </a:cubicBezTo>
                    <a:cubicBezTo>
                      <a:pt x="35" y="143"/>
                      <a:pt x="32" y="144"/>
                      <a:pt x="33" y="146"/>
                    </a:cubicBezTo>
                    <a:cubicBezTo>
                      <a:pt x="34" y="149"/>
                      <a:pt x="40" y="149"/>
                      <a:pt x="42" y="151"/>
                    </a:cubicBezTo>
                    <a:cubicBezTo>
                      <a:pt x="46" y="155"/>
                      <a:pt x="48" y="160"/>
                      <a:pt x="50" y="164"/>
                    </a:cubicBezTo>
                    <a:cubicBezTo>
                      <a:pt x="53" y="178"/>
                      <a:pt x="57" y="190"/>
                      <a:pt x="62" y="202"/>
                    </a:cubicBezTo>
                    <a:cubicBezTo>
                      <a:pt x="68" y="200"/>
                      <a:pt x="72" y="197"/>
                      <a:pt x="78" y="196"/>
                    </a:cubicBezTo>
                    <a:cubicBezTo>
                      <a:pt x="88" y="197"/>
                      <a:pt x="92" y="200"/>
                      <a:pt x="101" y="205"/>
                    </a:cubicBezTo>
                    <a:cubicBezTo>
                      <a:pt x="119" y="200"/>
                      <a:pt x="156" y="199"/>
                      <a:pt x="156" y="199"/>
                    </a:cubicBezTo>
                    <a:cubicBezTo>
                      <a:pt x="160" y="193"/>
                      <a:pt x="157" y="190"/>
                      <a:pt x="161" y="184"/>
                    </a:cubicBezTo>
                    <a:cubicBezTo>
                      <a:pt x="163" y="175"/>
                      <a:pt x="167" y="178"/>
                      <a:pt x="168" y="167"/>
                    </a:cubicBezTo>
                    <a:cubicBezTo>
                      <a:pt x="166" y="155"/>
                      <a:pt x="157" y="141"/>
                      <a:pt x="147" y="134"/>
                    </a:cubicBezTo>
                    <a:cubicBezTo>
                      <a:pt x="143" y="128"/>
                      <a:pt x="145" y="124"/>
                      <a:pt x="141" y="118"/>
                    </a:cubicBezTo>
                    <a:cubicBezTo>
                      <a:pt x="143" y="111"/>
                      <a:pt x="153" y="104"/>
                      <a:pt x="156" y="97"/>
                    </a:cubicBezTo>
                    <a:cubicBezTo>
                      <a:pt x="159" y="84"/>
                      <a:pt x="162" y="78"/>
                      <a:pt x="176" y="76"/>
                    </a:cubicBezTo>
                    <a:cubicBezTo>
                      <a:pt x="179" y="61"/>
                      <a:pt x="179" y="50"/>
                      <a:pt x="152" y="49"/>
                    </a:cubicBezTo>
                    <a:cubicBezTo>
                      <a:pt x="134" y="33"/>
                      <a:pt x="124" y="35"/>
                      <a:pt x="104" y="31"/>
                    </a:cubicBezTo>
                    <a:cubicBezTo>
                      <a:pt x="98" y="30"/>
                      <a:pt x="95" y="29"/>
                      <a:pt x="90" y="26"/>
                    </a:cubicBezTo>
                    <a:cubicBezTo>
                      <a:pt x="87" y="24"/>
                      <a:pt x="81" y="19"/>
                      <a:pt x="81" y="19"/>
                    </a:cubicBezTo>
                    <a:cubicBezTo>
                      <a:pt x="80" y="13"/>
                      <a:pt x="79" y="11"/>
                      <a:pt x="74" y="7"/>
                    </a:cubicBezTo>
                    <a:cubicBezTo>
                      <a:pt x="70" y="1"/>
                      <a:pt x="72" y="0"/>
                      <a:pt x="66" y="5"/>
                    </a:cubicBezTo>
                    <a:cubicBezTo>
                      <a:pt x="64" y="9"/>
                      <a:pt x="57" y="15"/>
                      <a:pt x="53" y="17"/>
                    </a:cubicBezTo>
                    <a:cubicBezTo>
                      <a:pt x="49" y="19"/>
                      <a:pt x="45" y="14"/>
                      <a:pt x="45" y="14"/>
                    </a:cubicBezTo>
                    <a:cubicBezTo>
                      <a:pt x="37" y="18"/>
                      <a:pt x="26" y="30"/>
                      <a:pt x="18" y="35"/>
                    </a:cubicBezTo>
                    <a:cubicBezTo>
                      <a:pt x="14" y="42"/>
                      <a:pt x="6" y="51"/>
                      <a:pt x="0" y="56"/>
                    </a:cubicBezTo>
                    <a:close/>
                  </a:path>
                </a:pathLst>
              </a:custGeom>
              <a:solidFill>
                <a:schemeClr val="tx2">
                  <a:alpha val="10196"/>
                </a:schemeClr>
              </a:solidFill>
              <a:ln w="1905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80" name="Freeform 121"/>
              <p:cNvSpPr>
                <a:spLocks/>
              </p:cNvSpPr>
              <p:nvPr/>
            </p:nvSpPr>
            <p:spPr bwMode="auto">
              <a:xfrm>
                <a:off x="2381" y="3380"/>
                <a:ext cx="421" cy="273"/>
              </a:xfrm>
              <a:custGeom>
                <a:avLst/>
                <a:gdLst>
                  <a:gd name="T0" fmla="*/ 5 w 423"/>
                  <a:gd name="T1" fmla="*/ 14 h 283"/>
                  <a:gd name="T2" fmla="*/ 23 w 423"/>
                  <a:gd name="T3" fmla="*/ 16 h 283"/>
                  <a:gd name="T4" fmla="*/ 37 w 423"/>
                  <a:gd name="T5" fmla="*/ 24 h 283"/>
                  <a:gd name="T6" fmla="*/ 59 w 423"/>
                  <a:gd name="T7" fmla="*/ 32 h 283"/>
                  <a:gd name="T8" fmla="*/ 71 w 423"/>
                  <a:gd name="T9" fmla="*/ 37 h 283"/>
                  <a:gd name="T10" fmla="*/ 105 w 423"/>
                  <a:gd name="T11" fmla="*/ 31 h 283"/>
                  <a:gd name="T12" fmla="*/ 105 w 423"/>
                  <a:gd name="T13" fmla="*/ 35 h 283"/>
                  <a:gd name="T14" fmla="*/ 122 w 423"/>
                  <a:gd name="T15" fmla="*/ 37 h 283"/>
                  <a:gd name="T16" fmla="*/ 142 w 423"/>
                  <a:gd name="T17" fmla="*/ 38 h 283"/>
                  <a:gd name="T18" fmla="*/ 158 w 423"/>
                  <a:gd name="T19" fmla="*/ 36 h 283"/>
                  <a:gd name="T20" fmla="*/ 182 w 423"/>
                  <a:gd name="T21" fmla="*/ 36 h 283"/>
                  <a:gd name="T22" fmla="*/ 194 w 423"/>
                  <a:gd name="T23" fmla="*/ 37 h 283"/>
                  <a:gd name="T24" fmla="*/ 206 w 423"/>
                  <a:gd name="T25" fmla="*/ 38 h 283"/>
                  <a:gd name="T26" fmla="*/ 208 w 423"/>
                  <a:gd name="T27" fmla="*/ 38 h 283"/>
                  <a:gd name="T28" fmla="*/ 220 w 423"/>
                  <a:gd name="T29" fmla="*/ 39 h 283"/>
                  <a:gd name="T30" fmla="*/ 240 w 423"/>
                  <a:gd name="T31" fmla="*/ 39 h 283"/>
                  <a:gd name="T32" fmla="*/ 226 w 423"/>
                  <a:gd name="T33" fmla="*/ 38 h 283"/>
                  <a:gd name="T34" fmla="*/ 238 w 423"/>
                  <a:gd name="T35" fmla="*/ 35 h 283"/>
                  <a:gd name="T36" fmla="*/ 270 w 423"/>
                  <a:gd name="T37" fmla="*/ 33 h 283"/>
                  <a:gd name="T38" fmla="*/ 282 w 423"/>
                  <a:gd name="T39" fmla="*/ 30 h 283"/>
                  <a:gd name="T40" fmla="*/ 304 w 423"/>
                  <a:gd name="T41" fmla="*/ 27 h 283"/>
                  <a:gd name="T42" fmla="*/ 307 w 423"/>
                  <a:gd name="T43" fmla="*/ 22 h 283"/>
                  <a:gd name="T44" fmla="*/ 315 w 423"/>
                  <a:gd name="T45" fmla="*/ 19 h 283"/>
                  <a:gd name="T46" fmla="*/ 307 w 423"/>
                  <a:gd name="T47" fmla="*/ 14 h 283"/>
                  <a:gd name="T48" fmla="*/ 303 w 423"/>
                  <a:gd name="T49" fmla="*/ 14 h 283"/>
                  <a:gd name="T50" fmla="*/ 301 w 423"/>
                  <a:gd name="T51" fmla="*/ 14 h 283"/>
                  <a:gd name="T52" fmla="*/ 275 w 423"/>
                  <a:gd name="T53" fmla="*/ 14 h 283"/>
                  <a:gd name="T54" fmla="*/ 271 w 423"/>
                  <a:gd name="T55" fmla="*/ 12 h 283"/>
                  <a:gd name="T56" fmla="*/ 265 w 423"/>
                  <a:gd name="T57" fmla="*/ 14 h 283"/>
                  <a:gd name="T58" fmla="*/ 224 w 423"/>
                  <a:gd name="T59" fmla="*/ 14 h 283"/>
                  <a:gd name="T60" fmla="*/ 208 w 423"/>
                  <a:gd name="T61" fmla="*/ 14 h 283"/>
                  <a:gd name="T62" fmla="*/ 182 w 423"/>
                  <a:gd name="T63" fmla="*/ 14 h 283"/>
                  <a:gd name="T64" fmla="*/ 160 w 423"/>
                  <a:gd name="T65" fmla="*/ 14 h 283"/>
                  <a:gd name="T66" fmla="*/ 142 w 423"/>
                  <a:gd name="T67" fmla="*/ 14 h 283"/>
                  <a:gd name="T68" fmla="*/ 128 w 423"/>
                  <a:gd name="T69" fmla="*/ 14 h 283"/>
                  <a:gd name="T70" fmla="*/ 110 w 423"/>
                  <a:gd name="T71" fmla="*/ 14 h 283"/>
                  <a:gd name="T72" fmla="*/ 105 w 423"/>
                  <a:gd name="T73" fmla="*/ 4 h 283"/>
                  <a:gd name="T74" fmla="*/ 105 w 423"/>
                  <a:gd name="T75" fmla="*/ 14 h 283"/>
                  <a:gd name="T76" fmla="*/ 53 w 423"/>
                  <a:gd name="T77" fmla="*/ 14 h 283"/>
                  <a:gd name="T78" fmla="*/ 29 w 423"/>
                  <a:gd name="T79" fmla="*/ 14 h 283"/>
                  <a:gd name="T80" fmla="*/ 5 w 423"/>
                  <a:gd name="T81" fmla="*/ 14 h 283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423"/>
                  <a:gd name="T124" fmla="*/ 0 h 283"/>
                  <a:gd name="T125" fmla="*/ 423 w 423"/>
                  <a:gd name="T126" fmla="*/ 283 h 283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423" h="283">
                    <a:moveTo>
                      <a:pt x="5" y="44"/>
                    </a:moveTo>
                    <a:cubicBezTo>
                      <a:pt x="0" y="74"/>
                      <a:pt x="7" y="99"/>
                      <a:pt x="23" y="124"/>
                    </a:cubicBezTo>
                    <a:cubicBezTo>
                      <a:pt x="26" y="138"/>
                      <a:pt x="33" y="149"/>
                      <a:pt x="37" y="162"/>
                    </a:cubicBezTo>
                    <a:cubicBezTo>
                      <a:pt x="43" y="183"/>
                      <a:pt x="46" y="203"/>
                      <a:pt x="59" y="222"/>
                    </a:cubicBezTo>
                    <a:cubicBezTo>
                      <a:pt x="59" y="228"/>
                      <a:pt x="53" y="270"/>
                      <a:pt x="71" y="258"/>
                    </a:cubicBezTo>
                    <a:cubicBezTo>
                      <a:pt x="77" y="239"/>
                      <a:pt x="85" y="217"/>
                      <a:pt x="105" y="210"/>
                    </a:cubicBezTo>
                    <a:cubicBezTo>
                      <a:pt x="125" y="215"/>
                      <a:pt x="133" y="230"/>
                      <a:pt x="147" y="244"/>
                    </a:cubicBezTo>
                    <a:cubicBezTo>
                      <a:pt x="155" y="252"/>
                      <a:pt x="168" y="252"/>
                      <a:pt x="177" y="258"/>
                    </a:cubicBezTo>
                    <a:cubicBezTo>
                      <a:pt x="181" y="270"/>
                      <a:pt x="185" y="268"/>
                      <a:pt x="197" y="266"/>
                    </a:cubicBezTo>
                    <a:cubicBezTo>
                      <a:pt x="200" y="255"/>
                      <a:pt x="202" y="255"/>
                      <a:pt x="213" y="252"/>
                    </a:cubicBezTo>
                    <a:cubicBezTo>
                      <a:pt x="221" y="253"/>
                      <a:pt x="229" y="253"/>
                      <a:pt x="237" y="254"/>
                    </a:cubicBezTo>
                    <a:cubicBezTo>
                      <a:pt x="241" y="255"/>
                      <a:pt x="249" y="258"/>
                      <a:pt x="249" y="258"/>
                    </a:cubicBezTo>
                    <a:cubicBezTo>
                      <a:pt x="253" y="262"/>
                      <a:pt x="258" y="264"/>
                      <a:pt x="261" y="268"/>
                    </a:cubicBezTo>
                    <a:cubicBezTo>
                      <a:pt x="262" y="270"/>
                      <a:pt x="262" y="273"/>
                      <a:pt x="263" y="274"/>
                    </a:cubicBezTo>
                    <a:cubicBezTo>
                      <a:pt x="266" y="277"/>
                      <a:pt x="275" y="282"/>
                      <a:pt x="275" y="282"/>
                    </a:cubicBezTo>
                    <a:cubicBezTo>
                      <a:pt x="282" y="281"/>
                      <a:pt x="289" y="283"/>
                      <a:pt x="295" y="280"/>
                    </a:cubicBezTo>
                    <a:cubicBezTo>
                      <a:pt x="300" y="278"/>
                      <a:pt x="283" y="267"/>
                      <a:pt x="281" y="266"/>
                    </a:cubicBezTo>
                    <a:cubicBezTo>
                      <a:pt x="261" y="246"/>
                      <a:pt x="281" y="248"/>
                      <a:pt x="293" y="240"/>
                    </a:cubicBezTo>
                    <a:cubicBezTo>
                      <a:pt x="307" y="231"/>
                      <a:pt x="317" y="231"/>
                      <a:pt x="333" y="230"/>
                    </a:cubicBezTo>
                    <a:cubicBezTo>
                      <a:pt x="345" y="226"/>
                      <a:pt x="353" y="218"/>
                      <a:pt x="357" y="206"/>
                    </a:cubicBezTo>
                    <a:cubicBezTo>
                      <a:pt x="361" y="177"/>
                      <a:pt x="370" y="184"/>
                      <a:pt x="401" y="182"/>
                    </a:cubicBezTo>
                    <a:cubicBezTo>
                      <a:pt x="412" y="165"/>
                      <a:pt x="395" y="192"/>
                      <a:pt x="407" y="152"/>
                    </a:cubicBezTo>
                    <a:cubicBezTo>
                      <a:pt x="408" y="149"/>
                      <a:pt x="420" y="140"/>
                      <a:pt x="423" y="136"/>
                    </a:cubicBezTo>
                    <a:cubicBezTo>
                      <a:pt x="420" y="122"/>
                      <a:pt x="415" y="114"/>
                      <a:pt x="407" y="102"/>
                    </a:cubicBezTo>
                    <a:cubicBezTo>
                      <a:pt x="404" y="98"/>
                      <a:pt x="399" y="90"/>
                      <a:pt x="399" y="90"/>
                    </a:cubicBezTo>
                    <a:cubicBezTo>
                      <a:pt x="397" y="80"/>
                      <a:pt x="397" y="70"/>
                      <a:pt x="395" y="60"/>
                    </a:cubicBezTo>
                    <a:cubicBezTo>
                      <a:pt x="393" y="50"/>
                      <a:pt x="353" y="23"/>
                      <a:pt x="343" y="20"/>
                    </a:cubicBezTo>
                    <a:cubicBezTo>
                      <a:pt x="342" y="17"/>
                      <a:pt x="341" y="10"/>
                      <a:pt x="335" y="12"/>
                    </a:cubicBezTo>
                    <a:cubicBezTo>
                      <a:pt x="330" y="14"/>
                      <a:pt x="328" y="18"/>
                      <a:pt x="323" y="20"/>
                    </a:cubicBezTo>
                    <a:cubicBezTo>
                      <a:pt x="304" y="26"/>
                      <a:pt x="302" y="26"/>
                      <a:pt x="279" y="28"/>
                    </a:cubicBezTo>
                    <a:cubicBezTo>
                      <a:pt x="270" y="31"/>
                      <a:pt x="269" y="34"/>
                      <a:pt x="263" y="40"/>
                    </a:cubicBezTo>
                    <a:cubicBezTo>
                      <a:pt x="256" y="47"/>
                      <a:pt x="246" y="48"/>
                      <a:pt x="237" y="50"/>
                    </a:cubicBezTo>
                    <a:cubicBezTo>
                      <a:pt x="225" y="58"/>
                      <a:pt x="230" y="69"/>
                      <a:pt x="215" y="74"/>
                    </a:cubicBezTo>
                    <a:cubicBezTo>
                      <a:pt x="208" y="72"/>
                      <a:pt x="204" y="68"/>
                      <a:pt x="197" y="66"/>
                    </a:cubicBezTo>
                    <a:cubicBezTo>
                      <a:pt x="188" y="52"/>
                      <a:pt x="193" y="57"/>
                      <a:pt x="183" y="50"/>
                    </a:cubicBezTo>
                    <a:cubicBezTo>
                      <a:pt x="180" y="40"/>
                      <a:pt x="175" y="35"/>
                      <a:pt x="165" y="32"/>
                    </a:cubicBezTo>
                    <a:cubicBezTo>
                      <a:pt x="162" y="0"/>
                      <a:pt x="167" y="1"/>
                      <a:pt x="135" y="4"/>
                    </a:cubicBezTo>
                    <a:cubicBezTo>
                      <a:pt x="127" y="28"/>
                      <a:pt x="119" y="12"/>
                      <a:pt x="105" y="18"/>
                    </a:cubicBezTo>
                    <a:cubicBezTo>
                      <a:pt x="93" y="36"/>
                      <a:pt x="74" y="39"/>
                      <a:pt x="53" y="42"/>
                    </a:cubicBezTo>
                    <a:cubicBezTo>
                      <a:pt x="45" y="43"/>
                      <a:pt x="29" y="48"/>
                      <a:pt x="29" y="48"/>
                    </a:cubicBezTo>
                    <a:cubicBezTo>
                      <a:pt x="24" y="47"/>
                      <a:pt x="11" y="44"/>
                      <a:pt x="5" y="44"/>
                    </a:cubicBezTo>
                    <a:close/>
                  </a:path>
                </a:pathLst>
              </a:custGeom>
              <a:solidFill>
                <a:schemeClr val="tx2">
                  <a:alpha val="10196"/>
                </a:schemeClr>
              </a:solidFill>
              <a:ln w="1905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81" name="Freeform 122"/>
              <p:cNvSpPr>
                <a:spLocks/>
              </p:cNvSpPr>
              <p:nvPr/>
            </p:nvSpPr>
            <p:spPr bwMode="auto">
              <a:xfrm>
                <a:off x="687" y="2597"/>
                <a:ext cx="133" cy="132"/>
              </a:xfrm>
              <a:custGeom>
                <a:avLst/>
                <a:gdLst>
                  <a:gd name="T0" fmla="*/ 0 w 134"/>
                  <a:gd name="T1" fmla="*/ 13 h 137"/>
                  <a:gd name="T2" fmla="*/ 33 w 134"/>
                  <a:gd name="T3" fmla="*/ 13 h 137"/>
                  <a:gd name="T4" fmla="*/ 60 w 134"/>
                  <a:gd name="T5" fmla="*/ 14 h 137"/>
                  <a:gd name="T6" fmla="*/ 64 w 134"/>
                  <a:gd name="T7" fmla="*/ 14 h 137"/>
                  <a:gd name="T8" fmla="*/ 67 w 134"/>
                  <a:gd name="T9" fmla="*/ 15 h 137"/>
                  <a:gd name="T10" fmla="*/ 67 w 134"/>
                  <a:gd name="T11" fmla="*/ 16 h 137"/>
                  <a:gd name="T12" fmla="*/ 67 w 134"/>
                  <a:gd name="T13" fmla="*/ 17 h 137"/>
                  <a:gd name="T14" fmla="*/ 67 w 134"/>
                  <a:gd name="T15" fmla="*/ 13 h 137"/>
                  <a:gd name="T16" fmla="*/ 72 w 134"/>
                  <a:gd name="T17" fmla="*/ 13 h 137"/>
                  <a:gd name="T18" fmla="*/ 77 w 134"/>
                  <a:gd name="T19" fmla="*/ 13 h 137"/>
                  <a:gd name="T20" fmla="*/ 75 w 134"/>
                  <a:gd name="T21" fmla="*/ 13 h 137"/>
                  <a:gd name="T22" fmla="*/ 67 w 134"/>
                  <a:gd name="T23" fmla="*/ 13 h 137"/>
                  <a:gd name="T24" fmla="*/ 67 w 134"/>
                  <a:gd name="T25" fmla="*/ 3 h 137"/>
                  <a:gd name="T26" fmla="*/ 67 w 134"/>
                  <a:gd name="T27" fmla="*/ 9 h 137"/>
                  <a:gd name="T28" fmla="*/ 37 w 134"/>
                  <a:gd name="T29" fmla="*/ 0 h 137"/>
                  <a:gd name="T30" fmla="*/ 24 w 134"/>
                  <a:gd name="T31" fmla="*/ 4 h 137"/>
                  <a:gd name="T32" fmla="*/ 9 w 134"/>
                  <a:gd name="T33" fmla="*/ 9 h 137"/>
                  <a:gd name="T34" fmla="*/ 0 w 134"/>
                  <a:gd name="T35" fmla="*/ 13 h 13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34"/>
                  <a:gd name="T55" fmla="*/ 0 h 137"/>
                  <a:gd name="T56" fmla="*/ 134 w 134"/>
                  <a:gd name="T57" fmla="*/ 137 h 13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34" h="137">
                    <a:moveTo>
                      <a:pt x="0" y="19"/>
                    </a:moveTo>
                    <a:cubicBezTo>
                      <a:pt x="1" y="46"/>
                      <a:pt x="6" y="81"/>
                      <a:pt x="33" y="97"/>
                    </a:cubicBezTo>
                    <a:cubicBezTo>
                      <a:pt x="40" y="109"/>
                      <a:pt x="46" y="116"/>
                      <a:pt x="60" y="118"/>
                    </a:cubicBezTo>
                    <a:cubicBezTo>
                      <a:pt x="61" y="119"/>
                      <a:pt x="63" y="120"/>
                      <a:pt x="64" y="121"/>
                    </a:cubicBezTo>
                    <a:cubicBezTo>
                      <a:pt x="66" y="122"/>
                      <a:pt x="68" y="122"/>
                      <a:pt x="70" y="123"/>
                    </a:cubicBezTo>
                    <a:cubicBezTo>
                      <a:pt x="73" y="125"/>
                      <a:pt x="79" y="130"/>
                      <a:pt x="79" y="130"/>
                    </a:cubicBezTo>
                    <a:cubicBezTo>
                      <a:pt x="83" y="137"/>
                      <a:pt x="86" y="137"/>
                      <a:pt x="93" y="132"/>
                    </a:cubicBezTo>
                    <a:cubicBezTo>
                      <a:pt x="95" y="121"/>
                      <a:pt x="103" y="115"/>
                      <a:pt x="112" y="108"/>
                    </a:cubicBezTo>
                    <a:cubicBezTo>
                      <a:pt x="116" y="100"/>
                      <a:pt x="123" y="96"/>
                      <a:pt x="127" y="88"/>
                    </a:cubicBezTo>
                    <a:cubicBezTo>
                      <a:pt x="129" y="85"/>
                      <a:pt x="132" y="78"/>
                      <a:pt x="132" y="78"/>
                    </a:cubicBezTo>
                    <a:cubicBezTo>
                      <a:pt x="134" y="66"/>
                      <a:pt x="134" y="54"/>
                      <a:pt x="130" y="43"/>
                    </a:cubicBezTo>
                    <a:cubicBezTo>
                      <a:pt x="129" y="35"/>
                      <a:pt x="126" y="25"/>
                      <a:pt x="121" y="18"/>
                    </a:cubicBezTo>
                    <a:cubicBezTo>
                      <a:pt x="119" y="10"/>
                      <a:pt x="111" y="5"/>
                      <a:pt x="103" y="3"/>
                    </a:cubicBezTo>
                    <a:cubicBezTo>
                      <a:pt x="92" y="4"/>
                      <a:pt x="89" y="3"/>
                      <a:pt x="81" y="9"/>
                    </a:cubicBezTo>
                    <a:cubicBezTo>
                      <a:pt x="43" y="6"/>
                      <a:pt x="55" y="9"/>
                      <a:pt x="37" y="0"/>
                    </a:cubicBezTo>
                    <a:cubicBezTo>
                      <a:pt x="32" y="4"/>
                      <a:pt x="30" y="7"/>
                      <a:pt x="24" y="4"/>
                    </a:cubicBezTo>
                    <a:cubicBezTo>
                      <a:pt x="18" y="5"/>
                      <a:pt x="13" y="4"/>
                      <a:pt x="9" y="9"/>
                    </a:cubicBezTo>
                    <a:cubicBezTo>
                      <a:pt x="7" y="12"/>
                      <a:pt x="2" y="26"/>
                      <a:pt x="0" y="19"/>
                    </a:cubicBezTo>
                    <a:close/>
                  </a:path>
                </a:pathLst>
              </a:custGeom>
              <a:solidFill>
                <a:schemeClr val="tx2">
                  <a:alpha val="10196"/>
                </a:schemeClr>
              </a:solidFill>
              <a:ln w="1905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82" name="Freeform 123"/>
              <p:cNvSpPr>
                <a:spLocks/>
              </p:cNvSpPr>
              <p:nvPr/>
            </p:nvSpPr>
            <p:spPr bwMode="auto">
              <a:xfrm>
                <a:off x="1266" y="1693"/>
                <a:ext cx="312" cy="364"/>
              </a:xfrm>
              <a:custGeom>
                <a:avLst/>
                <a:gdLst>
                  <a:gd name="T0" fmla="*/ 0 w 314"/>
                  <a:gd name="T1" fmla="*/ 13 h 378"/>
                  <a:gd name="T2" fmla="*/ 60 w 314"/>
                  <a:gd name="T3" fmla="*/ 13 h 378"/>
                  <a:gd name="T4" fmla="*/ 75 w 314"/>
                  <a:gd name="T5" fmla="*/ 13 h 378"/>
                  <a:gd name="T6" fmla="*/ 78 w 314"/>
                  <a:gd name="T7" fmla="*/ 13 h 378"/>
                  <a:gd name="T8" fmla="*/ 78 w 314"/>
                  <a:gd name="T9" fmla="*/ 5 h 378"/>
                  <a:gd name="T10" fmla="*/ 78 w 314"/>
                  <a:gd name="T11" fmla="*/ 0 h 378"/>
                  <a:gd name="T12" fmla="*/ 173 w 314"/>
                  <a:gd name="T13" fmla="*/ 11 h 378"/>
                  <a:gd name="T14" fmla="*/ 184 w 314"/>
                  <a:gd name="T15" fmla="*/ 13 h 378"/>
                  <a:gd name="T16" fmla="*/ 181 w 314"/>
                  <a:gd name="T17" fmla="*/ 13 h 378"/>
                  <a:gd name="T18" fmla="*/ 203 w 314"/>
                  <a:gd name="T19" fmla="*/ 15 h 378"/>
                  <a:gd name="T20" fmla="*/ 206 w 314"/>
                  <a:gd name="T21" fmla="*/ 17 h 378"/>
                  <a:gd name="T22" fmla="*/ 202 w 314"/>
                  <a:gd name="T23" fmla="*/ 21 h 378"/>
                  <a:gd name="T24" fmla="*/ 203 w 314"/>
                  <a:gd name="T25" fmla="*/ 24 h 378"/>
                  <a:gd name="T26" fmla="*/ 208 w 314"/>
                  <a:gd name="T27" fmla="*/ 27 h 378"/>
                  <a:gd name="T28" fmla="*/ 206 w 314"/>
                  <a:gd name="T29" fmla="*/ 30 h 378"/>
                  <a:gd name="T30" fmla="*/ 217 w 314"/>
                  <a:gd name="T31" fmla="*/ 34 h 378"/>
                  <a:gd name="T32" fmla="*/ 207 w 314"/>
                  <a:gd name="T33" fmla="*/ 41 h 378"/>
                  <a:gd name="T34" fmla="*/ 187 w 314"/>
                  <a:gd name="T35" fmla="*/ 47 h 378"/>
                  <a:gd name="T36" fmla="*/ 153 w 314"/>
                  <a:gd name="T37" fmla="*/ 47 h 378"/>
                  <a:gd name="T38" fmla="*/ 129 w 314"/>
                  <a:gd name="T39" fmla="*/ 45 h 378"/>
                  <a:gd name="T40" fmla="*/ 114 w 314"/>
                  <a:gd name="T41" fmla="*/ 45 h 378"/>
                  <a:gd name="T42" fmla="*/ 102 w 314"/>
                  <a:gd name="T43" fmla="*/ 43 h 378"/>
                  <a:gd name="T44" fmla="*/ 90 w 314"/>
                  <a:gd name="T45" fmla="*/ 39 h 378"/>
                  <a:gd name="T46" fmla="*/ 78 w 314"/>
                  <a:gd name="T47" fmla="*/ 37 h 378"/>
                  <a:gd name="T48" fmla="*/ 78 w 314"/>
                  <a:gd name="T49" fmla="*/ 35 h 378"/>
                  <a:gd name="T50" fmla="*/ 78 w 314"/>
                  <a:gd name="T51" fmla="*/ 30 h 378"/>
                  <a:gd name="T52" fmla="*/ 78 w 314"/>
                  <a:gd name="T53" fmla="*/ 29 h 378"/>
                  <a:gd name="T54" fmla="*/ 40 w 314"/>
                  <a:gd name="T55" fmla="*/ 25 h 378"/>
                  <a:gd name="T56" fmla="*/ 31 w 314"/>
                  <a:gd name="T57" fmla="*/ 23 h 378"/>
                  <a:gd name="T58" fmla="*/ 10 w 314"/>
                  <a:gd name="T59" fmla="*/ 19 h 378"/>
                  <a:gd name="T60" fmla="*/ 0 w 314"/>
                  <a:gd name="T61" fmla="*/ 16 h 378"/>
                  <a:gd name="T62" fmla="*/ 0 w 314"/>
                  <a:gd name="T63" fmla="*/ 13 h 37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314"/>
                  <a:gd name="T97" fmla="*/ 0 h 378"/>
                  <a:gd name="T98" fmla="*/ 314 w 314"/>
                  <a:gd name="T99" fmla="*/ 378 h 378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314" h="378">
                    <a:moveTo>
                      <a:pt x="0" y="117"/>
                    </a:moveTo>
                    <a:cubicBezTo>
                      <a:pt x="6" y="83"/>
                      <a:pt x="30" y="90"/>
                      <a:pt x="60" y="86"/>
                    </a:cubicBezTo>
                    <a:cubicBezTo>
                      <a:pt x="66" y="84"/>
                      <a:pt x="75" y="77"/>
                      <a:pt x="75" y="77"/>
                    </a:cubicBezTo>
                    <a:cubicBezTo>
                      <a:pt x="82" y="66"/>
                      <a:pt x="78" y="52"/>
                      <a:pt x="84" y="41"/>
                    </a:cubicBezTo>
                    <a:cubicBezTo>
                      <a:pt x="87" y="24"/>
                      <a:pt x="96" y="9"/>
                      <a:pt x="114" y="5"/>
                    </a:cubicBezTo>
                    <a:cubicBezTo>
                      <a:pt x="119" y="2"/>
                      <a:pt x="124" y="2"/>
                      <a:pt x="130" y="0"/>
                    </a:cubicBezTo>
                    <a:cubicBezTo>
                      <a:pt x="163" y="3"/>
                      <a:pt x="196" y="4"/>
                      <a:pt x="228" y="11"/>
                    </a:cubicBezTo>
                    <a:cubicBezTo>
                      <a:pt x="236" y="15"/>
                      <a:pt x="240" y="18"/>
                      <a:pt x="243" y="26"/>
                    </a:cubicBezTo>
                    <a:cubicBezTo>
                      <a:pt x="242" y="35"/>
                      <a:pt x="242" y="45"/>
                      <a:pt x="238" y="54"/>
                    </a:cubicBezTo>
                    <a:cubicBezTo>
                      <a:pt x="243" y="78"/>
                      <a:pt x="263" y="111"/>
                      <a:pt x="282" y="126"/>
                    </a:cubicBezTo>
                    <a:cubicBezTo>
                      <a:pt x="283" y="132"/>
                      <a:pt x="286" y="135"/>
                      <a:pt x="288" y="140"/>
                    </a:cubicBezTo>
                    <a:cubicBezTo>
                      <a:pt x="290" y="150"/>
                      <a:pt x="288" y="156"/>
                      <a:pt x="280" y="162"/>
                    </a:cubicBezTo>
                    <a:cubicBezTo>
                      <a:pt x="275" y="170"/>
                      <a:pt x="274" y="177"/>
                      <a:pt x="282" y="183"/>
                    </a:cubicBezTo>
                    <a:cubicBezTo>
                      <a:pt x="286" y="189"/>
                      <a:pt x="288" y="195"/>
                      <a:pt x="291" y="201"/>
                    </a:cubicBezTo>
                    <a:cubicBezTo>
                      <a:pt x="293" y="209"/>
                      <a:pt x="290" y="216"/>
                      <a:pt x="288" y="224"/>
                    </a:cubicBezTo>
                    <a:cubicBezTo>
                      <a:pt x="290" y="238"/>
                      <a:pt x="299" y="250"/>
                      <a:pt x="309" y="260"/>
                    </a:cubicBezTo>
                    <a:cubicBezTo>
                      <a:pt x="314" y="289"/>
                      <a:pt x="306" y="305"/>
                      <a:pt x="289" y="327"/>
                    </a:cubicBezTo>
                    <a:cubicBezTo>
                      <a:pt x="285" y="345"/>
                      <a:pt x="269" y="369"/>
                      <a:pt x="250" y="372"/>
                    </a:cubicBezTo>
                    <a:cubicBezTo>
                      <a:pt x="237" y="378"/>
                      <a:pt x="221" y="371"/>
                      <a:pt x="208" y="368"/>
                    </a:cubicBezTo>
                    <a:cubicBezTo>
                      <a:pt x="201" y="364"/>
                      <a:pt x="192" y="361"/>
                      <a:pt x="184" y="359"/>
                    </a:cubicBezTo>
                    <a:cubicBezTo>
                      <a:pt x="179" y="355"/>
                      <a:pt x="175" y="354"/>
                      <a:pt x="169" y="353"/>
                    </a:cubicBezTo>
                    <a:cubicBezTo>
                      <a:pt x="164" y="349"/>
                      <a:pt x="161" y="346"/>
                      <a:pt x="157" y="341"/>
                    </a:cubicBezTo>
                    <a:cubicBezTo>
                      <a:pt x="155" y="333"/>
                      <a:pt x="152" y="327"/>
                      <a:pt x="145" y="323"/>
                    </a:cubicBezTo>
                    <a:cubicBezTo>
                      <a:pt x="139" y="314"/>
                      <a:pt x="130" y="306"/>
                      <a:pt x="123" y="297"/>
                    </a:cubicBezTo>
                    <a:cubicBezTo>
                      <a:pt x="116" y="288"/>
                      <a:pt x="113" y="278"/>
                      <a:pt x="106" y="269"/>
                    </a:cubicBezTo>
                    <a:cubicBezTo>
                      <a:pt x="105" y="255"/>
                      <a:pt x="106" y="240"/>
                      <a:pt x="100" y="227"/>
                    </a:cubicBezTo>
                    <a:cubicBezTo>
                      <a:pt x="99" y="220"/>
                      <a:pt x="92" y="216"/>
                      <a:pt x="85" y="215"/>
                    </a:cubicBezTo>
                    <a:cubicBezTo>
                      <a:pt x="69" y="207"/>
                      <a:pt x="55" y="198"/>
                      <a:pt x="40" y="189"/>
                    </a:cubicBezTo>
                    <a:cubicBezTo>
                      <a:pt x="36" y="184"/>
                      <a:pt x="34" y="179"/>
                      <a:pt x="31" y="174"/>
                    </a:cubicBezTo>
                    <a:cubicBezTo>
                      <a:pt x="29" y="162"/>
                      <a:pt x="20" y="155"/>
                      <a:pt x="10" y="149"/>
                    </a:cubicBezTo>
                    <a:cubicBezTo>
                      <a:pt x="6" y="144"/>
                      <a:pt x="1" y="142"/>
                      <a:pt x="0" y="135"/>
                    </a:cubicBezTo>
                    <a:cubicBezTo>
                      <a:pt x="1" y="120"/>
                      <a:pt x="2" y="126"/>
                      <a:pt x="0" y="117"/>
                    </a:cubicBezTo>
                    <a:close/>
                  </a:path>
                </a:pathLst>
              </a:custGeom>
              <a:solidFill>
                <a:schemeClr val="tx2">
                  <a:alpha val="10196"/>
                </a:schemeClr>
              </a:solidFill>
              <a:ln w="1905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83" name="Freeform 124"/>
              <p:cNvSpPr>
                <a:spLocks/>
              </p:cNvSpPr>
              <p:nvPr/>
            </p:nvSpPr>
            <p:spPr bwMode="auto">
              <a:xfrm>
                <a:off x="915" y="1810"/>
                <a:ext cx="434" cy="453"/>
              </a:xfrm>
              <a:custGeom>
                <a:avLst/>
                <a:gdLst>
                  <a:gd name="T0" fmla="*/ 21 w 436"/>
                  <a:gd name="T1" fmla="*/ 39 h 469"/>
                  <a:gd name="T2" fmla="*/ 9 w 436"/>
                  <a:gd name="T3" fmla="*/ 50 h 469"/>
                  <a:gd name="T4" fmla="*/ 3 w 436"/>
                  <a:gd name="T5" fmla="*/ 53 h 469"/>
                  <a:gd name="T6" fmla="*/ 29 w 436"/>
                  <a:gd name="T7" fmla="*/ 58 h 469"/>
                  <a:gd name="T8" fmla="*/ 89 w 436"/>
                  <a:gd name="T9" fmla="*/ 58 h 469"/>
                  <a:gd name="T10" fmla="*/ 109 w 436"/>
                  <a:gd name="T11" fmla="*/ 56 h 469"/>
                  <a:gd name="T12" fmla="*/ 109 w 436"/>
                  <a:gd name="T13" fmla="*/ 60 h 469"/>
                  <a:gd name="T14" fmla="*/ 143 w 436"/>
                  <a:gd name="T15" fmla="*/ 65 h 469"/>
                  <a:gd name="T16" fmla="*/ 200 w 436"/>
                  <a:gd name="T17" fmla="*/ 70 h 469"/>
                  <a:gd name="T18" fmla="*/ 229 w 436"/>
                  <a:gd name="T19" fmla="*/ 67 h 469"/>
                  <a:gd name="T20" fmla="*/ 253 w 436"/>
                  <a:gd name="T21" fmla="*/ 62 h 469"/>
                  <a:gd name="T22" fmla="*/ 238 w 436"/>
                  <a:gd name="T23" fmla="*/ 58 h 469"/>
                  <a:gd name="T24" fmla="*/ 239 w 436"/>
                  <a:gd name="T25" fmla="*/ 54 h 469"/>
                  <a:gd name="T26" fmla="*/ 263 w 436"/>
                  <a:gd name="T27" fmla="*/ 49 h 469"/>
                  <a:gd name="T28" fmla="*/ 285 w 436"/>
                  <a:gd name="T29" fmla="*/ 46 h 469"/>
                  <a:gd name="T30" fmla="*/ 292 w 436"/>
                  <a:gd name="T31" fmla="*/ 44 h 469"/>
                  <a:gd name="T32" fmla="*/ 296 w 436"/>
                  <a:gd name="T33" fmla="*/ 42 h 469"/>
                  <a:gd name="T34" fmla="*/ 291 w 436"/>
                  <a:gd name="T35" fmla="*/ 41 h 469"/>
                  <a:gd name="T36" fmla="*/ 279 w 436"/>
                  <a:gd name="T37" fmla="*/ 38 h 469"/>
                  <a:gd name="T38" fmla="*/ 283 w 436"/>
                  <a:gd name="T39" fmla="*/ 37 h 469"/>
                  <a:gd name="T40" fmla="*/ 292 w 436"/>
                  <a:gd name="T41" fmla="*/ 35 h 469"/>
                  <a:gd name="T42" fmla="*/ 294 w 436"/>
                  <a:gd name="T43" fmla="*/ 34 h 469"/>
                  <a:gd name="T44" fmla="*/ 298 w 436"/>
                  <a:gd name="T45" fmla="*/ 32 h 469"/>
                  <a:gd name="T46" fmla="*/ 307 w 436"/>
                  <a:gd name="T47" fmla="*/ 30 h 469"/>
                  <a:gd name="T48" fmla="*/ 316 w 436"/>
                  <a:gd name="T49" fmla="*/ 27 h 469"/>
                  <a:gd name="T50" fmla="*/ 319 w 436"/>
                  <a:gd name="T51" fmla="*/ 25 h 469"/>
                  <a:gd name="T52" fmla="*/ 325 w 436"/>
                  <a:gd name="T53" fmla="*/ 22 h 469"/>
                  <a:gd name="T54" fmla="*/ 323 w 436"/>
                  <a:gd name="T55" fmla="*/ 17 h 469"/>
                  <a:gd name="T56" fmla="*/ 308 w 436"/>
                  <a:gd name="T57" fmla="*/ 14 h 469"/>
                  <a:gd name="T58" fmla="*/ 300 w 436"/>
                  <a:gd name="T59" fmla="*/ 14 h 469"/>
                  <a:gd name="T60" fmla="*/ 287 w 436"/>
                  <a:gd name="T61" fmla="*/ 14 h 469"/>
                  <a:gd name="T62" fmla="*/ 286 w 436"/>
                  <a:gd name="T63" fmla="*/ 0 h 469"/>
                  <a:gd name="T64" fmla="*/ 272 w 436"/>
                  <a:gd name="T65" fmla="*/ 14 h 469"/>
                  <a:gd name="T66" fmla="*/ 248 w 436"/>
                  <a:gd name="T67" fmla="*/ 14 h 469"/>
                  <a:gd name="T68" fmla="*/ 233 w 436"/>
                  <a:gd name="T69" fmla="*/ 14 h 469"/>
                  <a:gd name="T70" fmla="*/ 176 w 436"/>
                  <a:gd name="T71" fmla="*/ 14 h 469"/>
                  <a:gd name="T72" fmla="*/ 155 w 436"/>
                  <a:gd name="T73" fmla="*/ 21 h 469"/>
                  <a:gd name="T74" fmla="*/ 142 w 436"/>
                  <a:gd name="T75" fmla="*/ 23 h 469"/>
                  <a:gd name="T76" fmla="*/ 136 w 436"/>
                  <a:gd name="T77" fmla="*/ 30 h 469"/>
                  <a:gd name="T78" fmla="*/ 109 w 436"/>
                  <a:gd name="T79" fmla="*/ 37 h 469"/>
                  <a:gd name="T80" fmla="*/ 81 w 436"/>
                  <a:gd name="T81" fmla="*/ 37 h 469"/>
                  <a:gd name="T82" fmla="*/ 51 w 436"/>
                  <a:gd name="T83" fmla="*/ 38 h 469"/>
                  <a:gd name="T84" fmla="*/ 21 w 436"/>
                  <a:gd name="T85" fmla="*/ 38 h 469"/>
                  <a:gd name="T86" fmla="*/ 21 w 436"/>
                  <a:gd name="T87" fmla="*/ 39 h 469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36"/>
                  <a:gd name="T133" fmla="*/ 0 h 469"/>
                  <a:gd name="T134" fmla="*/ 436 w 436"/>
                  <a:gd name="T135" fmla="*/ 469 h 469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36" h="469">
                    <a:moveTo>
                      <a:pt x="21" y="259"/>
                    </a:moveTo>
                    <a:cubicBezTo>
                      <a:pt x="16" y="286"/>
                      <a:pt x="26" y="314"/>
                      <a:pt x="9" y="337"/>
                    </a:cubicBezTo>
                    <a:cubicBezTo>
                      <a:pt x="8" y="343"/>
                      <a:pt x="6" y="346"/>
                      <a:pt x="3" y="351"/>
                    </a:cubicBezTo>
                    <a:cubicBezTo>
                      <a:pt x="0" y="368"/>
                      <a:pt x="12" y="382"/>
                      <a:pt x="29" y="385"/>
                    </a:cubicBezTo>
                    <a:cubicBezTo>
                      <a:pt x="49" y="385"/>
                      <a:pt x="69" y="385"/>
                      <a:pt x="89" y="384"/>
                    </a:cubicBezTo>
                    <a:cubicBezTo>
                      <a:pt x="99" y="384"/>
                      <a:pt x="108" y="374"/>
                      <a:pt x="119" y="372"/>
                    </a:cubicBezTo>
                    <a:cubicBezTo>
                      <a:pt x="135" y="374"/>
                      <a:pt x="137" y="385"/>
                      <a:pt x="147" y="396"/>
                    </a:cubicBezTo>
                    <a:cubicBezTo>
                      <a:pt x="159" y="409"/>
                      <a:pt x="180" y="433"/>
                      <a:pt x="198" y="436"/>
                    </a:cubicBezTo>
                    <a:cubicBezTo>
                      <a:pt x="218" y="444"/>
                      <a:pt x="238" y="456"/>
                      <a:pt x="255" y="469"/>
                    </a:cubicBezTo>
                    <a:cubicBezTo>
                      <a:pt x="281" y="468"/>
                      <a:pt x="276" y="468"/>
                      <a:pt x="284" y="448"/>
                    </a:cubicBezTo>
                    <a:cubicBezTo>
                      <a:pt x="285" y="418"/>
                      <a:pt x="281" y="412"/>
                      <a:pt x="308" y="408"/>
                    </a:cubicBezTo>
                    <a:cubicBezTo>
                      <a:pt x="317" y="393"/>
                      <a:pt x="300" y="391"/>
                      <a:pt x="293" y="381"/>
                    </a:cubicBezTo>
                    <a:cubicBezTo>
                      <a:pt x="293" y="373"/>
                      <a:pt x="293" y="366"/>
                      <a:pt x="294" y="358"/>
                    </a:cubicBezTo>
                    <a:cubicBezTo>
                      <a:pt x="295" y="345"/>
                      <a:pt x="312" y="339"/>
                      <a:pt x="318" y="328"/>
                    </a:cubicBezTo>
                    <a:cubicBezTo>
                      <a:pt x="322" y="308"/>
                      <a:pt x="334" y="312"/>
                      <a:pt x="354" y="310"/>
                    </a:cubicBezTo>
                    <a:cubicBezTo>
                      <a:pt x="359" y="307"/>
                      <a:pt x="362" y="304"/>
                      <a:pt x="368" y="303"/>
                    </a:cubicBezTo>
                    <a:cubicBezTo>
                      <a:pt x="374" y="300"/>
                      <a:pt x="374" y="298"/>
                      <a:pt x="375" y="292"/>
                    </a:cubicBezTo>
                    <a:cubicBezTo>
                      <a:pt x="374" y="284"/>
                      <a:pt x="373" y="281"/>
                      <a:pt x="366" y="277"/>
                    </a:cubicBezTo>
                    <a:cubicBezTo>
                      <a:pt x="359" y="268"/>
                      <a:pt x="351" y="261"/>
                      <a:pt x="342" y="255"/>
                    </a:cubicBezTo>
                    <a:cubicBezTo>
                      <a:pt x="338" y="248"/>
                      <a:pt x="341" y="242"/>
                      <a:pt x="350" y="240"/>
                    </a:cubicBezTo>
                    <a:cubicBezTo>
                      <a:pt x="356" y="235"/>
                      <a:pt x="362" y="230"/>
                      <a:pt x="368" y="225"/>
                    </a:cubicBezTo>
                    <a:cubicBezTo>
                      <a:pt x="369" y="224"/>
                      <a:pt x="372" y="222"/>
                      <a:pt x="372" y="222"/>
                    </a:cubicBezTo>
                    <a:cubicBezTo>
                      <a:pt x="376" y="216"/>
                      <a:pt x="377" y="210"/>
                      <a:pt x="380" y="204"/>
                    </a:cubicBezTo>
                    <a:cubicBezTo>
                      <a:pt x="382" y="195"/>
                      <a:pt x="389" y="191"/>
                      <a:pt x="398" y="189"/>
                    </a:cubicBezTo>
                    <a:cubicBezTo>
                      <a:pt x="404" y="184"/>
                      <a:pt x="409" y="178"/>
                      <a:pt x="416" y="174"/>
                    </a:cubicBezTo>
                    <a:cubicBezTo>
                      <a:pt x="419" y="169"/>
                      <a:pt x="419" y="164"/>
                      <a:pt x="422" y="159"/>
                    </a:cubicBezTo>
                    <a:cubicBezTo>
                      <a:pt x="424" y="151"/>
                      <a:pt x="425" y="145"/>
                      <a:pt x="434" y="144"/>
                    </a:cubicBezTo>
                    <a:cubicBezTo>
                      <a:pt x="436" y="135"/>
                      <a:pt x="433" y="131"/>
                      <a:pt x="429" y="123"/>
                    </a:cubicBezTo>
                    <a:cubicBezTo>
                      <a:pt x="424" y="99"/>
                      <a:pt x="434" y="87"/>
                      <a:pt x="399" y="72"/>
                    </a:cubicBezTo>
                    <a:cubicBezTo>
                      <a:pt x="390" y="65"/>
                      <a:pt x="388" y="58"/>
                      <a:pt x="383" y="48"/>
                    </a:cubicBezTo>
                    <a:cubicBezTo>
                      <a:pt x="377" y="37"/>
                      <a:pt x="371" y="27"/>
                      <a:pt x="357" y="24"/>
                    </a:cubicBezTo>
                    <a:cubicBezTo>
                      <a:pt x="350" y="19"/>
                      <a:pt x="356" y="7"/>
                      <a:pt x="356" y="0"/>
                    </a:cubicBezTo>
                    <a:cubicBezTo>
                      <a:pt x="347" y="1"/>
                      <a:pt x="331" y="20"/>
                      <a:pt x="327" y="28"/>
                    </a:cubicBezTo>
                    <a:cubicBezTo>
                      <a:pt x="325" y="40"/>
                      <a:pt x="316" y="58"/>
                      <a:pt x="303" y="61"/>
                    </a:cubicBezTo>
                    <a:cubicBezTo>
                      <a:pt x="298" y="65"/>
                      <a:pt x="294" y="66"/>
                      <a:pt x="288" y="67"/>
                    </a:cubicBezTo>
                    <a:cubicBezTo>
                      <a:pt x="271" y="75"/>
                      <a:pt x="238" y="90"/>
                      <a:pt x="231" y="108"/>
                    </a:cubicBezTo>
                    <a:cubicBezTo>
                      <a:pt x="229" y="119"/>
                      <a:pt x="218" y="133"/>
                      <a:pt x="210" y="141"/>
                    </a:cubicBezTo>
                    <a:cubicBezTo>
                      <a:pt x="206" y="145"/>
                      <a:pt x="197" y="151"/>
                      <a:pt x="197" y="151"/>
                    </a:cubicBezTo>
                    <a:cubicBezTo>
                      <a:pt x="188" y="165"/>
                      <a:pt x="193" y="172"/>
                      <a:pt x="191" y="192"/>
                    </a:cubicBezTo>
                    <a:cubicBezTo>
                      <a:pt x="189" y="217"/>
                      <a:pt x="172" y="237"/>
                      <a:pt x="147" y="241"/>
                    </a:cubicBezTo>
                    <a:cubicBezTo>
                      <a:pt x="115" y="240"/>
                      <a:pt x="118" y="238"/>
                      <a:pt x="81" y="240"/>
                    </a:cubicBezTo>
                    <a:cubicBezTo>
                      <a:pt x="70" y="242"/>
                      <a:pt x="62" y="251"/>
                      <a:pt x="51" y="255"/>
                    </a:cubicBezTo>
                    <a:cubicBezTo>
                      <a:pt x="42" y="254"/>
                      <a:pt x="30" y="251"/>
                      <a:pt x="21" y="255"/>
                    </a:cubicBezTo>
                    <a:cubicBezTo>
                      <a:pt x="11" y="260"/>
                      <a:pt x="30" y="259"/>
                      <a:pt x="21" y="259"/>
                    </a:cubicBezTo>
                    <a:close/>
                  </a:path>
                </a:pathLst>
              </a:custGeom>
              <a:solidFill>
                <a:schemeClr val="tx2">
                  <a:alpha val="10196"/>
                </a:schemeClr>
              </a:solidFill>
              <a:ln w="1905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84" name="Freeform 125"/>
              <p:cNvSpPr>
                <a:spLocks/>
              </p:cNvSpPr>
              <p:nvPr/>
            </p:nvSpPr>
            <p:spPr bwMode="auto">
              <a:xfrm>
                <a:off x="1568" y="2648"/>
                <a:ext cx="418" cy="422"/>
              </a:xfrm>
              <a:custGeom>
                <a:avLst/>
                <a:gdLst>
                  <a:gd name="T0" fmla="*/ 193 w 420"/>
                  <a:gd name="T1" fmla="*/ 13 h 438"/>
                  <a:gd name="T2" fmla="*/ 173 w 420"/>
                  <a:gd name="T3" fmla="*/ 13 h 438"/>
                  <a:gd name="T4" fmla="*/ 158 w 420"/>
                  <a:gd name="T5" fmla="*/ 13 h 438"/>
                  <a:gd name="T6" fmla="*/ 149 w 420"/>
                  <a:gd name="T7" fmla="*/ 13 h 438"/>
                  <a:gd name="T8" fmla="*/ 134 w 420"/>
                  <a:gd name="T9" fmla="*/ 15 h 438"/>
                  <a:gd name="T10" fmla="*/ 110 w 420"/>
                  <a:gd name="T11" fmla="*/ 15 h 438"/>
                  <a:gd name="T12" fmla="*/ 105 w 420"/>
                  <a:gd name="T13" fmla="*/ 19 h 438"/>
                  <a:gd name="T14" fmla="*/ 118 w 420"/>
                  <a:gd name="T15" fmla="*/ 25 h 438"/>
                  <a:gd name="T16" fmla="*/ 113 w 420"/>
                  <a:gd name="T17" fmla="*/ 27 h 438"/>
                  <a:gd name="T18" fmla="*/ 105 w 420"/>
                  <a:gd name="T19" fmla="*/ 31 h 438"/>
                  <a:gd name="T20" fmla="*/ 105 w 420"/>
                  <a:gd name="T21" fmla="*/ 32 h 438"/>
                  <a:gd name="T22" fmla="*/ 105 w 420"/>
                  <a:gd name="T23" fmla="*/ 34 h 438"/>
                  <a:gd name="T24" fmla="*/ 98 w 420"/>
                  <a:gd name="T25" fmla="*/ 35 h 438"/>
                  <a:gd name="T26" fmla="*/ 93 w 420"/>
                  <a:gd name="T27" fmla="*/ 35 h 438"/>
                  <a:gd name="T28" fmla="*/ 84 w 420"/>
                  <a:gd name="T29" fmla="*/ 36 h 438"/>
                  <a:gd name="T30" fmla="*/ 60 w 420"/>
                  <a:gd name="T31" fmla="*/ 37 h 438"/>
                  <a:gd name="T32" fmla="*/ 47 w 420"/>
                  <a:gd name="T33" fmla="*/ 37 h 438"/>
                  <a:gd name="T34" fmla="*/ 44 w 420"/>
                  <a:gd name="T35" fmla="*/ 38 h 438"/>
                  <a:gd name="T36" fmla="*/ 23 w 420"/>
                  <a:gd name="T37" fmla="*/ 39 h 438"/>
                  <a:gd name="T38" fmla="*/ 9 w 420"/>
                  <a:gd name="T39" fmla="*/ 42 h 438"/>
                  <a:gd name="T40" fmla="*/ 20 w 420"/>
                  <a:gd name="T41" fmla="*/ 46 h 438"/>
                  <a:gd name="T42" fmla="*/ 59 w 420"/>
                  <a:gd name="T43" fmla="*/ 48 h 438"/>
                  <a:gd name="T44" fmla="*/ 71 w 420"/>
                  <a:gd name="T45" fmla="*/ 49 h 438"/>
                  <a:gd name="T46" fmla="*/ 83 w 420"/>
                  <a:gd name="T47" fmla="*/ 50 h 438"/>
                  <a:gd name="T48" fmla="*/ 102 w 420"/>
                  <a:gd name="T49" fmla="*/ 49 h 438"/>
                  <a:gd name="T50" fmla="*/ 105 w 420"/>
                  <a:gd name="T51" fmla="*/ 50 h 438"/>
                  <a:gd name="T52" fmla="*/ 105 w 420"/>
                  <a:gd name="T53" fmla="*/ 52 h 438"/>
                  <a:gd name="T54" fmla="*/ 105 w 420"/>
                  <a:gd name="T55" fmla="*/ 52 h 438"/>
                  <a:gd name="T56" fmla="*/ 116 w 420"/>
                  <a:gd name="T57" fmla="*/ 54 h 438"/>
                  <a:gd name="T58" fmla="*/ 136 w 420"/>
                  <a:gd name="T59" fmla="*/ 54 h 438"/>
                  <a:gd name="T60" fmla="*/ 148 w 420"/>
                  <a:gd name="T61" fmla="*/ 56 h 438"/>
                  <a:gd name="T62" fmla="*/ 160 w 420"/>
                  <a:gd name="T63" fmla="*/ 54 h 438"/>
                  <a:gd name="T64" fmla="*/ 173 w 420"/>
                  <a:gd name="T65" fmla="*/ 54 h 438"/>
                  <a:gd name="T66" fmla="*/ 199 w 420"/>
                  <a:gd name="T67" fmla="*/ 54 h 438"/>
                  <a:gd name="T68" fmla="*/ 214 w 420"/>
                  <a:gd name="T69" fmla="*/ 56 h 438"/>
                  <a:gd name="T70" fmla="*/ 232 w 420"/>
                  <a:gd name="T71" fmla="*/ 58 h 438"/>
                  <a:gd name="T72" fmla="*/ 247 w 420"/>
                  <a:gd name="T73" fmla="*/ 56 h 438"/>
                  <a:gd name="T74" fmla="*/ 266 w 420"/>
                  <a:gd name="T75" fmla="*/ 57 h 438"/>
                  <a:gd name="T76" fmla="*/ 274 w 420"/>
                  <a:gd name="T77" fmla="*/ 48 h 438"/>
                  <a:gd name="T78" fmla="*/ 285 w 420"/>
                  <a:gd name="T79" fmla="*/ 48 h 438"/>
                  <a:gd name="T80" fmla="*/ 303 w 420"/>
                  <a:gd name="T81" fmla="*/ 47 h 438"/>
                  <a:gd name="T82" fmla="*/ 312 w 420"/>
                  <a:gd name="T83" fmla="*/ 44 h 438"/>
                  <a:gd name="T84" fmla="*/ 311 w 420"/>
                  <a:gd name="T85" fmla="*/ 41 h 438"/>
                  <a:gd name="T86" fmla="*/ 291 w 420"/>
                  <a:gd name="T87" fmla="*/ 35 h 438"/>
                  <a:gd name="T88" fmla="*/ 279 w 420"/>
                  <a:gd name="T89" fmla="*/ 32 h 438"/>
                  <a:gd name="T90" fmla="*/ 283 w 420"/>
                  <a:gd name="T91" fmla="*/ 27 h 438"/>
                  <a:gd name="T92" fmla="*/ 282 w 420"/>
                  <a:gd name="T93" fmla="*/ 20 h 438"/>
                  <a:gd name="T94" fmla="*/ 285 w 420"/>
                  <a:gd name="T95" fmla="*/ 13 h 438"/>
                  <a:gd name="T96" fmla="*/ 279 w 420"/>
                  <a:gd name="T97" fmla="*/ 13 h 438"/>
                  <a:gd name="T98" fmla="*/ 257 w 420"/>
                  <a:gd name="T99" fmla="*/ 13 h 438"/>
                  <a:gd name="T100" fmla="*/ 239 w 420"/>
                  <a:gd name="T101" fmla="*/ 13 h 438"/>
                  <a:gd name="T102" fmla="*/ 232 w 420"/>
                  <a:gd name="T103" fmla="*/ 0 h 438"/>
                  <a:gd name="T104" fmla="*/ 209 w 420"/>
                  <a:gd name="T105" fmla="*/ 9 h 438"/>
                  <a:gd name="T106" fmla="*/ 206 w 420"/>
                  <a:gd name="T107" fmla="*/ 13 h 438"/>
                  <a:gd name="T108" fmla="*/ 193 w 420"/>
                  <a:gd name="T109" fmla="*/ 13 h 43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420"/>
                  <a:gd name="T166" fmla="*/ 0 h 438"/>
                  <a:gd name="T167" fmla="*/ 420 w 420"/>
                  <a:gd name="T168" fmla="*/ 438 h 43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420" h="438">
                    <a:moveTo>
                      <a:pt x="248" y="63"/>
                    </a:moveTo>
                    <a:cubicBezTo>
                      <a:pt x="241" y="70"/>
                      <a:pt x="236" y="79"/>
                      <a:pt x="228" y="84"/>
                    </a:cubicBezTo>
                    <a:cubicBezTo>
                      <a:pt x="224" y="90"/>
                      <a:pt x="218" y="96"/>
                      <a:pt x="213" y="101"/>
                    </a:cubicBezTo>
                    <a:cubicBezTo>
                      <a:pt x="210" y="104"/>
                      <a:pt x="204" y="108"/>
                      <a:pt x="204" y="108"/>
                    </a:cubicBezTo>
                    <a:cubicBezTo>
                      <a:pt x="200" y="115"/>
                      <a:pt x="196" y="119"/>
                      <a:pt x="189" y="123"/>
                    </a:cubicBezTo>
                    <a:cubicBezTo>
                      <a:pt x="180" y="122"/>
                      <a:pt x="173" y="121"/>
                      <a:pt x="165" y="126"/>
                    </a:cubicBezTo>
                    <a:cubicBezTo>
                      <a:pt x="164" y="132"/>
                      <a:pt x="160" y="139"/>
                      <a:pt x="156" y="144"/>
                    </a:cubicBezTo>
                    <a:cubicBezTo>
                      <a:pt x="154" y="156"/>
                      <a:pt x="168" y="169"/>
                      <a:pt x="173" y="180"/>
                    </a:cubicBezTo>
                    <a:cubicBezTo>
                      <a:pt x="174" y="187"/>
                      <a:pt x="176" y="190"/>
                      <a:pt x="168" y="192"/>
                    </a:cubicBezTo>
                    <a:cubicBezTo>
                      <a:pt x="165" y="208"/>
                      <a:pt x="173" y="225"/>
                      <a:pt x="155" y="228"/>
                    </a:cubicBezTo>
                    <a:cubicBezTo>
                      <a:pt x="147" y="231"/>
                      <a:pt x="138" y="232"/>
                      <a:pt x="129" y="233"/>
                    </a:cubicBezTo>
                    <a:cubicBezTo>
                      <a:pt x="121" y="237"/>
                      <a:pt x="118" y="243"/>
                      <a:pt x="114" y="251"/>
                    </a:cubicBezTo>
                    <a:cubicBezTo>
                      <a:pt x="112" y="262"/>
                      <a:pt x="115" y="257"/>
                      <a:pt x="98" y="260"/>
                    </a:cubicBezTo>
                    <a:cubicBezTo>
                      <a:pt x="96" y="260"/>
                      <a:pt x="93" y="261"/>
                      <a:pt x="93" y="261"/>
                    </a:cubicBezTo>
                    <a:cubicBezTo>
                      <a:pt x="90" y="266"/>
                      <a:pt x="87" y="270"/>
                      <a:pt x="84" y="275"/>
                    </a:cubicBezTo>
                    <a:cubicBezTo>
                      <a:pt x="82" y="289"/>
                      <a:pt x="73" y="283"/>
                      <a:pt x="60" y="282"/>
                    </a:cubicBezTo>
                    <a:cubicBezTo>
                      <a:pt x="56" y="283"/>
                      <a:pt x="51" y="282"/>
                      <a:pt x="47" y="284"/>
                    </a:cubicBezTo>
                    <a:cubicBezTo>
                      <a:pt x="43" y="286"/>
                      <a:pt x="48" y="294"/>
                      <a:pt x="44" y="296"/>
                    </a:cubicBezTo>
                    <a:cubicBezTo>
                      <a:pt x="38" y="299"/>
                      <a:pt x="30" y="297"/>
                      <a:pt x="23" y="297"/>
                    </a:cubicBezTo>
                    <a:cubicBezTo>
                      <a:pt x="17" y="308"/>
                      <a:pt x="21" y="321"/>
                      <a:pt x="9" y="326"/>
                    </a:cubicBezTo>
                    <a:cubicBezTo>
                      <a:pt x="0" y="338"/>
                      <a:pt x="6" y="352"/>
                      <a:pt x="20" y="354"/>
                    </a:cubicBezTo>
                    <a:cubicBezTo>
                      <a:pt x="32" y="360"/>
                      <a:pt x="45" y="361"/>
                      <a:pt x="59" y="362"/>
                    </a:cubicBezTo>
                    <a:cubicBezTo>
                      <a:pt x="64" y="365"/>
                      <a:pt x="68" y="367"/>
                      <a:pt x="71" y="372"/>
                    </a:cubicBezTo>
                    <a:cubicBezTo>
                      <a:pt x="73" y="380"/>
                      <a:pt x="76" y="378"/>
                      <a:pt x="83" y="377"/>
                    </a:cubicBezTo>
                    <a:cubicBezTo>
                      <a:pt x="85" y="367"/>
                      <a:pt x="83" y="368"/>
                      <a:pt x="102" y="374"/>
                    </a:cubicBezTo>
                    <a:cubicBezTo>
                      <a:pt x="106" y="375"/>
                      <a:pt x="111" y="381"/>
                      <a:pt x="111" y="381"/>
                    </a:cubicBezTo>
                    <a:cubicBezTo>
                      <a:pt x="115" y="388"/>
                      <a:pt x="118" y="389"/>
                      <a:pt x="126" y="390"/>
                    </a:cubicBezTo>
                    <a:cubicBezTo>
                      <a:pt x="140" y="396"/>
                      <a:pt x="134" y="394"/>
                      <a:pt x="143" y="396"/>
                    </a:cubicBezTo>
                    <a:cubicBezTo>
                      <a:pt x="152" y="401"/>
                      <a:pt x="160" y="406"/>
                      <a:pt x="171" y="408"/>
                    </a:cubicBezTo>
                    <a:cubicBezTo>
                      <a:pt x="179" y="411"/>
                      <a:pt x="182" y="408"/>
                      <a:pt x="191" y="414"/>
                    </a:cubicBezTo>
                    <a:cubicBezTo>
                      <a:pt x="193" y="422"/>
                      <a:pt x="196" y="422"/>
                      <a:pt x="203" y="423"/>
                    </a:cubicBezTo>
                    <a:cubicBezTo>
                      <a:pt x="208" y="420"/>
                      <a:pt x="210" y="416"/>
                      <a:pt x="215" y="413"/>
                    </a:cubicBezTo>
                    <a:cubicBezTo>
                      <a:pt x="220" y="407"/>
                      <a:pt x="222" y="408"/>
                      <a:pt x="228" y="405"/>
                    </a:cubicBezTo>
                    <a:cubicBezTo>
                      <a:pt x="240" y="406"/>
                      <a:pt x="247" y="405"/>
                      <a:pt x="254" y="414"/>
                    </a:cubicBezTo>
                    <a:cubicBezTo>
                      <a:pt x="256" y="423"/>
                      <a:pt x="260" y="423"/>
                      <a:pt x="269" y="425"/>
                    </a:cubicBezTo>
                    <a:cubicBezTo>
                      <a:pt x="276" y="432"/>
                      <a:pt x="278" y="436"/>
                      <a:pt x="287" y="438"/>
                    </a:cubicBezTo>
                    <a:cubicBezTo>
                      <a:pt x="296" y="436"/>
                      <a:pt x="293" y="430"/>
                      <a:pt x="302" y="426"/>
                    </a:cubicBezTo>
                    <a:cubicBezTo>
                      <a:pt x="317" y="428"/>
                      <a:pt x="320" y="425"/>
                      <a:pt x="327" y="435"/>
                    </a:cubicBezTo>
                    <a:cubicBezTo>
                      <a:pt x="358" y="432"/>
                      <a:pt x="328" y="390"/>
                      <a:pt x="344" y="369"/>
                    </a:cubicBezTo>
                    <a:cubicBezTo>
                      <a:pt x="348" y="364"/>
                      <a:pt x="359" y="363"/>
                      <a:pt x="365" y="362"/>
                    </a:cubicBezTo>
                    <a:cubicBezTo>
                      <a:pt x="378" y="363"/>
                      <a:pt x="389" y="361"/>
                      <a:pt x="401" y="359"/>
                    </a:cubicBezTo>
                    <a:cubicBezTo>
                      <a:pt x="409" y="353"/>
                      <a:pt x="415" y="348"/>
                      <a:pt x="419" y="339"/>
                    </a:cubicBezTo>
                    <a:cubicBezTo>
                      <a:pt x="420" y="332"/>
                      <a:pt x="420" y="327"/>
                      <a:pt x="417" y="321"/>
                    </a:cubicBezTo>
                    <a:cubicBezTo>
                      <a:pt x="415" y="309"/>
                      <a:pt x="390" y="279"/>
                      <a:pt x="378" y="264"/>
                    </a:cubicBezTo>
                    <a:cubicBezTo>
                      <a:pt x="370" y="253"/>
                      <a:pt x="362" y="241"/>
                      <a:pt x="354" y="230"/>
                    </a:cubicBezTo>
                    <a:cubicBezTo>
                      <a:pt x="355" y="214"/>
                      <a:pt x="356" y="207"/>
                      <a:pt x="362" y="194"/>
                    </a:cubicBezTo>
                    <a:cubicBezTo>
                      <a:pt x="365" y="179"/>
                      <a:pt x="367" y="163"/>
                      <a:pt x="360" y="149"/>
                    </a:cubicBezTo>
                    <a:cubicBezTo>
                      <a:pt x="357" y="136"/>
                      <a:pt x="357" y="123"/>
                      <a:pt x="365" y="113"/>
                    </a:cubicBezTo>
                    <a:cubicBezTo>
                      <a:pt x="368" y="98"/>
                      <a:pt x="369" y="81"/>
                      <a:pt x="354" y="72"/>
                    </a:cubicBezTo>
                    <a:cubicBezTo>
                      <a:pt x="343" y="58"/>
                      <a:pt x="331" y="42"/>
                      <a:pt x="312" y="38"/>
                    </a:cubicBezTo>
                    <a:cubicBezTo>
                      <a:pt x="308" y="23"/>
                      <a:pt x="299" y="24"/>
                      <a:pt x="294" y="15"/>
                    </a:cubicBezTo>
                    <a:cubicBezTo>
                      <a:pt x="293" y="8"/>
                      <a:pt x="290" y="6"/>
                      <a:pt x="287" y="0"/>
                    </a:cubicBezTo>
                    <a:cubicBezTo>
                      <a:pt x="280" y="1"/>
                      <a:pt x="276" y="6"/>
                      <a:pt x="264" y="9"/>
                    </a:cubicBezTo>
                    <a:cubicBezTo>
                      <a:pt x="269" y="19"/>
                      <a:pt x="270" y="32"/>
                      <a:pt x="261" y="39"/>
                    </a:cubicBezTo>
                    <a:cubicBezTo>
                      <a:pt x="259" y="42"/>
                      <a:pt x="250" y="68"/>
                      <a:pt x="248" y="63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85" name="Freeform 126"/>
              <p:cNvSpPr>
                <a:spLocks/>
              </p:cNvSpPr>
              <p:nvPr/>
            </p:nvSpPr>
            <p:spPr bwMode="auto">
              <a:xfrm>
                <a:off x="768" y="2056"/>
                <a:ext cx="322" cy="261"/>
              </a:xfrm>
              <a:custGeom>
                <a:avLst/>
                <a:gdLst>
                  <a:gd name="T0" fmla="*/ 113 w 324"/>
                  <a:gd name="T1" fmla="*/ 0 h 270"/>
                  <a:gd name="T2" fmla="*/ 81 w 324"/>
                  <a:gd name="T3" fmla="*/ 4 h 270"/>
                  <a:gd name="T4" fmla="*/ 81 w 324"/>
                  <a:gd name="T5" fmla="*/ 14 h 270"/>
                  <a:gd name="T6" fmla="*/ 78 w 324"/>
                  <a:gd name="T7" fmla="*/ 15 h 270"/>
                  <a:gd name="T8" fmla="*/ 49 w 324"/>
                  <a:gd name="T9" fmla="*/ 15 h 270"/>
                  <a:gd name="T10" fmla="*/ 6 w 324"/>
                  <a:gd name="T11" fmla="*/ 15 h 270"/>
                  <a:gd name="T12" fmla="*/ 0 w 324"/>
                  <a:gd name="T13" fmla="*/ 15 h 270"/>
                  <a:gd name="T14" fmla="*/ 3 w 324"/>
                  <a:gd name="T15" fmla="*/ 15 h 270"/>
                  <a:gd name="T16" fmla="*/ 10 w 324"/>
                  <a:gd name="T17" fmla="*/ 16 h 270"/>
                  <a:gd name="T18" fmla="*/ 7 w 324"/>
                  <a:gd name="T19" fmla="*/ 22 h 270"/>
                  <a:gd name="T20" fmla="*/ 18 w 324"/>
                  <a:gd name="T21" fmla="*/ 28 h 270"/>
                  <a:gd name="T22" fmla="*/ 30 w 324"/>
                  <a:gd name="T23" fmla="*/ 26 h 270"/>
                  <a:gd name="T24" fmla="*/ 48 w 324"/>
                  <a:gd name="T25" fmla="*/ 28 h 270"/>
                  <a:gd name="T26" fmla="*/ 81 w 324"/>
                  <a:gd name="T27" fmla="*/ 28 h 270"/>
                  <a:gd name="T28" fmla="*/ 81 w 324"/>
                  <a:gd name="T29" fmla="*/ 31 h 270"/>
                  <a:gd name="T30" fmla="*/ 81 w 324"/>
                  <a:gd name="T31" fmla="*/ 33 h 270"/>
                  <a:gd name="T32" fmla="*/ 110 w 324"/>
                  <a:gd name="T33" fmla="*/ 34 h 270"/>
                  <a:gd name="T34" fmla="*/ 101 w 324"/>
                  <a:gd name="T35" fmla="*/ 36 h 270"/>
                  <a:gd name="T36" fmla="*/ 131 w 324"/>
                  <a:gd name="T37" fmla="*/ 41 h 270"/>
                  <a:gd name="T38" fmla="*/ 176 w 324"/>
                  <a:gd name="T39" fmla="*/ 41 h 270"/>
                  <a:gd name="T40" fmla="*/ 182 w 324"/>
                  <a:gd name="T41" fmla="*/ 40 h 270"/>
                  <a:gd name="T42" fmla="*/ 199 w 324"/>
                  <a:gd name="T43" fmla="*/ 36 h 270"/>
                  <a:gd name="T44" fmla="*/ 206 w 324"/>
                  <a:gd name="T45" fmla="*/ 34 h 270"/>
                  <a:gd name="T46" fmla="*/ 218 w 324"/>
                  <a:gd name="T47" fmla="*/ 31 h 270"/>
                  <a:gd name="T48" fmla="*/ 228 w 324"/>
                  <a:gd name="T49" fmla="*/ 29 h 270"/>
                  <a:gd name="T50" fmla="*/ 210 w 324"/>
                  <a:gd name="T51" fmla="*/ 22 h 270"/>
                  <a:gd name="T52" fmla="*/ 198 w 324"/>
                  <a:gd name="T53" fmla="*/ 17 h 270"/>
                  <a:gd name="T54" fmla="*/ 179 w 324"/>
                  <a:gd name="T55" fmla="*/ 21 h 270"/>
                  <a:gd name="T56" fmla="*/ 111 w 324"/>
                  <a:gd name="T57" fmla="*/ 20 h 270"/>
                  <a:gd name="T58" fmla="*/ 98 w 324"/>
                  <a:gd name="T59" fmla="*/ 15 h 270"/>
                  <a:gd name="T60" fmla="*/ 110 w 324"/>
                  <a:gd name="T61" fmla="*/ 15 h 270"/>
                  <a:gd name="T62" fmla="*/ 113 w 324"/>
                  <a:gd name="T63" fmla="*/ 0 h 27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324"/>
                  <a:gd name="T97" fmla="*/ 0 h 270"/>
                  <a:gd name="T98" fmla="*/ 324 w 324"/>
                  <a:gd name="T99" fmla="*/ 270 h 27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324" h="270">
                    <a:moveTo>
                      <a:pt x="168" y="0"/>
                    </a:moveTo>
                    <a:cubicBezTo>
                      <a:pt x="156" y="2"/>
                      <a:pt x="142" y="2"/>
                      <a:pt x="130" y="4"/>
                    </a:cubicBezTo>
                    <a:cubicBezTo>
                      <a:pt x="121" y="8"/>
                      <a:pt x="114" y="13"/>
                      <a:pt x="108" y="21"/>
                    </a:cubicBezTo>
                    <a:cubicBezTo>
                      <a:pt x="102" y="38"/>
                      <a:pt x="94" y="46"/>
                      <a:pt x="78" y="54"/>
                    </a:cubicBezTo>
                    <a:cubicBezTo>
                      <a:pt x="68" y="53"/>
                      <a:pt x="58" y="53"/>
                      <a:pt x="49" y="49"/>
                    </a:cubicBezTo>
                    <a:cubicBezTo>
                      <a:pt x="37" y="50"/>
                      <a:pt x="18" y="46"/>
                      <a:pt x="6" y="55"/>
                    </a:cubicBezTo>
                    <a:cubicBezTo>
                      <a:pt x="1" y="66"/>
                      <a:pt x="2" y="79"/>
                      <a:pt x="0" y="91"/>
                    </a:cubicBezTo>
                    <a:cubicBezTo>
                      <a:pt x="1" y="95"/>
                      <a:pt x="1" y="99"/>
                      <a:pt x="3" y="102"/>
                    </a:cubicBezTo>
                    <a:cubicBezTo>
                      <a:pt x="5" y="105"/>
                      <a:pt x="10" y="111"/>
                      <a:pt x="10" y="111"/>
                    </a:cubicBezTo>
                    <a:cubicBezTo>
                      <a:pt x="13" y="120"/>
                      <a:pt x="11" y="128"/>
                      <a:pt x="7" y="136"/>
                    </a:cubicBezTo>
                    <a:cubicBezTo>
                      <a:pt x="5" y="148"/>
                      <a:pt x="11" y="157"/>
                      <a:pt x="18" y="166"/>
                    </a:cubicBezTo>
                    <a:cubicBezTo>
                      <a:pt x="27" y="165"/>
                      <a:pt x="23" y="161"/>
                      <a:pt x="30" y="156"/>
                    </a:cubicBezTo>
                    <a:cubicBezTo>
                      <a:pt x="43" y="157"/>
                      <a:pt x="38" y="161"/>
                      <a:pt x="48" y="163"/>
                    </a:cubicBezTo>
                    <a:cubicBezTo>
                      <a:pt x="64" y="171"/>
                      <a:pt x="94" y="166"/>
                      <a:pt x="114" y="168"/>
                    </a:cubicBezTo>
                    <a:cubicBezTo>
                      <a:pt x="123" y="173"/>
                      <a:pt x="124" y="173"/>
                      <a:pt x="123" y="184"/>
                    </a:cubicBezTo>
                    <a:cubicBezTo>
                      <a:pt x="124" y="194"/>
                      <a:pt x="125" y="194"/>
                      <a:pt x="135" y="196"/>
                    </a:cubicBezTo>
                    <a:cubicBezTo>
                      <a:pt x="145" y="201"/>
                      <a:pt x="155" y="196"/>
                      <a:pt x="165" y="202"/>
                    </a:cubicBezTo>
                    <a:cubicBezTo>
                      <a:pt x="163" y="208"/>
                      <a:pt x="161" y="212"/>
                      <a:pt x="156" y="217"/>
                    </a:cubicBezTo>
                    <a:cubicBezTo>
                      <a:pt x="150" y="231"/>
                      <a:pt x="173" y="253"/>
                      <a:pt x="186" y="258"/>
                    </a:cubicBezTo>
                    <a:cubicBezTo>
                      <a:pt x="198" y="270"/>
                      <a:pt x="216" y="262"/>
                      <a:pt x="231" y="261"/>
                    </a:cubicBezTo>
                    <a:cubicBezTo>
                      <a:pt x="234" y="256"/>
                      <a:pt x="234" y="251"/>
                      <a:pt x="237" y="246"/>
                    </a:cubicBezTo>
                    <a:cubicBezTo>
                      <a:pt x="239" y="234"/>
                      <a:pt x="256" y="224"/>
                      <a:pt x="265" y="216"/>
                    </a:cubicBezTo>
                    <a:cubicBezTo>
                      <a:pt x="270" y="212"/>
                      <a:pt x="279" y="204"/>
                      <a:pt x="279" y="204"/>
                    </a:cubicBezTo>
                    <a:cubicBezTo>
                      <a:pt x="285" y="194"/>
                      <a:pt x="291" y="188"/>
                      <a:pt x="303" y="186"/>
                    </a:cubicBezTo>
                    <a:cubicBezTo>
                      <a:pt x="307" y="183"/>
                      <a:pt x="319" y="176"/>
                      <a:pt x="324" y="174"/>
                    </a:cubicBezTo>
                    <a:cubicBezTo>
                      <a:pt x="313" y="156"/>
                      <a:pt x="300" y="144"/>
                      <a:pt x="288" y="135"/>
                    </a:cubicBezTo>
                    <a:cubicBezTo>
                      <a:pt x="283" y="123"/>
                      <a:pt x="276" y="118"/>
                      <a:pt x="264" y="115"/>
                    </a:cubicBezTo>
                    <a:cubicBezTo>
                      <a:pt x="254" y="119"/>
                      <a:pt x="245" y="128"/>
                      <a:pt x="234" y="130"/>
                    </a:cubicBezTo>
                    <a:cubicBezTo>
                      <a:pt x="212" y="129"/>
                      <a:pt x="188" y="131"/>
                      <a:pt x="166" y="127"/>
                    </a:cubicBezTo>
                    <a:cubicBezTo>
                      <a:pt x="159" y="123"/>
                      <a:pt x="157" y="115"/>
                      <a:pt x="153" y="108"/>
                    </a:cubicBezTo>
                    <a:cubicBezTo>
                      <a:pt x="150" y="92"/>
                      <a:pt x="156" y="81"/>
                      <a:pt x="165" y="69"/>
                    </a:cubicBezTo>
                    <a:cubicBezTo>
                      <a:pt x="167" y="38"/>
                      <a:pt x="170" y="41"/>
                      <a:pt x="168" y="0"/>
                    </a:cubicBezTo>
                    <a:close/>
                  </a:path>
                </a:pathLst>
              </a:custGeom>
              <a:solidFill>
                <a:schemeClr val="tx2">
                  <a:alpha val="10196"/>
                </a:schemeClr>
              </a:solidFill>
              <a:ln w="1905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86" name="Freeform 127"/>
              <p:cNvSpPr>
                <a:spLocks/>
              </p:cNvSpPr>
              <p:nvPr/>
            </p:nvSpPr>
            <p:spPr bwMode="auto">
              <a:xfrm>
                <a:off x="926" y="2387"/>
                <a:ext cx="159" cy="172"/>
              </a:xfrm>
              <a:custGeom>
                <a:avLst/>
                <a:gdLst>
                  <a:gd name="T0" fmla="*/ 6 w 160"/>
                  <a:gd name="T1" fmla="*/ 19 h 178"/>
                  <a:gd name="T2" fmla="*/ 15 w 160"/>
                  <a:gd name="T3" fmla="*/ 22 h 178"/>
                  <a:gd name="T4" fmla="*/ 34 w 160"/>
                  <a:gd name="T5" fmla="*/ 27 h 178"/>
                  <a:gd name="T6" fmla="*/ 60 w 160"/>
                  <a:gd name="T7" fmla="*/ 27 h 178"/>
                  <a:gd name="T8" fmla="*/ 75 w 160"/>
                  <a:gd name="T9" fmla="*/ 24 h 178"/>
                  <a:gd name="T10" fmla="*/ 80 w 160"/>
                  <a:gd name="T11" fmla="*/ 26 h 178"/>
                  <a:gd name="T12" fmla="*/ 80 w 160"/>
                  <a:gd name="T13" fmla="*/ 28 h 178"/>
                  <a:gd name="T14" fmla="*/ 80 w 160"/>
                  <a:gd name="T15" fmla="*/ 29 h 178"/>
                  <a:gd name="T16" fmla="*/ 95 w 160"/>
                  <a:gd name="T17" fmla="*/ 27 h 178"/>
                  <a:gd name="T18" fmla="*/ 81 w 160"/>
                  <a:gd name="T19" fmla="*/ 23 h 178"/>
                  <a:gd name="T20" fmla="*/ 90 w 160"/>
                  <a:gd name="T21" fmla="*/ 21 h 178"/>
                  <a:gd name="T22" fmla="*/ 98 w 160"/>
                  <a:gd name="T23" fmla="*/ 17 h 178"/>
                  <a:gd name="T24" fmla="*/ 87 w 160"/>
                  <a:gd name="T25" fmla="*/ 14 h 178"/>
                  <a:gd name="T26" fmla="*/ 98 w 160"/>
                  <a:gd name="T27" fmla="*/ 14 h 178"/>
                  <a:gd name="T28" fmla="*/ 102 w 160"/>
                  <a:gd name="T29" fmla="*/ 14 h 178"/>
                  <a:gd name="T30" fmla="*/ 84 w 160"/>
                  <a:gd name="T31" fmla="*/ 14 h 178"/>
                  <a:gd name="T32" fmla="*/ 80 w 160"/>
                  <a:gd name="T33" fmla="*/ 14 h 178"/>
                  <a:gd name="T34" fmla="*/ 80 w 160"/>
                  <a:gd name="T35" fmla="*/ 14 h 178"/>
                  <a:gd name="T36" fmla="*/ 80 w 160"/>
                  <a:gd name="T37" fmla="*/ 10 h 178"/>
                  <a:gd name="T38" fmla="*/ 79 w 160"/>
                  <a:gd name="T39" fmla="*/ 14 h 178"/>
                  <a:gd name="T40" fmla="*/ 70 w 160"/>
                  <a:gd name="T41" fmla="*/ 14 h 178"/>
                  <a:gd name="T42" fmla="*/ 58 w 160"/>
                  <a:gd name="T43" fmla="*/ 14 h 178"/>
                  <a:gd name="T44" fmla="*/ 46 w 160"/>
                  <a:gd name="T45" fmla="*/ 14 h 178"/>
                  <a:gd name="T46" fmla="*/ 33 w 160"/>
                  <a:gd name="T47" fmla="*/ 17 h 178"/>
                  <a:gd name="T48" fmla="*/ 13 w 160"/>
                  <a:gd name="T49" fmla="*/ 19 h 178"/>
                  <a:gd name="T50" fmla="*/ 6 w 160"/>
                  <a:gd name="T51" fmla="*/ 19 h 178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60"/>
                  <a:gd name="T79" fmla="*/ 0 h 178"/>
                  <a:gd name="T80" fmla="*/ 160 w 160"/>
                  <a:gd name="T81" fmla="*/ 178 h 178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60" h="178">
                    <a:moveTo>
                      <a:pt x="6" y="128"/>
                    </a:moveTo>
                    <a:cubicBezTo>
                      <a:pt x="14" y="138"/>
                      <a:pt x="12" y="133"/>
                      <a:pt x="15" y="142"/>
                    </a:cubicBezTo>
                    <a:cubicBezTo>
                      <a:pt x="17" y="155"/>
                      <a:pt x="24" y="160"/>
                      <a:pt x="34" y="167"/>
                    </a:cubicBezTo>
                    <a:cubicBezTo>
                      <a:pt x="43" y="167"/>
                      <a:pt x="52" y="168"/>
                      <a:pt x="60" y="166"/>
                    </a:cubicBezTo>
                    <a:cubicBezTo>
                      <a:pt x="64" y="165"/>
                      <a:pt x="61" y="153"/>
                      <a:pt x="75" y="151"/>
                    </a:cubicBezTo>
                    <a:cubicBezTo>
                      <a:pt x="91" y="152"/>
                      <a:pt x="88" y="152"/>
                      <a:pt x="99" y="158"/>
                    </a:cubicBezTo>
                    <a:cubicBezTo>
                      <a:pt x="102" y="163"/>
                      <a:pt x="104" y="166"/>
                      <a:pt x="109" y="170"/>
                    </a:cubicBezTo>
                    <a:cubicBezTo>
                      <a:pt x="113" y="176"/>
                      <a:pt x="115" y="175"/>
                      <a:pt x="121" y="178"/>
                    </a:cubicBezTo>
                    <a:cubicBezTo>
                      <a:pt x="132" y="174"/>
                      <a:pt x="140" y="169"/>
                      <a:pt x="150" y="163"/>
                    </a:cubicBezTo>
                    <a:cubicBezTo>
                      <a:pt x="160" y="150"/>
                      <a:pt x="149" y="147"/>
                      <a:pt x="136" y="145"/>
                    </a:cubicBezTo>
                    <a:cubicBezTo>
                      <a:pt x="131" y="137"/>
                      <a:pt x="137" y="137"/>
                      <a:pt x="145" y="136"/>
                    </a:cubicBezTo>
                    <a:cubicBezTo>
                      <a:pt x="149" y="130"/>
                      <a:pt x="150" y="124"/>
                      <a:pt x="153" y="118"/>
                    </a:cubicBezTo>
                    <a:cubicBezTo>
                      <a:pt x="147" y="115"/>
                      <a:pt x="145" y="113"/>
                      <a:pt x="142" y="107"/>
                    </a:cubicBezTo>
                    <a:cubicBezTo>
                      <a:pt x="145" y="98"/>
                      <a:pt x="147" y="90"/>
                      <a:pt x="153" y="82"/>
                    </a:cubicBezTo>
                    <a:cubicBezTo>
                      <a:pt x="154" y="77"/>
                      <a:pt x="156" y="73"/>
                      <a:pt x="157" y="68"/>
                    </a:cubicBezTo>
                    <a:cubicBezTo>
                      <a:pt x="155" y="57"/>
                      <a:pt x="148" y="47"/>
                      <a:pt x="139" y="41"/>
                    </a:cubicBezTo>
                    <a:cubicBezTo>
                      <a:pt x="117" y="44"/>
                      <a:pt x="122" y="49"/>
                      <a:pt x="115" y="34"/>
                    </a:cubicBezTo>
                    <a:cubicBezTo>
                      <a:pt x="113" y="26"/>
                      <a:pt x="105" y="21"/>
                      <a:pt x="97" y="19"/>
                    </a:cubicBezTo>
                    <a:cubicBezTo>
                      <a:pt x="93" y="16"/>
                      <a:pt x="88" y="13"/>
                      <a:pt x="84" y="10"/>
                    </a:cubicBezTo>
                    <a:cubicBezTo>
                      <a:pt x="78" y="0"/>
                      <a:pt x="78" y="11"/>
                      <a:pt x="79" y="16"/>
                    </a:cubicBezTo>
                    <a:cubicBezTo>
                      <a:pt x="78" y="21"/>
                      <a:pt x="73" y="29"/>
                      <a:pt x="70" y="35"/>
                    </a:cubicBezTo>
                    <a:cubicBezTo>
                      <a:pt x="68" y="45"/>
                      <a:pt x="69" y="57"/>
                      <a:pt x="58" y="61"/>
                    </a:cubicBezTo>
                    <a:cubicBezTo>
                      <a:pt x="54" y="66"/>
                      <a:pt x="51" y="68"/>
                      <a:pt x="46" y="71"/>
                    </a:cubicBezTo>
                    <a:cubicBezTo>
                      <a:pt x="31" y="82"/>
                      <a:pt x="42" y="106"/>
                      <a:pt x="33" y="118"/>
                    </a:cubicBezTo>
                    <a:cubicBezTo>
                      <a:pt x="24" y="122"/>
                      <a:pt x="19" y="126"/>
                      <a:pt x="13" y="127"/>
                    </a:cubicBezTo>
                    <a:cubicBezTo>
                      <a:pt x="8" y="128"/>
                      <a:pt x="0" y="128"/>
                      <a:pt x="6" y="128"/>
                    </a:cubicBezTo>
                    <a:close/>
                  </a:path>
                </a:pathLst>
              </a:custGeom>
              <a:solidFill>
                <a:schemeClr val="tx2">
                  <a:alpha val="10196"/>
                </a:schemeClr>
              </a:solidFill>
              <a:ln w="1905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87" name="Freeform 128"/>
              <p:cNvSpPr>
                <a:spLocks/>
              </p:cNvSpPr>
              <p:nvPr/>
            </p:nvSpPr>
            <p:spPr bwMode="auto">
              <a:xfrm>
                <a:off x="622" y="2920"/>
                <a:ext cx="317" cy="266"/>
              </a:xfrm>
              <a:custGeom>
                <a:avLst/>
                <a:gdLst>
                  <a:gd name="T0" fmla="*/ 77 w 318"/>
                  <a:gd name="T1" fmla="*/ 13 h 276"/>
                  <a:gd name="T2" fmla="*/ 63 w 318"/>
                  <a:gd name="T3" fmla="*/ 15 h 276"/>
                  <a:gd name="T4" fmla="*/ 54 w 318"/>
                  <a:gd name="T5" fmla="*/ 18 h 276"/>
                  <a:gd name="T6" fmla="*/ 36 w 318"/>
                  <a:gd name="T7" fmla="*/ 24 h 276"/>
                  <a:gd name="T8" fmla="*/ 0 w 318"/>
                  <a:gd name="T9" fmla="*/ 28 h 276"/>
                  <a:gd name="T10" fmla="*/ 8 w 318"/>
                  <a:gd name="T11" fmla="*/ 31 h 276"/>
                  <a:gd name="T12" fmla="*/ 27 w 318"/>
                  <a:gd name="T13" fmla="*/ 37 h 276"/>
                  <a:gd name="T14" fmla="*/ 59 w 318"/>
                  <a:gd name="T15" fmla="*/ 36 h 276"/>
                  <a:gd name="T16" fmla="*/ 90 w 318"/>
                  <a:gd name="T17" fmla="*/ 36 h 276"/>
                  <a:gd name="T18" fmla="*/ 104 w 318"/>
                  <a:gd name="T19" fmla="*/ 34 h 276"/>
                  <a:gd name="T20" fmla="*/ 119 w 318"/>
                  <a:gd name="T21" fmla="*/ 35 h 276"/>
                  <a:gd name="T22" fmla="*/ 129 w 318"/>
                  <a:gd name="T23" fmla="*/ 36 h 276"/>
                  <a:gd name="T24" fmla="*/ 147 w 318"/>
                  <a:gd name="T25" fmla="*/ 36 h 276"/>
                  <a:gd name="T26" fmla="*/ 159 w 318"/>
                  <a:gd name="T27" fmla="*/ 36 h 276"/>
                  <a:gd name="T28" fmla="*/ 167 w 318"/>
                  <a:gd name="T29" fmla="*/ 35 h 276"/>
                  <a:gd name="T30" fmla="*/ 178 w 318"/>
                  <a:gd name="T31" fmla="*/ 36 h 276"/>
                  <a:gd name="T32" fmla="*/ 190 w 318"/>
                  <a:gd name="T33" fmla="*/ 37 h 276"/>
                  <a:gd name="T34" fmla="*/ 202 w 318"/>
                  <a:gd name="T35" fmla="*/ 36 h 276"/>
                  <a:gd name="T36" fmla="*/ 208 w 318"/>
                  <a:gd name="T37" fmla="*/ 33 h 276"/>
                  <a:gd name="T38" fmla="*/ 235 w 318"/>
                  <a:gd name="T39" fmla="*/ 30 h 276"/>
                  <a:gd name="T40" fmla="*/ 245 w 318"/>
                  <a:gd name="T41" fmla="*/ 28 h 276"/>
                  <a:gd name="T42" fmla="*/ 262 w 318"/>
                  <a:gd name="T43" fmla="*/ 28 h 276"/>
                  <a:gd name="T44" fmla="*/ 251 w 318"/>
                  <a:gd name="T45" fmla="*/ 23 h 276"/>
                  <a:gd name="T46" fmla="*/ 230 w 318"/>
                  <a:gd name="T47" fmla="*/ 23 h 276"/>
                  <a:gd name="T48" fmla="*/ 224 w 318"/>
                  <a:gd name="T49" fmla="*/ 19 h 276"/>
                  <a:gd name="T50" fmla="*/ 209 w 318"/>
                  <a:gd name="T51" fmla="*/ 17 h 276"/>
                  <a:gd name="T52" fmla="*/ 206 w 318"/>
                  <a:gd name="T53" fmla="*/ 14 h 276"/>
                  <a:gd name="T54" fmla="*/ 214 w 318"/>
                  <a:gd name="T55" fmla="*/ 13 h 276"/>
                  <a:gd name="T56" fmla="*/ 187 w 318"/>
                  <a:gd name="T57" fmla="*/ 13 h 276"/>
                  <a:gd name="T58" fmla="*/ 159 w 318"/>
                  <a:gd name="T59" fmla="*/ 13 h 276"/>
                  <a:gd name="T60" fmla="*/ 159 w 318"/>
                  <a:gd name="T61" fmla="*/ 13 h 276"/>
                  <a:gd name="T62" fmla="*/ 147 w 318"/>
                  <a:gd name="T63" fmla="*/ 8 h 276"/>
                  <a:gd name="T64" fmla="*/ 123 w 318"/>
                  <a:gd name="T65" fmla="*/ 0 h 276"/>
                  <a:gd name="T66" fmla="*/ 99 w 318"/>
                  <a:gd name="T67" fmla="*/ 13 h 276"/>
                  <a:gd name="T68" fmla="*/ 77 w 318"/>
                  <a:gd name="T69" fmla="*/ 13 h 27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318"/>
                  <a:gd name="T106" fmla="*/ 0 h 276"/>
                  <a:gd name="T107" fmla="*/ 318 w 318"/>
                  <a:gd name="T108" fmla="*/ 276 h 27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318" h="276">
                    <a:moveTo>
                      <a:pt x="77" y="41"/>
                    </a:moveTo>
                    <a:cubicBezTo>
                      <a:pt x="80" y="72"/>
                      <a:pt x="81" y="96"/>
                      <a:pt x="63" y="120"/>
                    </a:cubicBezTo>
                    <a:cubicBezTo>
                      <a:pt x="62" y="127"/>
                      <a:pt x="57" y="132"/>
                      <a:pt x="54" y="138"/>
                    </a:cubicBezTo>
                    <a:cubicBezTo>
                      <a:pt x="51" y="153"/>
                      <a:pt x="53" y="165"/>
                      <a:pt x="36" y="168"/>
                    </a:cubicBezTo>
                    <a:cubicBezTo>
                      <a:pt x="21" y="176"/>
                      <a:pt x="9" y="178"/>
                      <a:pt x="0" y="194"/>
                    </a:cubicBezTo>
                    <a:cubicBezTo>
                      <a:pt x="1" y="202"/>
                      <a:pt x="8" y="218"/>
                      <a:pt x="8" y="218"/>
                    </a:cubicBezTo>
                    <a:cubicBezTo>
                      <a:pt x="9" y="241"/>
                      <a:pt x="6" y="258"/>
                      <a:pt x="27" y="269"/>
                    </a:cubicBezTo>
                    <a:cubicBezTo>
                      <a:pt x="38" y="266"/>
                      <a:pt x="47" y="261"/>
                      <a:pt x="59" y="258"/>
                    </a:cubicBezTo>
                    <a:cubicBezTo>
                      <a:pt x="71" y="259"/>
                      <a:pt x="79" y="261"/>
                      <a:pt x="90" y="260"/>
                    </a:cubicBezTo>
                    <a:cubicBezTo>
                      <a:pt x="94" y="253"/>
                      <a:pt x="95" y="250"/>
                      <a:pt x="104" y="248"/>
                    </a:cubicBezTo>
                    <a:cubicBezTo>
                      <a:pt x="109" y="248"/>
                      <a:pt x="114" y="247"/>
                      <a:pt x="119" y="249"/>
                    </a:cubicBezTo>
                    <a:cubicBezTo>
                      <a:pt x="124" y="251"/>
                      <a:pt x="122" y="263"/>
                      <a:pt x="129" y="266"/>
                    </a:cubicBezTo>
                    <a:cubicBezTo>
                      <a:pt x="135" y="263"/>
                      <a:pt x="140" y="261"/>
                      <a:pt x="147" y="260"/>
                    </a:cubicBezTo>
                    <a:cubicBezTo>
                      <a:pt x="178" y="261"/>
                      <a:pt x="180" y="263"/>
                      <a:pt x="212" y="261"/>
                    </a:cubicBezTo>
                    <a:cubicBezTo>
                      <a:pt x="213" y="253"/>
                      <a:pt x="214" y="252"/>
                      <a:pt x="222" y="249"/>
                    </a:cubicBezTo>
                    <a:cubicBezTo>
                      <a:pt x="227" y="254"/>
                      <a:pt x="229" y="259"/>
                      <a:pt x="233" y="264"/>
                    </a:cubicBezTo>
                    <a:cubicBezTo>
                      <a:pt x="234" y="271"/>
                      <a:pt x="238" y="273"/>
                      <a:pt x="245" y="276"/>
                    </a:cubicBezTo>
                    <a:cubicBezTo>
                      <a:pt x="251" y="273"/>
                      <a:pt x="257" y="261"/>
                      <a:pt x="257" y="261"/>
                    </a:cubicBezTo>
                    <a:cubicBezTo>
                      <a:pt x="258" y="254"/>
                      <a:pt x="260" y="246"/>
                      <a:pt x="263" y="239"/>
                    </a:cubicBezTo>
                    <a:cubicBezTo>
                      <a:pt x="265" y="228"/>
                      <a:pt x="282" y="221"/>
                      <a:pt x="290" y="213"/>
                    </a:cubicBezTo>
                    <a:cubicBezTo>
                      <a:pt x="294" y="209"/>
                      <a:pt x="293" y="199"/>
                      <a:pt x="300" y="198"/>
                    </a:cubicBezTo>
                    <a:cubicBezTo>
                      <a:pt x="306" y="197"/>
                      <a:pt x="317" y="195"/>
                      <a:pt x="317" y="195"/>
                    </a:cubicBezTo>
                    <a:cubicBezTo>
                      <a:pt x="318" y="188"/>
                      <a:pt x="312" y="170"/>
                      <a:pt x="306" y="165"/>
                    </a:cubicBezTo>
                    <a:cubicBezTo>
                      <a:pt x="300" y="161"/>
                      <a:pt x="285" y="164"/>
                      <a:pt x="285" y="164"/>
                    </a:cubicBezTo>
                    <a:cubicBezTo>
                      <a:pt x="284" y="157"/>
                      <a:pt x="282" y="149"/>
                      <a:pt x="279" y="143"/>
                    </a:cubicBezTo>
                    <a:cubicBezTo>
                      <a:pt x="278" y="137"/>
                      <a:pt x="269" y="135"/>
                      <a:pt x="264" y="131"/>
                    </a:cubicBezTo>
                    <a:cubicBezTo>
                      <a:pt x="261" y="126"/>
                      <a:pt x="265" y="124"/>
                      <a:pt x="261" y="119"/>
                    </a:cubicBezTo>
                    <a:cubicBezTo>
                      <a:pt x="260" y="112"/>
                      <a:pt x="262" y="102"/>
                      <a:pt x="269" y="98"/>
                    </a:cubicBezTo>
                    <a:cubicBezTo>
                      <a:pt x="254" y="87"/>
                      <a:pt x="251" y="83"/>
                      <a:pt x="242" y="68"/>
                    </a:cubicBezTo>
                    <a:cubicBezTo>
                      <a:pt x="236" y="58"/>
                      <a:pt x="224" y="51"/>
                      <a:pt x="213" y="50"/>
                    </a:cubicBezTo>
                    <a:cubicBezTo>
                      <a:pt x="194" y="44"/>
                      <a:pt x="187" y="24"/>
                      <a:pt x="171" y="15"/>
                    </a:cubicBezTo>
                    <a:cubicBezTo>
                      <a:pt x="165" y="7"/>
                      <a:pt x="156" y="10"/>
                      <a:pt x="147" y="8"/>
                    </a:cubicBezTo>
                    <a:cubicBezTo>
                      <a:pt x="139" y="4"/>
                      <a:pt x="131" y="3"/>
                      <a:pt x="123" y="0"/>
                    </a:cubicBezTo>
                    <a:cubicBezTo>
                      <a:pt x="112" y="4"/>
                      <a:pt x="106" y="24"/>
                      <a:pt x="99" y="33"/>
                    </a:cubicBezTo>
                    <a:cubicBezTo>
                      <a:pt x="95" y="39"/>
                      <a:pt x="79" y="36"/>
                      <a:pt x="77" y="41"/>
                    </a:cubicBezTo>
                    <a:close/>
                  </a:path>
                </a:pathLst>
              </a:custGeom>
              <a:solidFill>
                <a:schemeClr val="tx2">
                  <a:alpha val="10196"/>
                </a:schemeClr>
              </a:solidFill>
              <a:ln w="1905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88" name="Freeform 129"/>
              <p:cNvSpPr>
                <a:spLocks/>
              </p:cNvSpPr>
              <p:nvPr/>
            </p:nvSpPr>
            <p:spPr bwMode="auto">
              <a:xfrm>
                <a:off x="415" y="2955"/>
                <a:ext cx="292" cy="296"/>
              </a:xfrm>
              <a:custGeom>
                <a:avLst/>
                <a:gdLst>
                  <a:gd name="T0" fmla="*/ 146 w 293"/>
                  <a:gd name="T1" fmla="*/ 4 h 307"/>
                  <a:gd name="T2" fmla="*/ 146 w 293"/>
                  <a:gd name="T3" fmla="*/ 10 h 307"/>
                  <a:gd name="T4" fmla="*/ 136 w 293"/>
                  <a:gd name="T5" fmla="*/ 13 h 307"/>
                  <a:gd name="T6" fmla="*/ 124 w 293"/>
                  <a:gd name="T7" fmla="*/ 13 h 307"/>
                  <a:gd name="T8" fmla="*/ 102 w 293"/>
                  <a:gd name="T9" fmla="*/ 13 h 307"/>
                  <a:gd name="T10" fmla="*/ 52 w 293"/>
                  <a:gd name="T11" fmla="*/ 13 h 307"/>
                  <a:gd name="T12" fmla="*/ 39 w 293"/>
                  <a:gd name="T13" fmla="*/ 13 h 307"/>
                  <a:gd name="T14" fmla="*/ 0 w 293"/>
                  <a:gd name="T15" fmla="*/ 13 h 307"/>
                  <a:gd name="T16" fmla="*/ 18 w 293"/>
                  <a:gd name="T17" fmla="*/ 13 h 307"/>
                  <a:gd name="T18" fmla="*/ 27 w 293"/>
                  <a:gd name="T19" fmla="*/ 13 h 307"/>
                  <a:gd name="T20" fmla="*/ 19 w 293"/>
                  <a:gd name="T21" fmla="*/ 13 h 307"/>
                  <a:gd name="T22" fmla="*/ 54 w 293"/>
                  <a:gd name="T23" fmla="*/ 22 h 307"/>
                  <a:gd name="T24" fmla="*/ 52 w 293"/>
                  <a:gd name="T25" fmla="*/ 26 h 307"/>
                  <a:gd name="T26" fmla="*/ 60 w 293"/>
                  <a:gd name="T27" fmla="*/ 29 h 307"/>
                  <a:gd name="T28" fmla="*/ 61 w 293"/>
                  <a:gd name="T29" fmla="*/ 33 h 307"/>
                  <a:gd name="T30" fmla="*/ 115 w 293"/>
                  <a:gd name="T31" fmla="*/ 36 h 307"/>
                  <a:gd name="T32" fmla="*/ 135 w 293"/>
                  <a:gd name="T33" fmla="*/ 37 h 307"/>
                  <a:gd name="T34" fmla="*/ 146 w 293"/>
                  <a:gd name="T35" fmla="*/ 40 h 307"/>
                  <a:gd name="T36" fmla="*/ 146 w 293"/>
                  <a:gd name="T37" fmla="*/ 40 h 307"/>
                  <a:gd name="T38" fmla="*/ 156 w 293"/>
                  <a:gd name="T39" fmla="*/ 38 h 307"/>
                  <a:gd name="T40" fmla="*/ 186 w 293"/>
                  <a:gd name="T41" fmla="*/ 37 h 307"/>
                  <a:gd name="T42" fmla="*/ 206 w 293"/>
                  <a:gd name="T43" fmla="*/ 37 h 307"/>
                  <a:gd name="T44" fmla="*/ 215 w 293"/>
                  <a:gd name="T45" fmla="*/ 36 h 307"/>
                  <a:gd name="T46" fmla="*/ 182 w 293"/>
                  <a:gd name="T47" fmla="*/ 33 h 307"/>
                  <a:gd name="T48" fmla="*/ 165 w 293"/>
                  <a:gd name="T49" fmla="*/ 30 h 307"/>
                  <a:gd name="T50" fmla="*/ 153 w 293"/>
                  <a:gd name="T51" fmla="*/ 24 h 307"/>
                  <a:gd name="T52" fmla="*/ 170 w 293"/>
                  <a:gd name="T53" fmla="*/ 19 h 307"/>
                  <a:gd name="T54" fmla="*/ 201 w 293"/>
                  <a:gd name="T55" fmla="*/ 16 h 307"/>
                  <a:gd name="T56" fmla="*/ 221 w 293"/>
                  <a:gd name="T57" fmla="*/ 13 h 307"/>
                  <a:gd name="T58" fmla="*/ 227 w 293"/>
                  <a:gd name="T59" fmla="*/ 13 h 307"/>
                  <a:gd name="T60" fmla="*/ 231 w 293"/>
                  <a:gd name="T61" fmla="*/ 13 h 307"/>
                  <a:gd name="T62" fmla="*/ 227 w 293"/>
                  <a:gd name="T63" fmla="*/ 2 h 307"/>
                  <a:gd name="T64" fmla="*/ 162 w 293"/>
                  <a:gd name="T65" fmla="*/ 8 h 307"/>
                  <a:gd name="T66" fmla="*/ 146 w 293"/>
                  <a:gd name="T67" fmla="*/ 7 h 307"/>
                  <a:gd name="T68" fmla="*/ 146 w 293"/>
                  <a:gd name="T69" fmla="*/ 4 h 30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93"/>
                  <a:gd name="T106" fmla="*/ 0 h 307"/>
                  <a:gd name="T107" fmla="*/ 293 w 293"/>
                  <a:gd name="T108" fmla="*/ 307 h 30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93" h="307">
                    <a:moveTo>
                      <a:pt x="186" y="4"/>
                    </a:moveTo>
                    <a:cubicBezTo>
                      <a:pt x="178" y="6"/>
                      <a:pt x="170" y="8"/>
                      <a:pt x="163" y="10"/>
                    </a:cubicBezTo>
                    <a:cubicBezTo>
                      <a:pt x="155" y="20"/>
                      <a:pt x="142" y="23"/>
                      <a:pt x="136" y="35"/>
                    </a:cubicBezTo>
                    <a:cubicBezTo>
                      <a:pt x="135" y="46"/>
                      <a:pt x="130" y="52"/>
                      <a:pt x="124" y="61"/>
                    </a:cubicBezTo>
                    <a:cubicBezTo>
                      <a:pt x="121" y="76"/>
                      <a:pt x="118" y="84"/>
                      <a:pt x="102" y="86"/>
                    </a:cubicBezTo>
                    <a:cubicBezTo>
                      <a:pt x="76" y="80"/>
                      <a:pt x="76" y="59"/>
                      <a:pt x="52" y="55"/>
                    </a:cubicBezTo>
                    <a:cubicBezTo>
                      <a:pt x="48" y="52"/>
                      <a:pt x="44" y="49"/>
                      <a:pt x="39" y="47"/>
                    </a:cubicBezTo>
                    <a:cubicBezTo>
                      <a:pt x="25" y="48"/>
                      <a:pt x="9" y="47"/>
                      <a:pt x="0" y="59"/>
                    </a:cubicBezTo>
                    <a:cubicBezTo>
                      <a:pt x="2" y="68"/>
                      <a:pt x="11" y="75"/>
                      <a:pt x="18" y="79"/>
                    </a:cubicBezTo>
                    <a:cubicBezTo>
                      <a:pt x="22" y="84"/>
                      <a:pt x="25" y="91"/>
                      <a:pt x="27" y="97"/>
                    </a:cubicBezTo>
                    <a:cubicBezTo>
                      <a:pt x="25" y="104"/>
                      <a:pt x="23" y="108"/>
                      <a:pt x="19" y="113"/>
                    </a:cubicBezTo>
                    <a:cubicBezTo>
                      <a:pt x="15" y="131"/>
                      <a:pt x="41" y="148"/>
                      <a:pt x="54" y="158"/>
                    </a:cubicBezTo>
                    <a:cubicBezTo>
                      <a:pt x="59" y="166"/>
                      <a:pt x="60" y="173"/>
                      <a:pt x="52" y="179"/>
                    </a:cubicBezTo>
                    <a:cubicBezTo>
                      <a:pt x="50" y="190"/>
                      <a:pt x="57" y="195"/>
                      <a:pt x="60" y="205"/>
                    </a:cubicBezTo>
                    <a:cubicBezTo>
                      <a:pt x="60" y="214"/>
                      <a:pt x="60" y="223"/>
                      <a:pt x="61" y="232"/>
                    </a:cubicBezTo>
                    <a:cubicBezTo>
                      <a:pt x="63" y="259"/>
                      <a:pt x="93" y="263"/>
                      <a:pt x="115" y="266"/>
                    </a:cubicBezTo>
                    <a:cubicBezTo>
                      <a:pt x="123" y="269"/>
                      <a:pt x="128" y="271"/>
                      <a:pt x="135" y="275"/>
                    </a:cubicBezTo>
                    <a:cubicBezTo>
                      <a:pt x="145" y="288"/>
                      <a:pt x="160" y="299"/>
                      <a:pt x="175" y="307"/>
                    </a:cubicBezTo>
                    <a:cubicBezTo>
                      <a:pt x="185" y="301"/>
                      <a:pt x="184" y="301"/>
                      <a:pt x="199" y="299"/>
                    </a:cubicBezTo>
                    <a:cubicBezTo>
                      <a:pt x="203" y="293"/>
                      <a:pt x="207" y="289"/>
                      <a:pt x="211" y="283"/>
                    </a:cubicBezTo>
                    <a:cubicBezTo>
                      <a:pt x="216" y="269"/>
                      <a:pt x="224" y="275"/>
                      <a:pt x="241" y="274"/>
                    </a:cubicBezTo>
                    <a:cubicBezTo>
                      <a:pt x="248" y="275"/>
                      <a:pt x="253" y="273"/>
                      <a:pt x="261" y="271"/>
                    </a:cubicBezTo>
                    <a:cubicBezTo>
                      <a:pt x="268" y="267"/>
                      <a:pt x="267" y="265"/>
                      <a:pt x="270" y="259"/>
                    </a:cubicBezTo>
                    <a:cubicBezTo>
                      <a:pt x="265" y="237"/>
                      <a:pt x="255" y="242"/>
                      <a:pt x="237" y="232"/>
                    </a:cubicBezTo>
                    <a:cubicBezTo>
                      <a:pt x="224" y="226"/>
                      <a:pt x="228" y="225"/>
                      <a:pt x="220" y="214"/>
                    </a:cubicBezTo>
                    <a:cubicBezTo>
                      <a:pt x="217" y="198"/>
                      <a:pt x="217" y="176"/>
                      <a:pt x="208" y="167"/>
                    </a:cubicBezTo>
                    <a:cubicBezTo>
                      <a:pt x="210" y="157"/>
                      <a:pt x="213" y="144"/>
                      <a:pt x="225" y="142"/>
                    </a:cubicBezTo>
                    <a:cubicBezTo>
                      <a:pt x="240" y="131"/>
                      <a:pt x="241" y="137"/>
                      <a:pt x="256" y="125"/>
                    </a:cubicBezTo>
                    <a:cubicBezTo>
                      <a:pt x="262" y="108"/>
                      <a:pt x="261" y="91"/>
                      <a:pt x="276" y="79"/>
                    </a:cubicBezTo>
                    <a:cubicBezTo>
                      <a:pt x="280" y="73"/>
                      <a:pt x="279" y="67"/>
                      <a:pt x="282" y="61"/>
                    </a:cubicBezTo>
                    <a:cubicBezTo>
                      <a:pt x="286" y="41"/>
                      <a:pt x="284" y="50"/>
                      <a:pt x="286" y="35"/>
                    </a:cubicBezTo>
                    <a:cubicBezTo>
                      <a:pt x="282" y="19"/>
                      <a:pt x="293" y="4"/>
                      <a:pt x="282" y="2"/>
                    </a:cubicBezTo>
                    <a:cubicBezTo>
                      <a:pt x="263" y="5"/>
                      <a:pt x="237" y="7"/>
                      <a:pt x="217" y="8"/>
                    </a:cubicBezTo>
                    <a:cubicBezTo>
                      <a:pt x="207" y="13"/>
                      <a:pt x="201" y="8"/>
                      <a:pt x="189" y="7"/>
                    </a:cubicBezTo>
                    <a:cubicBezTo>
                      <a:pt x="186" y="1"/>
                      <a:pt x="186" y="0"/>
                      <a:pt x="186" y="4"/>
                    </a:cubicBezTo>
                    <a:close/>
                  </a:path>
                </a:pathLst>
              </a:custGeom>
              <a:solidFill>
                <a:schemeClr val="tx2">
                  <a:alpha val="10196"/>
                </a:schemeClr>
              </a:solidFill>
              <a:ln w="1905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89" name="Freeform 130"/>
              <p:cNvSpPr>
                <a:spLocks/>
              </p:cNvSpPr>
              <p:nvPr/>
            </p:nvSpPr>
            <p:spPr bwMode="auto">
              <a:xfrm>
                <a:off x="253" y="3035"/>
                <a:ext cx="227" cy="368"/>
              </a:xfrm>
              <a:custGeom>
                <a:avLst/>
                <a:gdLst>
                  <a:gd name="T0" fmla="*/ 126 w 228"/>
                  <a:gd name="T1" fmla="*/ 14 h 381"/>
                  <a:gd name="T2" fmla="*/ 114 w 228"/>
                  <a:gd name="T3" fmla="*/ 14 h 381"/>
                  <a:gd name="T4" fmla="*/ 114 w 228"/>
                  <a:gd name="T5" fmla="*/ 14 h 381"/>
                  <a:gd name="T6" fmla="*/ 114 w 228"/>
                  <a:gd name="T7" fmla="*/ 0 h 381"/>
                  <a:gd name="T8" fmla="*/ 113 w 228"/>
                  <a:gd name="T9" fmla="*/ 8 h 381"/>
                  <a:gd name="T10" fmla="*/ 114 w 228"/>
                  <a:gd name="T11" fmla="*/ 14 h 381"/>
                  <a:gd name="T12" fmla="*/ 114 w 228"/>
                  <a:gd name="T13" fmla="*/ 14 h 381"/>
                  <a:gd name="T14" fmla="*/ 103 w 228"/>
                  <a:gd name="T15" fmla="*/ 14 h 381"/>
                  <a:gd name="T16" fmla="*/ 83 w 228"/>
                  <a:gd name="T17" fmla="*/ 14 h 381"/>
                  <a:gd name="T18" fmla="*/ 50 w 228"/>
                  <a:gd name="T19" fmla="*/ 14 h 381"/>
                  <a:gd name="T20" fmla="*/ 40 w 228"/>
                  <a:gd name="T21" fmla="*/ 14 h 381"/>
                  <a:gd name="T22" fmla="*/ 14 w 228"/>
                  <a:gd name="T23" fmla="*/ 14 h 381"/>
                  <a:gd name="T24" fmla="*/ 23 w 228"/>
                  <a:gd name="T25" fmla="*/ 29 h 381"/>
                  <a:gd name="T26" fmla="*/ 38 w 228"/>
                  <a:gd name="T27" fmla="*/ 33 h 381"/>
                  <a:gd name="T28" fmla="*/ 53 w 228"/>
                  <a:gd name="T29" fmla="*/ 35 h 381"/>
                  <a:gd name="T30" fmla="*/ 79 w 228"/>
                  <a:gd name="T31" fmla="*/ 40 h 381"/>
                  <a:gd name="T32" fmla="*/ 106 w 228"/>
                  <a:gd name="T33" fmla="*/ 42 h 381"/>
                  <a:gd name="T34" fmla="*/ 113 w 228"/>
                  <a:gd name="T35" fmla="*/ 45 h 381"/>
                  <a:gd name="T36" fmla="*/ 114 w 228"/>
                  <a:gd name="T37" fmla="*/ 47 h 381"/>
                  <a:gd name="T38" fmla="*/ 114 w 228"/>
                  <a:gd name="T39" fmla="*/ 52 h 381"/>
                  <a:gd name="T40" fmla="*/ 120 w 228"/>
                  <a:gd name="T41" fmla="*/ 57 h 381"/>
                  <a:gd name="T42" fmla="*/ 133 w 228"/>
                  <a:gd name="T43" fmla="*/ 56 h 381"/>
                  <a:gd name="T44" fmla="*/ 124 w 228"/>
                  <a:gd name="T45" fmla="*/ 51 h 381"/>
                  <a:gd name="T46" fmla="*/ 120 w 228"/>
                  <a:gd name="T47" fmla="*/ 47 h 381"/>
                  <a:gd name="T48" fmla="*/ 114 w 228"/>
                  <a:gd name="T49" fmla="*/ 47 h 381"/>
                  <a:gd name="T50" fmla="*/ 114 w 228"/>
                  <a:gd name="T51" fmla="*/ 46 h 381"/>
                  <a:gd name="T52" fmla="*/ 114 w 228"/>
                  <a:gd name="T53" fmla="*/ 44 h 381"/>
                  <a:gd name="T54" fmla="*/ 118 w 228"/>
                  <a:gd name="T55" fmla="*/ 40 h 381"/>
                  <a:gd name="T56" fmla="*/ 118 w 228"/>
                  <a:gd name="T57" fmla="*/ 37 h 381"/>
                  <a:gd name="T58" fmla="*/ 114 w 228"/>
                  <a:gd name="T59" fmla="*/ 34 h 381"/>
                  <a:gd name="T60" fmla="*/ 114 w 228"/>
                  <a:gd name="T61" fmla="*/ 31 h 381"/>
                  <a:gd name="T62" fmla="*/ 114 w 228"/>
                  <a:gd name="T63" fmla="*/ 29 h 381"/>
                  <a:gd name="T64" fmla="*/ 110 w 228"/>
                  <a:gd name="T65" fmla="*/ 24 h 381"/>
                  <a:gd name="T66" fmla="*/ 114 w 228"/>
                  <a:gd name="T67" fmla="*/ 21 h 381"/>
                  <a:gd name="T68" fmla="*/ 114 w 228"/>
                  <a:gd name="T69" fmla="*/ 21 h 381"/>
                  <a:gd name="T70" fmla="*/ 130 w 228"/>
                  <a:gd name="T71" fmla="*/ 29 h 381"/>
                  <a:gd name="T72" fmla="*/ 141 w 228"/>
                  <a:gd name="T73" fmla="*/ 27 h 381"/>
                  <a:gd name="T74" fmla="*/ 148 w 228"/>
                  <a:gd name="T75" fmla="*/ 25 h 381"/>
                  <a:gd name="T76" fmla="*/ 162 w 228"/>
                  <a:gd name="T77" fmla="*/ 27 h 381"/>
                  <a:gd name="T78" fmla="*/ 172 w 228"/>
                  <a:gd name="T79" fmla="*/ 26 h 381"/>
                  <a:gd name="T80" fmla="*/ 168 w 228"/>
                  <a:gd name="T81" fmla="*/ 19 h 381"/>
                  <a:gd name="T82" fmla="*/ 160 w 228"/>
                  <a:gd name="T83" fmla="*/ 14 h 381"/>
                  <a:gd name="T84" fmla="*/ 168 w 228"/>
                  <a:gd name="T85" fmla="*/ 14 h 381"/>
                  <a:gd name="T86" fmla="*/ 133 w 228"/>
                  <a:gd name="T87" fmla="*/ 14 h 381"/>
                  <a:gd name="T88" fmla="*/ 126 w 228"/>
                  <a:gd name="T89" fmla="*/ 14 h 38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28"/>
                  <a:gd name="T136" fmla="*/ 0 h 381"/>
                  <a:gd name="T137" fmla="*/ 228 w 228"/>
                  <a:gd name="T138" fmla="*/ 381 h 381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28" h="381">
                    <a:moveTo>
                      <a:pt x="181" y="32"/>
                    </a:moveTo>
                    <a:cubicBezTo>
                      <a:pt x="175" y="29"/>
                      <a:pt x="170" y="23"/>
                      <a:pt x="163" y="21"/>
                    </a:cubicBezTo>
                    <a:cubicBezTo>
                      <a:pt x="157" y="19"/>
                      <a:pt x="150" y="19"/>
                      <a:pt x="143" y="18"/>
                    </a:cubicBezTo>
                    <a:cubicBezTo>
                      <a:pt x="137" y="10"/>
                      <a:pt x="135" y="4"/>
                      <a:pt x="125" y="0"/>
                    </a:cubicBezTo>
                    <a:cubicBezTo>
                      <a:pt x="121" y="1"/>
                      <a:pt x="115" y="2"/>
                      <a:pt x="113" y="8"/>
                    </a:cubicBezTo>
                    <a:cubicBezTo>
                      <a:pt x="111" y="13"/>
                      <a:pt x="124" y="21"/>
                      <a:pt x="124" y="21"/>
                    </a:cubicBezTo>
                    <a:cubicBezTo>
                      <a:pt x="126" y="31"/>
                      <a:pt x="134" y="48"/>
                      <a:pt x="119" y="51"/>
                    </a:cubicBezTo>
                    <a:cubicBezTo>
                      <a:pt x="113" y="56"/>
                      <a:pt x="111" y="56"/>
                      <a:pt x="103" y="54"/>
                    </a:cubicBezTo>
                    <a:cubicBezTo>
                      <a:pt x="96" y="50"/>
                      <a:pt x="91" y="45"/>
                      <a:pt x="83" y="44"/>
                    </a:cubicBezTo>
                    <a:cubicBezTo>
                      <a:pt x="55" y="46"/>
                      <a:pt x="68" y="50"/>
                      <a:pt x="50" y="59"/>
                    </a:cubicBezTo>
                    <a:cubicBezTo>
                      <a:pt x="43" y="68"/>
                      <a:pt x="48" y="69"/>
                      <a:pt x="40" y="59"/>
                    </a:cubicBezTo>
                    <a:cubicBezTo>
                      <a:pt x="0" y="60"/>
                      <a:pt x="8" y="62"/>
                      <a:pt x="14" y="95"/>
                    </a:cubicBezTo>
                    <a:cubicBezTo>
                      <a:pt x="15" y="116"/>
                      <a:pt x="15" y="167"/>
                      <a:pt x="23" y="186"/>
                    </a:cubicBezTo>
                    <a:cubicBezTo>
                      <a:pt x="27" y="196"/>
                      <a:pt x="31" y="204"/>
                      <a:pt x="38" y="212"/>
                    </a:cubicBezTo>
                    <a:cubicBezTo>
                      <a:pt x="42" y="217"/>
                      <a:pt x="53" y="224"/>
                      <a:pt x="53" y="224"/>
                    </a:cubicBezTo>
                    <a:cubicBezTo>
                      <a:pt x="62" y="241"/>
                      <a:pt x="56" y="262"/>
                      <a:pt x="79" y="267"/>
                    </a:cubicBezTo>
                    <a:cubicBezTo>
                      <a:pt x="87" y="277"/>
                      <a:pt x="99" y="283"/>
                      <a:pt x="106" y="294"/>
                    </a:cubicBezTo>
                    <a:cubicBezTo>
                      <a:pt x="110" y="300"/>
                      <a:pt x="109" y="300"/>
                      <a:pt x="113" y="308"/>
                    </a:cubicBezTo>
                    <a:cubicBezTo>
                      <a:pt x="115" y="311"/>
                      <a:pt x="118" y="318"/>
                      <a:pt x="118" y="318"/>
                    </a:cubicBezTo>
                    <a:cubicBezTo>
                      <a:pt x="120" y="328"/>
                      <a:pt x="121" y="341"/>
                      <a:pt x="127" y="350"/>
                    </a:cubicBezTo>
                    <a:cubicBezTo>
                      <a:pt x="131" y="355"/>
                      <a:pt x="168" y="377"/>
                      <a:pt x="175" y="378"/>
                    </a:cubicBezTo>
                    <a:cubicBezTo>
                      <a:pt x="181" y="381"/>
                      <a:pt x="183" y="379"/>
                      <a:pt x="188" y="374"/>
                    </a:cubicBezTo>
                    <a:cubicBezTo>
                      <a:pt x="193" y="362"/>
                      <a:pt x="185" y="349"/>
                      <a:pt x="179" y="339"/>
                    </a:cubicBezTo>
                    <a:cubicBezTo>
                      <a:pt x="178" y="331"/>
                      <a:pt x="176" y="326"/>
                      <a:pt x="175" y="317"/>
                    </a:cubicBezTo>
                    <a:cubicBezTo>
                      <a:pt x="170" y="332"/>
                      <a:pt x="167" y="321"/>
                      <a:pt x="158" y="318"/>
                    </a:cubicBezTo>
                    <a:cubicBezTo>
                      <a:pt x="153" y="316"/>
                      <a:pt x="148" y="316"/>
                      <a:pt x="143" y="315"/>
                    </a:cubicBezTo>
                    <a:cubicBezTo>
                      <a:pt x="138" y="311"/>
                      <a:pt x="136" y="309"/>
                      <a:pt x="134" y="303"/>
                    </a:cubicBezTo>
                    <a:cubicBezTo>
                      <a:pt x="128" y="264"/>
                      <a:pt x="137" y="270"/>
                      <a:pt x="173" y="267"/>
                    </a:cubicBezTo>
                    <a:cubicBezTo>
                      <a:pt x="174" y="261"/>
                      <a:pt x="177" y="252"/>
                      <a:pt x="173" y="246"/>
                    </a:cubicBezTo>
                    <a:cubicBezTo>
                      <a:pt x="170" y="241"/>
                      <a:pt x="136" y="222"/>
                      <a:pt x="130" y="219"/>
                    </a:cubicBezTo>
                    <a:cubicBezTo>
                      <a:pt x="124" y="211"/>
                      <a:pt x="127" y="210"/>
                      <a:pt x="130" y="201"/>
                    </a:cubicBezTo>
                    <a:cubicBezTo>
                      <a:pt x="128" y="195"/>
                      <a:pt x="125" y="191"/>
                      <a:pt x="122" y="186"/>
                    </a:cubicBezTo>
                    <a:cubicBezTo>
                      <a:pt x="120" y="174"/>
                      <a:pt x="119" y="165"/>
                      <a:pt x="110" y="156"/>
                    </a:cubicBezTo>
                    <a:cubicBezTo>
                      <a:pt x="112" y="144"/>
                      <a:pt x="110" y="142"/>
                      <a:pt x="121" y="140"/>
                    </a:cubicBezTo>
                    <a:cubicBezTo>
                      <a:pt x="126" y="137"/>
                      <a:pt x="139" y="141"/>
                      <a:pt x="139" y="141"/>
                    </a:cubicBezTo>
                    <a:cubicBezTo>
                      <a:pt x="153" y="164"/>
                      <a:pt x="164" y="169"/>
                      <a:pt x="185" y="185"/>
                    </a:cubicBezTo>
                    <a:cubicBezTo>
                      <a:pt x="191" y="182"/>
                      <a:pt x="193" y="180"/>
                      <a:pt x="196" y="174"/>
                    </a:cubicBezTo>
                    <a:cubicBezTo>
                      <a:pt x="197" y="167"/>
                      <a:pt x="197" y="163"/>
                      <a:pt x="203" y="159"/>
                    </a:cubicBezTo>
                    <a:cubicBezTo>
                      <a:pt x="208" y="164"/>
                      <a:pt x="217" y="173"/>
                      <a:pt x="217" y="173"/>
                    </a:cubicBezTo>
                    <a:cubicBezTo>
                      <a:pt x="220" y="172"/>
                      <a:pt x="227" y="171"/>
                      <a:pt x="227" y="167"/>
                    </a:cubicBezTo>
                    <a:cubicBezTo>
                      <a:pt x="228" y="158"/>
                      <a:pt x="218" y="138"/>
                      <a:pt x="223" y="132"/>
                    </a:cubicBezTo>
                    <a:cubicBezTo>
                      <a:pt x="222" y="117"/>
                      <a:pt x="221" y="116"/>
                      <a:pt x="215" y="104"/>
                    </a:cubicBezTo>
                    <a:cubicBezTo>
                      <a:pt x="217" y="97"/>
                      <a:pt x="222" y="87"/>
                      <a:pt x="223" y="81"/>
                    </a:cubicBezTo>
                    <a:cubicBezTo>
                      <a:pt x="211" y="77"/>
                      <a:pt x="200" y="57"/>
                      <a:pt x="188" y="50"/>
                    </a:cubicBezTo>
                    <a:cubicBezTo>
                      <a:pt x="186" y="47"/>
                      <a:pt x="176" y="27"/>
                      <a:pt x="181" y="32"/>
                    </a:cubicBezTo>
                    <a:close/>
                  </a:path>
                </a:pathLst>
              </a:custGeom>
              <a:solidFill>
                <a:schemeClr val="tx2">
                  <a:alpha val="10196"/>
                </a:schemeClr>
              </a:solidFill>
              <a:ln w="1905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90" name="Freeform 131"/>
              <p:cNvSpPr>
                <a:spLocks/>
              </p:cNvSpPr>
              <p:nvPr/>
            </p:nvSpPr>
            <p:spPr bwMode="auto">
              <a:xfrm>
                <a:off x="425" y="3194"/>
                <a:ext cx="205" cy="244"/>
              </a:xfrm>
              <a:custGeom>
                <a:avLst/>
                <a:gdLst>
                  <a:gd name="T0" fmla="*/ 11 w 206"/>
                  <a:gd name="T1" fmla="*/ 14 h 253"/>
                  <a:gd name="T2" fmla="*/ 17 w 206"/>
                  <a:gd name="T3" fmla="*/ 14 h 253"/>
                  <a:gd name="T4" fmla="*/ 23 w 206"/>
                  <a:gd name="T5" fmla="*/ 14 h 253"/>
                  <a:gd name="T6" fmla="*/ 9 w 206"/>
                  <a:gd name="T7" fmla="*/ 14 h 253"/>
                  <a:gd name="T8" fmla="*/ 0 w 206"/>
                  <a:gd name="T9" fmla="*/ 14 h 253"/>
                  <a:gd name="T10" fmla="*/ 24 w 206"/>
                  <a:gd name="T11" fmla="*/ 15 h 253"/>
                  <a:gd name="T12" fmla="*/ 17 w 206"/>
                  <a:gd name="T13" fmla="*/ 18 h 253"/>
                  <a:gd name="T14" fmla="*/ 6 w 206"/>
                  <a:gd name="T15" fmla="*/ 20 h 253"/>
                  <a:gd name="T16" fmla="*/ 23 w 206"/>
                  <a:gd name="T17" fmla="*/ 25 h 253"/>
                  <a:gd name="T18" fmla="*/ 41 w 206"/>
                  <a:gd name="T19" fmla="*/ 26 h 253"/>
                  <a:gd name="T20" fmla="*/ 62 w 206"/>
                  <a:gd name="T21" fmla="*/ 27 h 253"/>
                  <a:gd name="T22" fmla="*/ 92 w 206"/>
                  <a:gd name="T23" fmla="*/ 30 h 253"/>
                  <a:gd name="T24" fmla="*/ 103 w 206"/>
                  <a:gd name="T25" fmla="*/ 33 h 253"/>
                  <a:gd name="T26" fmla="*/ 103 w 206"/>
                  <a:gd name="T27" fmla="*/ 35 h 253"/>
                  <a:gd name="T28" fmla="*/ 103 w 206"/>
                  <a:gd name="T29" fmla="*/ 33 h 253"/>
                  <a:gd name="T30" fmla="*/ 103 w 206"/>
                  <a:gd name="T31" fmla="*/ 32 h 253"/>
                  <a:gd name="T32" fmla="*/ 124 w 206"/>
                  <a:gd name="T33" fmla="*/ 30 h 253"/>
                  <a:gd name="T34" fmla="*/ 142 w 206"/>
                  <a:gd name="T35" fmla="*/ 30 h 253"/>
                  <a:gd name="T36" fmla="*/ 151 w 206"/>
                  <a:gd name="T37" fmla="*/ 28 h 253"/>
                  <a:gd name="T38" fmla="*/ 143 w 206"/>
                  <a:gd name="T39" fmla="*/ 24 h 253"/>
                  <a:gd name="T40" fmla="*/ 125 w 206"/>
                  <a:gd name="T41" fmla="*/ 19 h 253"/>
                  <a:gd name="T42" fmla="*/ 107 w 206"/>
                  <a:gd name="T43" fmla="*/ 14 h 253"/>
                  <a:gd name="T44" fmla="*/ 107 w 206"/>
                  <a:gd name="T45" fmla="*/ 14 h 253"/>
                  <a:gd name="T46" fmla="*/ 103 w 206"/>
                  <a:gd name="T47" fmla="*/ 14 h 253"/>
                  <a:gd name="T48" fmla="*/ 74 w 206"/>
                  <a:gd name="T49" fmla="*/ 13 h 253"/>
                  <a:gd name="T50" fmla="*/ 57 w 206"/>
                  <a:gd name="T51" fmla="*/ 1 h 253"/>
                  <a:gd name="T52" fmla="*/ 45 w 206"/>
                  <a:gd name="T53" fmla="*/ 10 h 253"/>
                  <a:gd name="T54" fmla="*/ 30 w 206"/>
                  <a:gd name="T55" fmla="*/ 0 h 253"/>
                  <a:gd name="T56" fmla="*/ 23 w 206"/>
                  <a:gd name="T57" fmla="*/ 7 h 253"/>
                  <a:gd name="T58" fmla="*/ 11 w 206"/>
                  <a:gd name="T59" fmla="*/ 14 h 253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06"/>
                  <a:gd name="T91" fmla="*/ 0 h 253"/>
                  <a:gd name="T92" fmla="*/ 206 w 206"/>
                  <a:gd name="T93" fmla="*/ 253 h 253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06" h="253">
                    <a:moveTo>
                      <a:pt x="11" y="18"/>
                    </a:moveTo>
                    <a:cubicBezTo>
                      <a:pt x="12" y="25"/>
                      <a:pt x="13" y="30"/>
                      <a:pt x="17" y="36"/>
                    </a:cubicBezTo>
                    <a:cubicBezTo>
                      <a:pt x="18" y="42"/>
                      <a:pt x="21" y="45"/>
                      <a:pt x="23" y="51"/>
                    </a:cubicBezTo>
                    <a:cubicBezTo>
                      <a:pt x="19" y="59"/>
                      <a:pt x="18" y="67"/>
                      <a:pt x="9" y="72"/>
                    </a:cubicBezTo>
                    <a:cubicBezTo>
                      <a:pt x="4" y="78"/>
                      <a:pt x="3" y="84"/>
                      <a:pt x="0" y="91"/>
                    </a:cubicBezTo>
                    <a:cubicBezTo>
                      <a:pt x="5" y="105"/>
                      <a:pt x="16" y="107"/>
                      <a:pt x="24" y="118"/>
                    </a:cubicBezTo>
                    <a:cubicBezTo>
                      <a:pt x="23" y="126"/>
                      <a:pt x="24" y="129"/>
                      <a:pt x="17" y="132"/>
                    </a:cubicBezTo>
                    <a:cubicBezTo>
                      <a:pt x="13" y="137"/>
                      <a:pt x="12" y="141"/>
                      <a:pt x="6" y="144"/>
                    </a:cubicBezTo>
                    <a:cubicBezTo>
                      <a:pt x="4" y="156"/>
                      <a:pt x="12" y="164"/>
                      <a:pt x="23" y="168"/>
                    </a:cubicBezTo>
                    <a:cubicBezTo>
                      <a:pt x="28" y="173"/>
                      <a:pt x="34" y="177"/>
                      <a:pt x="41" y="178"/>
                    </a:cubicBezTo>
                    <a:cubicBezTo>
                      <a:pt x="47" y="181"/>
                      <a:pt x="55" y="183"/>
                      <a:pt x="62" y="184"/>
                    </a:cubicBezTo>
                    <a:cubicBezTo>
                      <a:pt x="71" y="191"/>
                      <a:pt x="82" y="196"/>
                      <a:pt x="92" y="201"/>
                    </a:cubicBezTo>
                    <a:cubicBezTo>
                      <a:pt x="103" y="206"/>
                      <a:pt x="105" y="220"/>
                      <a:pt x="113" y="228"/>
                    </a:cubicBezTo>
                    <a:cubicBezTo>
                      <a:pt x="117" y="232"/>
                      <a:pt x="123" y="237"/>
                      <a:pt x="128" y="241"/>
                    </a:cubicBezTo>
                    <a:cubicBezTo>
                      <a:pt x="135" y="253"/>
                      <a:pt x="139" y="235"/>
                      <a:pt x="146" y="231"/>
                    </a:cubicBezTo>
                    <a:cubicBezTo>
                      <a:pt x="147" y="225"/>
                      <a:pt x="148" y="223"/>
                      <a:pt x="153" y="219"/>
                    </a:cubicBezTo>
                    <a:cubicBezTo>
                      <a:pt x="158" y="206"/>
                      <a:pt x="167" y="206"/>
                      <a:pt x="179" y="204"/>
                    </a:cubicBezTo>
                    <a:cubicBezTo>
                      <a:pt x="185" y="203"/>
                      <a:pt x="197" y="201"/>
                      <a:pt x="197" y="201"/>
                    </a:cubicBezTo>
                    <a:cubicBezTo>
                      <a:pt x="202" y="197"/>
                      <a:pt x="203" y="194"/>
                      <a:pt x="206" y="189"/>
                    </a:cubicBezTo>
                    <a:cubicBezTo>
                      <a:pt x="204" y="176"/>
                      <a:pt x="205" y="171"/>
                      <a:pt x="198" y="162"/>
                    </a:cubicBezTo>
                    <a:cubicBezTo>
                      <a:pt x="196" y="153"/>
                      <a:pt x="188" y="141"/>
                      <a:pt x="180" y="136"/>
                    </a:cubicBezTo>
                    <a:cubicBezTo>
                      <a:pt x="175" y="126"/>
                      <a:pt x="167" y="117"/>
                      <a:pt x="162" y="106"/>
                    </a:cubicBezTo>
                    <a:cubicBezTo>
                      <a:pt x="159" y="88"/>
                      <a:pt x="160" y="82"/>
                      <a:pt x="162" y="57"/>
                    </a:cubicBezTo>
                    <a:cubicBezTo>
                      <a:pt x="141" y="54"/>
                      <a:pt x="134" y="25"/>
                      <a:pt x="108" y="21"/>
                    </a:cubicBezTo>
                    <a:cubicBezTo>
                      <a:pt x="98" y="13"/>
                      <a:pt x="86" y="14"/>
                      <a:pt x="74" y="13"/>
                    </a:cubicBezTo>
                    <a:cubicBezTo>
                      <a:pt x="70" y="7"/>
                      <a:pt x="64" y="4"/>
                      <a:pt x="57" y="1"/>
                    </a:cubicBezTo>
                    <a:cubicBezTo>
                      <a:pt x="49" y="5"/>
                      <a:pt x="54" y="9"/>
                      <a:pt x="45" y="10"/>
                    </a:cubicBezTo>
                    <a:cubicBezTo>
                      <a:pt x="41" y="6"/>
                      <a:pt x="35" y="4"/>
                      <a:pt x="30" y="0"/>
                    </a:cubicBezTo>
                    <a:cubicBezTo>
                      <a:pt x="27" y="2"/>
                      <a:pt x="24" y="4"/>
                      <a:pt x="23" y="7"/>
                    </a:cubicBezTo>
                    <a:cubicBezTo>
                      <a:pt x="22" y="10"/>
                      <a:pt x="14" y="31"/>
                      <a:pt x="11" y="18"/>
                    </a:cubicBezTo>
                    <a:close/>
                  </a:path>
                </a:pathLst>
              </a:custGeom>
              <a:solidFill>
                <a:schemeClr val="tx2">
                  <a:alpha val="10196"/>
                </a:schemeClr>
              </a:solidFill>
              <a:ln w="1905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91" name="Freeform 132"/>
              <p:cNvSpPr>
                <a:spLocks/>
              </p:cNvSpPr>
              <p:nvPr/>
            </p:nvSpPr>
            <p:spPr bwMode="auto">
              <a:xfrm>
                <a:off x="490" y="3471"/>
                <a:ext cx="173" cy="200"/>
              </a:xfrm>
              <a:custGeom>
                <a:avLst/>
                <a:gdLst>
                  <a:gd name="T0" fmla="*/ 37 w 174"/>
                  <a:gd name="T1" fmla="*/ 6 h 207"/>
                  <a:gd name="T2" fmla="*/ 10 w 174"/>
                  <a:gd name="T3" fmla="*/ 4 h 207"/>
                  <a:gd name="T4" fmla="*/ 0 w 174"/>
                  <a:gd name="T5" fmla="*/ 14 h 207"/>
                  <a:gd name="T6" fmla="*/ 28 w 174"/>
                  <a:gd name="T7" fmla="*/ 14 h 207"/>
                  <a:gd name="T8" fmla="*/ 27 w 174"/>
                  <a:gd name="T9" fmla="*/ 14 h 207"/>
                  <a:gd name="T10" fmla="*/ 16 w 174"/>
                  <a:gd name="T11" fmla="*/ 14 h 207"/>
                  <a:gd name="T12" fmla="*/ 36 w 174"/>
                  <a:gd name="T13" fmla="*/ 19 h 207"/>
                  <a:gd name="T14" fmla="*/ 40 w 174"/>
                  <a:gd name="T15" fmla="*/ 22 h 207"/>
                  <a:gd name="T16" fmla="*/ 55 w 174"/>
                  <a:gd name="T17" fmla="*/ 33 h 207"/>
                  <a:gd name="T18" fmla="*/ 87 w 174"/>
                  <a:gd name="T19" fmla="*/ 33 h 207"/>
                  <a:gd name="T20" fmla="*/ 87 w 174"/>
                  <a:gd name="T21" fmla="*/ 30 h 207"/>
                  <a:gd name="T22" fmla="*/ 87 w 174"/>
                  <a:gd name="T23" fmla="*/ 21 h 207"/>
                  <a:gd name="T24" fmla="*/ 89 w 174"/>
                  <a:gd name="T25" fmla="*/ 14 h 207"/>
                  <a:gd name="T26" fmla="*/ 119 w 174"/>
                  <a:gd name="T27" fmla="*/ 14 h 207"/>
                  <a:gd name="T28" fmla="*/ 87 w 174"/>
                  <a:gd name="T29" fmla="*/ 14 h 207"/>
                  <a:gd name="T30" fmla="*/ 87 w 174"/>
                  <a:gd name="T31" fmla="*/ 12 h 207"/>
                  <a:gd name="T32" fmla="*/ 87 w 174"/>
                  <a:gd name="T33" fmla="*/ 14 h 207"/>
                  <a:gd name="T34" fmla="*/ 76 w 174"/>
                  <a:gd name="T35" fmla="*/ 14 h 207"/>
                  <a:gd name="T36" fmla="*/ 45 w 174"/>
                  <a:gd name="T37" fmla="*/ 14 h 207"/>
                  <a:gd name="T38" fmla="*/ 36 w 174"/>
                  <a:gd name="T39" fmla="*/ 14 h 207"/>
                  <a:gd name="T40" fmla="*/ 37 w 174"/>
                  <a:gd name="T41" fmla="*/ 6 h 20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74"/>
                  <a:gd name="T64" fmla="*/ 0 h 207"/>
                  <a:gd name="T65" fmla="*/ 174 w 174"/>
                  <a:gd name="T66" fmla="*/ 207 h 207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74" h="207">
                    <a:moveTo>
                      <a:pt x="37" y="6"/>
                    </a:moveTo>
                    <a:cubicBezTo>
                      <a:pt x="27" y="1"/>
                      <a:pt x="22" y="3"/>
                      <a:pt x="10" y="4"/>
                    </a:cubicBezTo>
                    <a:cubicBezTo>
                      <a:pt x="9" y="11"/>
                      <a:pt x="5" y="11"/>
                      <a:pt x="0" y="15"/>
                    </a:cubicBezTo>
                    <a:cubicBezTo>
                      <a:pt x="2" y="42"/>
                      <a:pt x="16" y="35"/>
                      <a:pt x="28" y="54"/>
                    </a:cubicBezTo>
                    <a:cubicBezTo>
                      <a:pt x="28" y="57"/>
                      <a:pt x="29" y="61"/>
                      <a:pt x="27" y="63"/>
                    </a:cubicBezTo>
                    <a:cubicBezTo>
                      <a:pt x="24" y="66"/>
                      <a:pt x="16" y="70"/>
                      <a:pt x="16" y="70"/>
                    </a:cubicBezTo>
                    <a:cubicBezTo>
                      <a:pt x="5" y="88"/>
                      <a:pt x="28" y="112"/>
                      <a:pt x="36" y="127"/>
                    </a:cubicBezTo>
                    <a:cubicBezTo>
                      <a:pt x="37" y="132"/>
                      <a:pt x="39" y="136"/>
                      <a:pt x="40" y="141"/>
                    </a:cubicBezTo>
                    <a:cubicBezTo>
                      <a:pt x="42" y="165"/>
                      <a:pt x="35" y="192"/>
                      <a:pt x="55" y="207"/>
                    </a:cubicBezTo>
                    <a:cubicBezTo>
                      <a:pt x="72" y="205"/>
                      <a:pt x="84" y="203"/>
                      <a:pt x="102" y="207"/>
                    </a:cubicBezTo>
                    <a:cubicBezTo>
                      <a:pt x="121" y="205"/>
                      <a:pt x="124" y="205"/>
                      <a:pt x="132" y="189"/>
                    </a:cubicBezTo>
                    <a:cubicBezTo>
                      <a:pt x="135" y="171"/>
                      <a:pt x="128" y="152"/>
                      <a:pt x="142" y="138"/>
                    </a:cubicBezTo>
                    <a:cubicBezTo>
                      <a:pt x="149" y="121"/>
                      <a:pt x="144" y="106"/>
                      <a:pt x="144" y="87"/>
                    </a:cubicBezTo>
                    <a:cubicBezTo>
                      <a:pt x="145" y="67"/>
                      <a:pt x="155" y="54"/>
                      <a:pt x="174" y="46"/>
                    </a:cubicBezTo>
                    <a:cubicBezTo>
                      <a:pt x="154" y="40"/>
                      <a:pt x="148" y="50"/>
                      <a:pt x="133" y="30"/>
                    </a:cubicBezTo>
                    <a:cubicBezTo>
                      <a:pt x="132" y="24"/>
                      <a:pt x="130" y="18"/>
                      <a:pt x="127" y="12"/>
                    </a:cubicBezTo>
                    <a:cubicBezTo>
                      <a:pt x="125" y="0"/>
                      <a:pt x="109" y="27"/>
                      <a:pt x="103" y="31"/>
                    </a:cubicBezTo>
                    <a:cubicBezTo>
                      <a:pt x="94" y="40"/>
                      <a:pt x="85" y="46"/>
                      <a:pt x="76" y="51"/>
                    </a:cubicBezTo>
                    <a:cubicBezTo>
                      <a:pt x="62" y="49"/>
                      <a:pt x="56" y="47"/>
                      <a:pt x="45" y="39"/>
                    </a:cubicBezTo>
                    <a:cubicBezTo>
                      <a:pt x="42" y="34"/>
                      <a:pt x="39" y="30"/>
                      <a:pt x="36" y="25"/>
                    </a:cubicBezTo>
                    <a:cubicBezTo>
                      <a:pt x="37" y="9"/>
                      <a:pt x="37" y="15"/>
                      <a:pt x="37" y="6"/>
                    </a:cubicBezTo>
                    <a:close/>
                  </a:path>
                </a:pathLst>
              </a:custGeom>
              <a:solidFill>
                <a:schemeClr val="tx2">
                  <a:alpha val="10196"/>
                </a:schemeClr>
              </a:solidFill>
              <a:ln w="1905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92" name="Freeform 133"/>
              <p:cNvSpPr>
                <a:spLocks/>
              </p:cNvSpPr>
              <p:nvPr/>
            </p:nvSpPr>
            <p:spPr bwMode="auto">
              <a:xfrm>
                <a:off x="4681" y="1602"/>
                <a:ext cx="554" cy="655"/>
              </a:xfrm>
              <a:custGeom>
                <a:avLst/>
                <a:gdLst>
                  <a:gd name="T0" fmla="*/ 97 w 557"/>
                  <a:gd name="T1" fmla="*/ 14 h 679"/>
                  <a:gd name="T2" fmla="*/ 92 w 557"/>
                  <a:gd name="T3" fmla="*/ 17 h 679"/>
                  <a:gd name="T4" fmla="*/ 72 w 557"/>
                  <a:gd name="T5" fmla="*/ 24 h 679"/>
                  <a:gd name="T6" fmla="*/ 92 w 557"/>
                  <a:gd name="T7" fmla="*/ 37 h 679"/>
                  <a:gd name="T8" fmla="*/ 92 w 557"/>
                  <a:gd name="T9" fmla="*/ 41 h 679"/>
                  <a:gd name="T10" fmla="*/ 92 w 557"/>
                  <a:gd name="T11" fmla="*/ 47 h 679"/>
                  <a:gd name="T12" fmla="*/ 52 w 557"/>
                  <a:gd name="T13" fmla="*/ 53 h 679"/>
                  <a:gd name="T14" fmla="*/ 26 w 557"/>
                  <a:gd name="T15" fmla="*/ 59 h 679"/>
                  <a:gd name="T16" fmla="*/ 46 w 557"/>
                  <a:gd name="T17" fmla="*/ 72 h 679"/>
                  <a:gd name="T18" fmla="*/ 82 w 557"/>
                  <a:gd name="T19" fmla="*/ 81 h 679"/>
                  <a:gd name="T20" fmla="*/ 92 w 557"/>
                  <a:gd name="T21" fmla="*/ 81 h 679"/>
                  <a:gd name="T22" fmla="*/ 131 w 557"/>
                  <a:gd name="T23" fmla="*/ 82 h 679"/>
                  <a:gd name="T24" fmla="*/ 145 w 557"/>
                  <a:gd name="T25" fmla="*/ 85 h 679"/>
                  <a:gd name="T26" fmla="*/ 177 w 557"/>
                  <a:gd name="T27" fmla="*/ 94 h 679"/>
                  <a:gd name="T28" fmla="*/ 209 w 557"/>
                  <a:gd name="T29" fmla="*/ 91 h 679"/>
                  <a:gd name="T30" fmla="*/ 250 w 557"/>
                  <a:gd name="T31" fmla="*/ 93 h 679"/>
                  <a:gd name="T32" fmla="*/ 264 w 557"/>
                  <a:gd name="T33" fmla="*/ 90 h 679"/>
                  <a:gd name="T34" fmla="*/ 259 w 557"/>
                  <a:gd name="T35" fmla="*/ 84 h 679"/>
                  <a:gd name="T36" fmla="*/ 274 w 557"/>
                  <a:gd name="T37" fmla="*/ 82 h 679"/>
                  <a:gd name="T38" fmla="*/ 288 w 557"/>
                  <a:gd name="T39" fmla="*/ 81 h 679"/>
                  <a:gd name="T40" fmla="*/ 310 w 557"/>
                  <a:gd name="T41" fmla="*/ 78 h 679"/>
                  <a:gd name="T42" fmla="*/ 346 w 557"/>
                  <a:gd name="T43" fmla="*/ 81 h 679"/>
                  <a:gd name="T44" fmla="*/ 372 w 557"/>
                  <a:gd name="T45" fmla="*/ 75 h 679"/>
                  <a:gd name="T46" fmla="*/ 367 w 557"/>
                  <a:gd name="T47" fmla="*/ 68 h 679"/>
                  <a:gd name="T48" fmla="*/ 386 w 557"/>
                  <a:gd name="T49" fmla="*/ 62 h 679"/>
                  <a:gd name="T50" fmla="*/ 364 w 557"/>
                  <a:gd name="T51" fmla="*/ 64 h 679"/>
                  <a:gd name="T52" fmla="*/ 352 w 557"/>
                  <a:gd name="T53" fmla="*/ 61 h 679"/>
                  <a:gd name="T54" fmla="*/ 320 w 557"/>
                  <a:gd name="T55" fmla="*/ 45 h 679"/>
                  <a:gd name="T56" fmla="*/ 314 w 557"/>
                  <a:gd name="T57" fmla="*/ 38 h 679"/>
                  <a:gd name="T58" fmla="*/ 344 w 557"/>
                  <a:gd name="T59" fmla="*/ 31 h 679"/>
                  <a:gd name="T60" fmla="*/ 375 w 557"/>
                  <a:gd name="T61" fmla="*/ 30 h 679"/>
                  <a:gd name="T62" fmla="*/ 400 w 557"/>
                  <a:gd name="T63" fmla="*/ 34 h 679"/>
                  <a:gd name="T64" fmla="*/ 406 w 557"/>
                  <a:gd name="T65" fmla="*/ 29 h 679"/>
                  <a:gd name="T66" fmla="*/ 372 w 557"/>
                  <a:gd name="T67" fmla="*/ 14 h 679"/>
                  <a:gd name="T68" fmla="*/ 348 w 557"/>
                  <a:gd name="T69" fmla="*/ 14 h 679"/>
                  <a:gd name="T70" fmla="*/ 292 w 557"/>
                  <a:gd name="T71" fmla="*/ 14 h 679"/>
                  <a:gd name="T72" fmla="*/ 261 w 557"/>
                  <a:gd name="T73" fmla="*/ 14 h 679"/>
                  <a:gd name="T74" fmla="*/ 239 w 557"/>
                  <a:gd name="T75" fmla="*/ 14 h 679"/>
                  <a:gd name="T76" fmla="*/ 111 w 557"/>
                  <a:gd name="T77" fmla="*/ 14 h 679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557"/>
                  <a:gd name="T118" fmla="*/ 0 h 679"/>
                  <a:gd name="T119" fmla="*/ 557 w 557"/>
                  <a:gd name="T120" fmla="*/ 679 h 679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557" h="679">
                    <a:moveTo>
                      <a:pt x="144" y="39"/>
                    </a:moveTo>
                    <a:cubicBezTo>
                      <a:pt x="148" y="44"/>
                      <a:pt x="152" y="57"/>
                      <a:pt x="152" y="57"/>
                    </a:cubicBezTo>
                    <a:cubicBezTo>
                      <a:pt x="149" y="81"/>
                      <a:pt x="144" y="91"/>
                      <a:pt x="114" y="115"/>
                    </a:cubicBezTo>
                    <a:cubicBezTo>
                      <a:pt x="108" y="119"/>
                      <a:pt x="102" y="125"/>
                      <a:pt x="96" y="129"/>
                    </a:cubicBezTo>
                    <a:cubicBezTo>
                      <a:pt x="94" y="130"/>
                      <a:pt x="90" y="133"/>
                      <a:pt x="90" y="133"/>
                    </a:cubicBezTo>
                    <a:cubicBezTo>
                      <a:pt x="82" y="144"/>
                      <a:pt x="77" y="147"/>
                      <a:pt x="72" y="161"/>
                    </a:cubicBezTo>
                    <a:cubicBezTo>
                      <a:pt x="71" y="165"/>
                      <a:pt x="68" y="173"/>
                      <a:pt x="68" y="173"/>
                    </a:cubicBezTo>
                    <a:cubicBezTo>
                      <a:pt x="71" y="194"/>
                      <a:pt x="86" y="247"/>
                      <a:pt x="104" y="259"/>
                    </a:cubicBezTo>
                    <a:cubicBezTo>
                      <a:pt x="113" y="273"/>
                      <a:pt x="108" y="268"/>
                      <a:pt x="118" y="275"/>
                    </a:cubicBezTo>
                    <a:cubicBezTo>
                      <a:pt x="130" y="285"/>
                      <a:pt x="125" y="292"/>
                      <a:pt x="130" y="299"/>
                    </a:cubicBezTo>
                    <a:cubicBezTo>
                      <a:pt x="129" y="309"/>
                      <a:pt x="128" y="323"/>
                      <a:pt x="120" y="331"/>
                    </a:cubicBezTo>
                    <a:cubicBezTo>
                      <a:pt x="115" y="336"/>
                      <a:pt x="108" y="337"/>
                      <a:pt x="102" y="339"/>
                    </a:cubicBezTo>
                    <a:cubicBezTo>
                      <a:pt x="90" y="343"/>
                      <a:pt x="80" y="356"/>
                      <a:pt x="66" y="361"/>
                    </a:cubicBezTo>
                    <a:cubicBezTo>
                      <a:pt x="57" y="375"/>
                      <a:pt x="62" y="370"/>
                      <a:pt x="52" y="377"/>
                    </a:cubicBezTo>
                    <a:cubicBezTo>
                      <a:pt x="48" y="388"/>
                      <a:pt x="46" y="398"/>
                      <a:pt x="40" y="407"/>
                    </a:cubicBezTo>
                    <a:cubicBezTo>
                      <a:pt x="44" y="420"/>
                      <a:pt x="38" y="415"/>
                      <a:pt x="26" y="423"/>
                    </a:cubicBezTo>
                    <a:cubicBezTo>
                      <a:pt x="20" y="431"/>
                      <a:pt x="30" y="440"/>
                      <a:pt x="20" y="443"/>
                    </a:cubicBezTo>
                    <a:cubicBezTo>
                      <a:pt x="0" y="463"/>
                      <a:pt x="25" y="503"/>
                      <a:pt x="46" y="517"/>
                    </a:cubicBezTo>
                    <a:cubicBezTo>
                      <a:pt x="56" y="532"/>
                      <a:pt x="63" y="549"/>
                      <a:pt x="74" y="565"/>
                    </a:cubicBezTo>
                    <a:cubicBezTo>
                      <a:pt x="78" y="570"/>
                      <a:pt x="77" y="579"/>
                      <a:pt x="82" y="583"/>
                    </a:cubicBezTo>
                    <a:cubicBezTo>
                      <a:pt x="92" y="590"/>
                      <a:pt x="86" y="587"/>
                      <a:pt x="102" y="589"/>
                    </a:cubicBezTo>
                    <a:cubicBezTo>
                      <a:pt x="119" y="587"/>
                      <a:pt x="115" y="584"/>
                      <a:pt x="128" y="577"/>
                    </a:cubicBezTo>
                    <a:cubicBezTo>
                      <a:pt x="141" y="578"/>
                      <a:pt x="155" y="578"/>
                      <a:pt x="168" y="581"/>
                    </a:cubicBezTo>
                    <a:cubicBezTo>
                      <a:pt x="174" y="583"/>
                      <a:pt x="186" y="587"/>
                      <a:pt x="186" y="587"/>
                    </a:cubicBezTo>
                    <a:cubicBezTo>
                      <a:pt x="196" y="603"/>
                      <a:pt x="192" y="594"/>
                      <a:pt x="198" y="611"/>
                    </a:cubicBezTo>
                    <a:cubicBezTo>
                      <a:pt x="199" y="613"/>
                      <a:pt x="200" y="617"/>
                      <a:pt x="200" y="617"/>
                    </a:cubicBezTo>
                    <a:cubicBezTo>
                      <a:pt x="195" y="632"/>
                      <a:pt x="197" y="625"/>
                      <a:pt x="194" y="637"/>
                    </a:cubicBezTo>
                    <a:cubicBezTo>
                      <a:pt x="198" y="658"/>
                      <a:pt x="212" y="672"/>
                      <a:pt x="232" y="679"/>
                    </a:cubicBezTo>
                    <a:cubicBezTo>
                      <a:pt x="245" y="676"/>
                      <a:pt x="243" y="675"/>
                      <a:pt x="252" y="667"/>
                    </a:cubicBezTo>
                    <a:cubicBezTo>
                      <a:pt x="256" y="664"/>
                      <a:pt x="264" y="659"/>
                      <a:pt x="264" y="659"/>
                    </a:cubicBezTo>
                    <a:cubicBezTo>
                      <a:pt x="284" y="661"/>
                      <a:pt x="297" y="670"/>
                      <a:pt x="314" y="679"/>
                    </a:cubicBezTo>
                    <a:cubicBezTo>
                      <a:pt x="320" y="678"/>
                      <a:pt x="327" y="679"/>
                      <a:pt x="332" y="675"/>
                    </a:cubicBezTo>
                    <a:cubicBezTo>
                      <a:pt x="337" y="671"/>
                      <a:pt x="336" y="663"/>
                      <a:pt x="338" y="657"/>
                    </a:cubicBezTo>
                    <a:cubicBezTo>
                      <a:pt x="341" y="649"/>
                      <a:pt x="353" y="645"/>
                      <a:pt x="360" y="643"/>
                    </a:cubicBezTo>
                    <a:cubicBezTo>
                      <a:pt x="363" y="635"/>
                      <a:pt x="362" y="626"/>
                      <a:pt x="358" y="619"/>
                    </a:cubicBezTo>
                    <a:cubicBezTo>
                      <a:pt x="356" y="615"/>
                      <a:pt x="350" y="607"/>
                      <a:pt x="350" y="607"/>
                    </a:cubicBezTo>
                    <a:cubicBezTo>
                      <a:pt x="354" y="597"/>
                      <a:pt x="351" y="597"/>
                      <a:pt x="360" y="595"/>
                    </a:cubicBezTo>
                    <a:lnTo>
                      <a:pt x="380" y="591"/>
                    </a:lnTo>
                    <a:cubicBezTo>
                      <a:pt x="380" y="591"/>
                      <a:pt x="392" y="585"/>
                      <a:pt x="392" y="585"/>
                    </a:cubicBezTo>
                    <a:cubicBezTo>
                      <a:pt x="394" y="583"/>
                      <a:pt x="396" y="581"/>
                      <a:pt x="398" y="579"/>
                    </a:cubicBezTo>
                    <a:cubicBezTo>
                      <a:pt x="400" y="577"/>
                      <a:pt x="400" y="575"/>
                      <a:pt x="402" y="573"/>
                    </a:cubicBezTo>
                    <a:cubicBezTo>
                      <a:pt x="407" y="569"/>
                      <a:pt x="420" y="563"/>
                      <a:pt x="420" y="563"/>
                    </a:cubicBezTo>
                    <a:cubicBezTo>
                      <a:pt x="429" y="550"/>
                      <a:pt x="432" y="554"/>
                      <a:pt x="436" y="567"/>
                    </a:cubicBezTo>
                    <a:cubicBezTo>
                      <a:pt x="439" y="585"/>
                      <a:pt x="439" y="586"/>
                      <a:pt x="456" y="583"/>
                    </a:cubicBezTo>
                    <a:cubicBezTo>
                      <a:pt x="472" y="573"/>
                      <a:pt x="462" y="570"/>
                      <a:pt x="468" y="549"/>
                    </a:cubicBezTo>
                    <a:cubicBezTo>
                      <a:pt x="470" y="544"/>
                      <a:pt x="486" y="541"/>
                      <a:pt x="492" y="537"/>
                    </a:cubicBezTo>
                    <a:cubicBezTo>
                      <a:pt x="500" y="524"/>
                      <a:pt x="493" y="513"/>
                      <a:pt x="482" y="505"/>
                    </a:cubicBezTo>
                    <a:cubicBezTo>
                      <a:pt x="483" y="502"/>
                      <a:pt x="482" y="497"/>
                      <a:pt x="484" y="495"/>
                    </a:cubicBezTo>
                    <a:cubicBezTo>
                      <a:pt x="489" y="490"/>
                      <a:pt x="507" y="486"/>
                      <a:pt x="514" y="481"/>
                    </a:cubicBezTo>
                    <a:cubicBezTo>
                      <a:pt x="518" y="468"/>
                      <a:pt x="527" y="455"/>
                      <a:pt x="512" y="445"/>
                    </a:cubicBezTo>
                    <a:cubicBezTo>
                      <a:pt x="505" y="447"/>
                      <a:pt x="494" y="459"/>
                      <a:pt x="494" y="459"/>
                    </a:cubicBezTo>
                    <a:cubicBezTo>
                      <a:pt x="492" y="466"/>
                      <a:pt x="492" y="471"/>
                      <a:pt x="480" y="463"/>
                    </a:cubicBezTo>
                    <a:cubicBezTo>
                      <a:pt x="473" y="458"/>
                      <a:pt x="475" y="444"/>
                      <a:pt x="468" y="439"/>
                    </a:cubicBezTo>
                    <a:cubicBezTo>
                      <a:pt x="466" y="438"/>
                      <a:pt x="464" y="436"/>
                      <a:pt x="462" y="435"/>
                    </a:cubicBezTo>
                    <a:cubicBezTo>
                      <a:pt x="456" y="423"/>
                      <a:pt x="446" y="414"/>
                      <a:pt x="442" y="401"/>
                    </a:cubicBezTo>
                    <a:cubicBezTo>
                      <a:pt x="446" y="376"/>
                      <a:pt x="450" y="349"/>
                      <a:pt x="430" y="329"/>
                    </a:cubicBezTo>
                    <a:cubicBezTo>
                      <a:pt x="427" y="321"/>
                      <a:pt x="423" y="316"/>
                      <a:pt x="416" y="311"/>
                    </a:cubicBezTo>
                    <a:cubicBezTo>
                      <a:pt x="407" y="297"/>
                      <a:pt x="418" y="285"/>
                      <a:pt x="424" y="273"/>
                    </a:cubicBezTo>
                    <a:cubicBezTo>
                      <a:pt x="427" y="267"/>
                      <a:pt x="434" y="255"/>
                      <a:pt x="434" y="255"/>
                    </a:cubicBezTo>
                    <a:cubicBezTo>
                      <a:pt x="437" y="242"/>
                      <a:pt x="443" y="222"/>
                      <a:pt x="454" y="213"/>
                    </a:cubicBezTo>
                    <a:cubicBezTo>
                      <a:pt x="460" y="209"/>
                      <a:pt x="472" y="201"/>
                      <a:pt x="472" y="201"/>
                    </a:cubicBezTo>
                    <a:cubicBezTo>
                      <a:pt x="480" y="202"/>
                      <a:pt x="488" y="201"/>
                      <a:pt x="496" y="203"/>
                    </a:cubicBezTo>
                    <a:cubicBezTo>
                      <a:pt x="506" y="206"/>
                      <a:pt x="501" y="219"/>
                      <a:pt x="506" y="225"/>
                    </a:cubicBezTo>
                    <a:cubicBezTo>
                      <a:pt x="512" y="232"/>
                      <a:pt x="527" y="232"/>
                      <a:pt x="534" y="233"/>
                    </a:cubicBezTo>
                    <a:cubicBezTo>
                      <a:pt x="540" y="232"/>
                      <a:pt x="555" y="235"/>
                      <a:pt x="556" y="225"/>
                    </a:cubicBezTo>
                    <a:cubicBezTo>
                      <a:pt x="557" y="215"/>
                      <a:pt x="542" y="199"/>
                      <a:pt x="542" y="199"/>
                    </a:cubicBezTo>
                    <a:cubicBezTo>
                      <a:pt x="533" y="164"/>
                      <a:pt x="541" y="148"/>
                      <a:pt x="512" y="123"/>
                    </a:cubicBezTo>
                    <a:cubicBezTo>
                      <a:pt x="506" y="118"/>
                      <a:pt x="499" y="114"/>
                      <a:pt x="492" y="109"/>
                    </a:cubicBezTo>
                    <a:cubicBezTo>
                      <a:pt x="486" y="105"/>
                      <a:pt x="474" y="97"/>
                      <a:pt x="474" y="97"/>
                    </a:cubicBezTo>
                    <a:cubicBezTo>
                      <a:pt x="470" y="91"/>
                      <a:pt x="458" y="83"/>
                      <a:pt x="458" y="83"/>
                    </a:cubicBezTo>
                    <a:cubicBezTo>
                      <a:pt x="451" y="85"/>
                      <a:pt x="438" y="93"/>
                      <a:pt x="438" y="93"/>
                    </a:cubicBezTo>
                    <a:cubicBezTo>
                      <a:pt x="427" y="90"/>
                      <a:pt x="413" y="60"/>
                      <a:pt x="402" y="49"/>
                    </a:cubicBezTo>
                    <a:cubicBezTo>
                      <a:pt x="401" y="48"/>
                      <a:pt x="398" y="48"/>
                      <a:pt x="396" y="47"/>
                    </a:cubicBezTo>
                    <a:cubicBezTo>
                      <a:pt x="380" y="39"/>
                      <a:pt x="369" y="33"/>
                      <a:pt x="354" y="23"/>
                    </a:cubicBezTo>
                    <a:cubicBezTo>
                      <a:pt x="343" y="15"/>
                      <a:pt x="337" y="0"/>
                      <a:pt x="330" y="1"/>
                    </a:cubicBezTo>
                    <a:cubicBezTo>
                      <a:pt x="327" y="12"/>
                      <a:pt x="336" y="17"/>
                      <a:pt x="310" y="31"/>
                    </a:cubicBezTo>
                    <a:cubicBezTo>
                      <a:pt x="286" y="51"/>
                      <a:pt x="236" y="41"/>
                      <a:pt x="202" y="53"/>
                    </a:cubicBezTo>
                    <a:cubicBezTo>
                      <a:pt x="189" y="56"/>
                      <a:pt x="180" y="57"/>
                      <a:pt x="166" y="55"/>
                    </a:cubicBezTo>
                    <a:cubicBezTo>
                      <a:pt x="157" y="49"/>
                      <a:pt x="150" y="48"/>
                      <a:pt x="144" y="39"/>
                    </a:cubicBezTo>
                    <a:close/>
                  </a:path>
                </a:pathLst>
              </a:custGeom>
              <a:solidFill>
                <a:schemeClr val="tx2">
                  <a:alpha val="10196"/>
                </a:schemeClr>
              </a:solidFill>
              <a:ln w="1905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93" name="Freeform 134"/>
              <p:cNvSpPr>
                <a:spLocks/>
              </p:cNvSpPr>
              <p:nvPr/>
            </p:nvSpPr>
            <p:spPr bwMode="auto">
              <a:xfrm>
                <a:off x="4568" y="2149"/>
                <a:ext cx="797" cy="1068"/>
              </a:xfrm>
              <a:custGeom>
                <a:avLst/>
                <a:gdLst>
                  <a:gd name="T0" fmla="*/ 301 w 801"/>
                  <a:gd name="T1" fmla="*/ 14 h 1107"/>
                  <a:gd name="T2" fmla="*/ 285 w 801"/>
                  <a:gd name="T3" fmla="*/ 14 h 1107"/>
                  <a:gd name="T4" fmla="*/ 252 w 801"/>
                  <a:gd name="T5" fmla="*/ 14 h 1107"/>
                  <a:gd name="T6" fmla="*/ 248 w 801"/>
                  <a:gd name="T7" fmla="*/ 14 h 1107"/>
                  <a:gd name="T8" fmla="*/ 149 w 801"/>
                  <a:gd name="T9" fmla="*/ 14 h 1107"/>
                  <a:gd name="T10" fmla="*/ 100 w 801"/>
                  <a:gd name="T11" fmla="*/ 14 h 1107"/>
                  <a:gd name="T12" fmla="*/ 72 w 801"/>
                  <a:gd name="T13" fmla="*/ 19 h 1107"/>
                  <a:gd name="T14" fmla="*/ 75 w 801"/>
                  <a:gd name="T15" fmla="*/ 34 h 1107"/>
                  <a:gd name="T16" fmla="*/ 100 w 801"/>
                  <a:gd name="T17" fmla="*/ 42 h 1107"/>
                  <a:gd name="T18" fmla="*/ 100 w 801"/>
                  <a:gd name="T19" fmla="*/ 54 h 1107"/>
                  <a:gd name="T20" fmla="*/ 84 w 801"/>
                  <a:gd name="T21" fmla="*/ 56 h 1107"/>
                  <a:gd name="T22" fmla="*/ 66 w 801"/>
                  <a:gd name="T23" fmla="*/ 60 h 1107"/>
                  <a:gd name="T24" fmla="*/ 12 w 801"/>
                  <a:gd name="T25" fmla="*/ 64 h 1107"/>
                  <a:gd name="T26" fmla="*/ 18 w 801"/>
                  <a:gd name="T27" fmla="*/ 82 h 1107"/>
                  <a:gd name="T28" fmla="*/ 78 w 801"/>
                  <a:gd name="T29" fmla="*/ 98 h 1107"/>
                  <a:gd name="T30" fmla="*/ 100 w 801"/>
                  <a:gd name="T31" fmla="*/ 98 h 1107"/>
                  <a:gd name="T32" fmla="*/ 110 w 801"/>
                  <a:gd name="T33" fmla="*/ 99 h 1107"/>
                  <a:gd name="T34" fmla="*/ 100 w 801"/>
                  <a:gd name="T35" fmla="*/ 110 h 1107"/>
                  <a:gd name="T36" fmla="*/ 104 w 801"/>
                  <a:gd name="T37" fmla="*/ 118 h 1107"/>
                  <a:gd name="T38" fmla="*/ 158 w 801"/>
                  <a:gd name="T39" fmla="*/ 120 h 1107"/>
                  <a:gd name="T40" fmla="*/ 209 w 801"/>
                  <a:gd name="T41" fmla="*/ 116 h 1107"/>
                  <a:gd name="T42" fmla="*/ 249 w 801"/>
                  <a:gd name="T43" fmla="*/ 108 h 1107"/>
                  <a:gd name="T44" fmla="*/ 264 w 801"/>
                  <a:gd name="T45" fmla="*/ 110 h 1107"/>
                  <a:gd name="T46" fmla="*/ 245 w 801"/>
                  <a:gd name="T47" fmla="*/ 118 h 1107"/>
                  <a:gd name="T48" fmla="*/ 248 w 801"/>
                  <a:gd name="T49" fmla="*/ 131 h 1107"/>
                  <a:gd name="T50" fmla="*/ 218 w 801"/>
                  <a:gd name="T51" fmla="*/ 135 h 1107"/>
                  <a:gd name="T52" fmla="*/ 218 w 801"/>
                  <a:gd name="T53" fmla="*/ 140 h 1107"/>
                  <a:gd name="T54" fmla="*/ 224 w 801"/>
                  <a:gd name="T55" fmla="*/ 145 h 1107"/>
                  <a:gd name="T56" fmla="*/ 297 w 801"/>
                  <a:gd name="T57" fmla="*/ 151 h 1107"/>
                  <a:gd name="T58" fmla="*/ 325 w 801"/>
                  <a:gd name="T59" fmla="*/ 149 h 1107"/>
                  <a:gd name="T60" fmla="*/ 346 w 801"/>
                  <a:gd name="T61" fmla="*/ 151 h 1107"/>
                  <a:gd name="T62" fmla="*/ 400 w 801"/>
                  <a:gd name="T63" fmla="*/ 151 h 1107"/>
                  <a:gd name="T64" fmla="*/ 440 w 801"/>
                  <a:gd name="T65" fmla="*/ 151 h 1107"/>
                  <a:gd name="T66" fmla="*/ 470 w 801"/>
                  <a:gd name="T67" fmla="*/ 149 h 1107"/>
                  <a:gd name="T68" fmla="*/ 504 w 801"/>
                  <a:gd name="T69" fmla="*/ 150 h 1107"/>
                  <a:gd name="T70" fmla="*/ 510 w 801"/>
                  <a:gd name="T71" fmla="*/ 144 h 1107"/>
                  <a:gd name="T72" fmla="*/ 556 w 801"/>
                  <a:gd name="T73" fmla="*/ 142 h 1107"/>
                  <a:gd name="T74" fmla="*/ 610 w 801"/>
                  <a:gd name="T75" fmla="*/ 149 h 1107"/>
                  <a:gd name="T76" fmla="*/ 595 w 801"/>
                  <a:gd name="T77" fmla="*/ 139 h 1107"/>
                  <a:gd name="T78" fmla="*/ 583 w 801"/>
                  <a:gd name="T79" fmla="*/ 121 h 1107"/>
                  <a:gd name="T80" fmla="*/ 554 w 801"/>
                  <a:gd name="T81" fmla="*/ 113 h 1107"/>
                  <a:gd name="T82" fmla="*/ 482 w 801"/>
                  <a:gd name="T83" fmla="*/ 98 h 1107"/>
                  <a:gd name="T84" fmla="*/ 446 w 801"/>
                  <a:gd name="T85" fmla="*/ 89 h 1107"/>
                  <a:gd name="T86" fmla="*/ 394 w 801"/>
                  <a:gd name="T87" fmla="*/ 82 h 1107"/>
                  <a:gd name="T88" fmla="*/ 352 w 801"/>
                  <a:gd name="T89" fmla="*/ 84 h 1107"/>
                  <a:gd name="T90" fmla="*/ 334 w 801"/>
                  <a:gd name="T91" fmla="*/ 90 h 1107"/>
                  <a:gd name="T92" fmla="*/ 281 w 801"/>
                  <a:gd name="T93" fmla="*/ 95 h 1107"/>
                  <a:gd name="T94" fmla="*/ 249 w 801"/>
                  <a:gd name="T95" fmla="*/ 91 h 1107"/>
                  <a:gd name="T96" fmla="*/ 209 w 801"/>
                  <a:gd name="T97" fmla="*/ 92 h 1107"/>
                  <a:gd name="T98" fmla="*/ 239 w 801"/>
                  <a:gd name="T99" fmla="*/ 71 h 1107"/>
                  <a:gd name="T100" fmla="*/ 245 w 801"/>
                  <a:gd name="T101" fmla="*/ 58 h 1107"/>
                  <a:gd name="T102" fmla="*/ 236 w 801"/>
                  <a:gd name="T103" fmla="*/ 46 h 1107"/>
                  <a:gd name="T104" fmla="*/ 248 w 801"/>
                  <a:gd name="T105" fmla="*/ 32 h 1107"/>
                  <a:gd name="T106" fmla="*/ 299 w 801"/>
                  <a:gd name="T107" fmla="*/ 21 h 1107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801"/>
                  <a:gd name="T163" fmla="*/ 0 h 1107"/>
                  <a:gd name="T164" fmla="*/ 801 w 801"/>
                  <a:gd name="T165" fmla="*/ 1107 h 1107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801" h="1107">
                    <a:moveTo>
                      <a:pt x="420" y="106"/>
                    </a:moveTo>
                    <a:cubicBezTo>
                      <a:pt x="417" y="105"/>
                      <a:pt x="414" y="104"/>
                      <a:pt x="411" y="103"/>
                    </a:cubicBezTo>
                    <a:cubicBezTo>
                      <a:pt x="407" y="102"/>
                      <a:pt x="403" y="101"/>
                      <a:pt x="399" y="100"/>
                    </a:cubicBezTo>
                    <a:cubicBezTo>
                      <a:pt x="393" y="98"/>
                      <a:pt x="381" y="94"/>
                      <a:pt x="381" y="94"/>
                    </a:cubicBezTo>
                    <a:cubicBezTo>
                      <a:pt x="371" y="101"/>
                      <a:pt x="368" y="108"/>
                      <a:pt x="357" y="112"/>
                    </a:cubicBezTo>
                    <a:cubicBezTo>
                      <a:pt x="341" y="109"/>
                      <a:pt x="330" y="102"/>
                      <a:pt x="315" y="97"/>
                    </a:cubicBezTo>
                    <a:cubicBezTo>
                      <a:pt x="313" y="91"/>
                      <a:pt x="311" y="85"/>
                      <a:pt x="309" y="79"/>
                    </a:cubicBezTo>
                    <a:cubicBezTo>
                      <a:pt x="308" y="76"/>
                      <a:pt x="306" y="70"/>
                      <a:pt x="306" y="70"/>
                    </a:cubicBezTo>
                    <a:cubicBezTo>
                      <a:pt x="315" y="42"/>
                      <a:pt x="309" y="26"/>
                      <a:pt x="279" y="16"/>
                    </a:cubicBezTo>
                    <a:cubicBezTo>
                      <a:pt x="249" y="13"/>
                      <a:pt x="197" y="0"/>
                      <a:pt x="204" y="49"/>
                    </a:cubicBezTo>
                    <a:cubicBezTo>
                      <a:pt x="200" y="76"/>
                      <a:pt x="201" y="67"/>
                      <a:pt x="183" y="79"/>
                    </a:cubicBezTo>
                    <a:cubicBezTo>
                      <a:pt x="170" y="99"/>
                      <a:pt x="135" y="98"/>
                      <a:pt x="111" y="100"/>
                    </a:cubicBezTo>
                    <a:cubicBezTo>
                      <a:pt x="100" y="104"/>
                      <a:pt x="73" y="106"/>
                      <a:pt x="63" y="112"/>
                    </a:cubicBezTo>
                    <a:cubicBezTo>
                      <a:pt x="57" y="115"/>
                      <a:pt x="69" y="130"/>
                      <a:pt x="72" y="136"/>
                    </a:cubicBezTo>
                    <a:cubicBezTo>
                      <a:pt x="80" y="154"/>
                      <a:pt x="82" y="167"/>
                      <a:pt x="93" y="184"/>
                    </a:cubicBezTo>
                    <a:cubicBezTo>
                      <a:pt x="90" y="205"/>
                      <a:pt x="81" y="219"/>
                      <a:pt x="75" y="238"/>
                    </a:cubicBezTo>
                    <a:cubicBezTo>
                      <a:pt x="83" y="262"/>
                      <a:pt x="91" y="256"/>
                      <a:pt x="105" y="274"/>
                    </a:cubicBezTo>
                    <a:cubicBezTo>
                      <a:pt x="105" y="274"/>
                      <a:pt x="120" y="302"/>
                      <a:pt x="123" y="307"/>
                    </a:cubicBezTo>
                    <a:cubicBezTo>
                      <a:pt x="125" y="310"/>
                      <a:pt x="129" y="316"/>
                      <a:pt x="129" y="316"/>
                    </a:cubicBezTo>
                    <a:cubicBezTo>
                      <a:pt x="128" y="321"/>
                      <a:pt x="115" y="381"/>
                      <a:pt x="111" y="385"/>
                    </a:cubicBezTo>
                    <a:cubicBezTo>
                      <a:pt x="109" y="387"/>
                      <a:pt x="105" y="386"/>
                      <a:pt x="102" y="388"/>
                    </a:cubicBezTo>
                    <a:cubicBezTo>
                      <a:pt x="96" y="392"/>
                      <a:pt x="84" y="400"/>
                      <a:pt x="84" y="400"/>
                    </a:cubicBezTo>
                    <a:cubicBezTo>
                      <a:pt x="80" y="406"/>
                      <a:pt x="73" y="409"/>
                      <a:pt x="69" y="415"/>
                    </a:cubicBezTo>
                    <a:cubicBezTo>
                      <a:pt x="66" y="419"/>
                      <a:pt x="70" y="426"/>
                      <a:pt x="66" y="430"/>
                    </a:cubicBezTo>
                    <a:cubicBezTo>
                      <a:pt x="62" y="434"/>
                      <a:pt x="48" y="436"/>
                      <a:pt x="48" y="436"/>
                    </a:cubicBezTo>
                    <a:cubicBezTo>
                      <a:pt x="38" y="446"/>
                      <a:pt x="25" y="453"/>
                      <a:pt x="12" y="457"/>
                    </a:cubicBezTo>
                    <a:cubicBezTo>
                      <a:pt x="5" y="467"/>
                      <a:pt x="4" y="476"/>
                      <a:pt x="0" y="487"/>
                    </a:cubicBezTo>
                    <a:cubicBezTo>
                      <a:pt x="15" y="553"/>
                      <a:pt x="0" y="546"/>
                      <a:pt x="18" y="586"/>
                    </a:cubicBezTo>
                    <a:cubicBezTo>
                      <a:pt x="29" y="610"/>
                      <a:pt x="27" y="619"/>
                      <a:pt x="54" y="640"/>
                    </a:cubicBezTo>
                    <a:cubicBezTo>
                      <a:pt x="81" y="670"/>
                      <a:pt x="42" y="688"/>
                      <a:pt x="78" y="709"/>
                    </a:cubicBezTo>
                    <a:cubicBezTo>
                      <a:pt x="93" y="732"/>
                      <a:pt x="83" y="728"/>
                      <a:pt x="108" y="724"/>
                    </a:cubicBezTo>
                    <a:cubicBezTo>
                      <a:pt x="110" y="719"/>
                      <a:pt x="112" y="709"/>
                      <a:pt x="117" y="706"/>
                    </a:cubicBezTo>
                    <a:cubicBezTo>
                      <a:pt x="122" y="703"/>
                      <a:pt x="135" y="700"/>
                      <a:pt x="135" y="700"/>
                    </a:cubicBezTo>
                    <a:cubicBezTo>
                      <a:pt x="151" y="703"/>
                      <a:pt x="160" y="700"/>
                      <a:pt x="165" y="715"/>
                    </a:cubicBezTo>
                    <a:cubicBezTo>
                      <a:pt x="162" y="726"/>
                      <a:pt x="157" y="734"/>
                      <a:pt x="153" y="745"/>
                    </a:cubicBezTo>
                    <a:cubicBezTo>
                      <a:pt x="157" y="763"/>
                      <a:pt x="154" y="773"/>
                      <a:pt x="144" y="787"/>
                    </a:cubicBezTo>
                    <a:cubicBezTo>
                      <a:pt x="171" y="820"/>
                      <a:pt x="158" y="806"/>
                      <a:pt x="132" y="823"/>
                    </a:cubicBezTo>
                    <a:cubicBezTo>
                      <a:pt x="136" y="843"/>
                      <a:pt x="138" y="848"/>
                      <a:pt x="159" y="844"/>
                    </a:cubicBezTo>
                    <a:cubicBezTo>
                      <a:pt x="171" y="836"/>
                      <a:pt x="174" y="834"/>
                      <a:pt x="189" y="838"/>
                    </a:cubicBezTo>
                    <a:cubicBezTo>
                      <a:pt x="196" y="848"/>
                      <a:pt x="201" y="852"/>
                      <a:pt x="213" y="856"/>
                    </a:cubicBezTo>
                    <a:cubicBezTo>
                      <a:pt x="227" y="855"/>
                      <a:pt x="233" y="859"/>
                      <a:pt x="246" y="853"/>
                    </a:cubicBezTo>
                    <a:cubicBezTo>
                      <a:pt x="255" y="849"/>
                      <a:pt x="264" y="826"/>
                      <a:pt x="264" y="826"/>
                    </a:cubicBezTo>
                    <a:cubicBezTo>
                      <a:pt x="268" y="791"/>
                      <a:pt x="264" y="804"/>
                      <a:pt x="285" y="790"/>
                    </a:cubicBezTo>
                    <a:cubicBezTo>
                      <a:pt x="295" y="775"/>
                      <a:pt x="288" y="783"/>
                      <a:pt x="309" y="769"/>
                    </a:cubicBezTo>
                    <a:cubicBezTo>
                      <a:pt x="312" y="767"/>
                      <a:pt x="318" y="763"/>
                      <a:pt x="318" y="763"/>
                    </a:cubicBezTo>
                    <a:cubicBezTo>
                      <a:pt x="344" y="767"/>
                      <a:pt x="344" y="766"/>
                      <a:pt x="339" y="790"/>
                    </a:cubicBezTo>
                    <a:cubicBezTo>
                      <a:pt x="343" y="805"/>
                      <a:pt x="352" y="815"/>
                      <a:pt x="357" y="829"/>
                    </a:cubicBezTo>
                    <a:cubicBezTo>
                      <a:pt x="337" y="836"/>
                      <a:pt x="320" y="846"/>
                      <a:pt x="300" y="853"/>
                    </a:cubicBezTo>
                    <a:cubicBezTo>
                      <a:pt x="297" y="869"/>
                      <a:pt x="306" y="871"/>
                      <a:pt x="321" y="886"/>
                    </a:cubicBezTo>
                    <a:cubicBezTo>
                      <a:pt x="309" y="916"/>
                      <a:pt x="315" y="927"/>
                      <a:pt x="306" y="940"/>
                    </a:cubicBezTo>
                    <a:cubicBezTo>
                      <a:pt x="300" y="949"/>
                      <a:pt x="279" y="955"/>
                      <a:pt x="279" y="955"/>
                    </a:cubicBezTo>
                    <a:cubicBezTo>
                      <a:pt x="277" y="958"/>
                      <a:pt x="273" y="960"/>
                      <a:pt x="273" y="964"/>
                    </a:cubicBezTo>
                    <a:cubicBezTo>
                      <a:pt x="273" y="970"/>
                      <a:pt x="279" y="982"/>
                      <a:pt x="279" y="982"/>
                    </a:cubicBezTo>
                    <a:cubicBezTo>
                      <a:pt x="277" y="988"/>
                      <a:pt x="275" y="994"/>
                      <a:pt x="273" y="1000"/>
                    </a:cubicBezTo>
                    <a:cubicBezTo>
                      <a:pt x="272" y="1003"/>
                      <a:pt x="270" y="1009"/>
                      <a:pt x="270" y="1009"/>
                    </a:cubicBezTo>
                    <a:cubicBezTo>
                      <a:pt x="267" y="1035"/>
                      <a:pt x="253" y="1036"/>
                      <a:pt x="279" y="1045"/>
                    </a:cubicBezTo>
                    <a:cubicBezTo>
                      <a:pt x="302" y="1040"/>
                      <a:pt x="336" y="1045"/>
                      <a:pt x="354" y="1063"/>
                    </a:cubicBezTo>
                    <a:cubicBezTo>
                      <a:pt x="362" y="1087"/>
                      <a:pt x="383" y="1090"/>
                      <a:pt x="405" y="1093"/>
                    </a:cubicBezTo>
                    <a:cubicBezTo>
                      <a:pt x="411" y="1092"/>
                      <a:pt x="418" y="1094"/>
                      <a:pt x="423" y="1090"/>
                    </a:cubicBezTo>
                    <a:cubicBezTo>
                      <a:pt x="455" y="1062"/>
                      <a:pt x="403" y="1083"/>
                      <a:pt x="435" y="1072"/>
                    </a:cubicBezTo>
                    <a:cubicBezTo>
                      <a:pt x="441" y="1074"/>
                      <a:pt x="449" y="1076"/>
                      <a:pt x="453" y="1081"/>
                    </a:cubicBezTo>
                    <a:cubicBezTo>
                      <a:pt x="455" y="1083"/>
                      <a:pt x="453" y="1088"/>
                      <a:pt x="456" y="1090"/>
                    </a:cubicBezTo>
                    <a:cubicBezTo>
                      <a:pt x="461" y="1094"/>
                      <a:pt x="474" y="1096"/>
                      <a:pt x="474" y="1096"/>
                    </a:cubicBezTo>
                    <a:cubicBezTo>
                      <a:pt x="492" y="1093"/>
                      <a:pt x="499" y="1090"/>
                      <a:pt x="516" y="1093"/>
                    </a:cubicBezTo>
                    <a:cubicBezTo>
                      <a:pt x="525" y="1107"/>
                      <a:pt x="529" y="1105"/>
                      <a:pt x="546" y="1102"/>
                    </a:cubicBezTo>
                    <a:cubicBezTo>
                      <a:pt x="561" y="1079"/>
                      <a:pt x="551" y="1083"/>
                      <a:pt x="576" y="1087"/>
                    </a:cubicBezTo>
                    <a:cubicBezTo>
                      <a:pt x="588" y="1095"/>
                      <a:pt x="591" y="1097"/>
                      <a:pt x="606" y="1093"/>
                    </a:cubicBezTo>
                    <a:cubicBezTo>
                      <a:pt x="613" y="1072"/>
                      <a:pt x="606" y="1077"/>
                      <a:pt x="621" y="1072"/>
                    </a:cubicBezTo>
                    <a:cubicBezTo>
                      <a:pt x="631" y="1075"/>
                      <a:pt x="651" y="1081"/>
                      <a:pt x="651" y="1081"/>
                    </a:cubicBezTo>
                    <a:cubicBezTo>
                      <a:pt x="657" y="1080"/>
                      <a:pt x="663" y="1079"/>
                      <a:pt x="669" y="1078"/>
                    </a:cubicBezTo>
                    <a:cubicBezTo>
                      <a:pt x="675" y="1076"/>
                      <a:pt x="687" y="1072"/>
                      <a:pt x="687" y="1072"/>
                    </a:cubicBezTo>
                    <a:cubicBezTo>
                      <a:pt x="702" y="1045"/>
                      <a:pt x="680" y="1043"/>
                      <a:pt x="675" y="1027"/>
                    </a:cubicBezTo>
                    <a:cubicBezTo>
                      <a:pt x="679" y="994"/>
                      <a:pt x="676" y="992"/>
                      <a:pt x="708" y="997"/>
                    </a:cubicBezTo>
                    <a:cubicBezTo>
                      <a:pt x="719" y="1004"/>
                      <a:pt x="718" y="1015"/>
                      <a:pt x="729" y="1021"/>
                    </a:cubicBezTo>
                    <a:cubicBezTo>
                      <a:pt x="735" y="1024"/>
                      <a:pt x="742" y="1023"/>
                      <a:pt x="747" y="1027"/>
                    </a:cubicBezTo>
                    <a:cubicBezTo>
                      <a:pt x="764" y="1038"/>
                      <a:pt x="781" y="1062"/>
                      <a:pt x="801" y="1069"/>
                    </a:cubicBezTo>
                    <a:cubicBezTo>
                      <a:pt x="799" y="1057"/>
                      <a:pt x="786" y="1027"/>
                      <a:pt x="786" y="1027"/>
                    </a:cubicBezTo>
                    <a:cubicBezTo>
                      <a:pt x="790" y="1011"/>
                      <a:pt x="787" y="1005"/>
                      <a:pt x="780" y="991"/>
                    </a:cubicBezTo>
                    <a:cubicBezTo>
                      <a:pt x="777" y="960"/>
                      <a:pt x="774" y="938"/>
                      <a:pt x="780" y="907"/>
                    </a:cubicBezTo>
                    <a:cubicBezTo>
                      <a:pt x="777" y="887"/>
                      <a:pt x="778" y="881"/>
                      <a:pt x="765" y="868"/>
                    </a:cubicBezTo>
                    <a:cubicBezTo>
                      <a:pt x="757" y="845"/>
                      <a:pt x="769" y="872"/>
                      <a:pt x="753" y="853"/>
                    </a:cubicBezTo>
                    <a:cubicBezTo>
                      <a:pt x="742" y="839"/>
                      <a:pt x="743" y="822"/>
                      <a:pt x="726" y="811"/>
                    </a:cubicBezTo>
                    <a:cubicBezTo>
                      <a:pt x="716" y="796"/>
                      <a:pt x="692" y="775"/>
                      <a:pt x="675" y="769"/>
                    </a:cubicBezTo>
                    <a:cubicBezTo>
                      <a:pt x="662" y="749"/>
                      <a:pt x="646" y="728"/>
                      <a:pt x="639" y="706"/>
                    </a:cubicBezTo>
                    <a:cubicBezTo>
                      <a:pt x="658" y="677"/>
                      <a:pt x="632" y="663"/>
                      <a:pt x="612" y="646"/>
                    </a:cubicBezTo>
                    <a:cubicBezTo>
                      <a:pt x="604" y="639"/>
                      <a:pt x="585" y="631"/>
                      <a:pt x="585" y="631"/>
                    </a:cubicBezTo>
                    <a:cubicBezTo>
                      <a:pt x="579" y="625"/>
                      <a:pt x="576" y="616"/>
                      <a:pt x="570" y="610"/>
                    </a:cubicBezTo>
                    <a:cubicBezTo>
                      <a:pt x="556" y="596"/>
                      <a:pt x="525" y="592"/>
                      <a:pt x="507" y="586"/>
                    </a:cubicBezTo>
                    <a:cubicBezTo>
                      <a:pt x="494" y="587"/>
                      <a:pt x="481" y="586"/>
                      <a:pt x="468" y="589"/>
                    </a:cubicBezTo>
                    <a:cubicBezTo>
                      <a:pt x="465" y="590"/>
                      <a:pt x="465" y="596"/>
                      <a:pt x="462" y="598"/>
                    </a:cubicBezTo>
                    <a:cubicBezTo>
                      <a:pt x="449" y="609"/>
                      <a:pt x="447" y="609"/>
                      <a:pt x="435" y="613"/>
                    </a:cubicBezTo>
                    <a:cubicBezTo>
                      <a:pt x="430" y="627"/>
                      <a:pt x="436" y="637"/>
                      <a:pt x="444" y="649"/>
                    </a:cubicBezTo>
                    <a:cubicBezTo>
                      <a:pt x="441" y="679"/>
                      <a:pt x="438" y="685"/>
                      <a:pt x="411" y="694"/>
                    </a:cubicBezTo>
                    <a:cubicBezTo>
                      <a:pt x="392" y="689"/>
                      <a:pt x="393" y="684"/>
                      <a:pt x="372" y="688"/>
                    </a:cubicBezTo>
                    <a:cubicBezTo>
                      <a:pt x="347" y="683"/>
                      <a:pt x="352" y="667"/>
                      <a:pt x="345" y="646"/>
                    </a:cubicBezTo>
                    <a:cubicBezTo>
                      <a:pt x="333" y="647"/>
                      <a:pt x="318" y="643"/>
                      <a:pt x="309" y="652"/>
                    </a:cubicBezTo>
                    <a:cubicBezTo>
                      <a:pt x="296" y="665"/>
                      <a:pt x="299" y="676"/>
                      <a:pt x="285" y="685"/>
                    </a:cubicBezTo>
                    <a:cubicBezTo>
                      <a:pt x="274" y="678"/>
                      <a:pt x="268" y="671"/>
                      <a:pt x="264" y="658"/>
                    </a:cubicBezTo>
                    <a:cubicBezTo>
                      <a:pt x="269" y="643"/>
                      <a:pt x="279" y="631"/>
                      <a:pt x="288" y="619"/>
                    </a:cubicBezTo>
                    <a:cubicBezTo>
                      <a:pt x="299" y="575"/>
                      <a:pt x="288" y="624"/>
                      <a:pt x="294" y="514"/>
                    </a:cubicBezTo>
                    <a:cubicBezTo>
                      <a:pt x="295" y="495"/>
                      <a:pt x="308" y="479"/>
                      <a:pt x="312" y="460"/>
                    </a:cubicBezTo>
                    <a:cubicBezTo>
                      <a:pt x="310" y="437"/>
                      <a:pt x="311" y="429"/>
                      <a:pt x="300" y="412"/>
                    </a:cubicBezTo>
                    <a:cubicBezTo>
                      <a:pt x="296" y="396"/>
                      <a:pt x="287" y="385"/>
                      <a:pt x="282" y="370"/>
                    </a:cubicBezTo>
                    <a:cubicBezTo>
                      <a:pt x="286" y="346"/>
                      <a:pt x="283" y="358"/>
                      <a:pt x="291" y="334"/>
                    </a:cubicBezTo>
                    <a:cubicBezTo>
                      <a:pt x="293" y="327"/>
                      <a:pt x="303" y="316"/>
                      <a:pt x="303" y="316"/>
                    </a:cubicBezTo>
                    <a:cubicBezTo>
                      <a:pt x="304" y="284"/>
                      <a:pt x="304" y="252"/>
                      <a:pt x="306" y="220"/>
                    </a:cubicBezTo>
                    <a:cubicBezTo>
                      <a:pt x="307" y="200"/>
                      <a:pt x="355" y="187"/>
                      <a:pt x="372" y="181"/>
                    </a:cubicBezTo>
                    <a:cubicBezTo>
                      <a:pt x="384" y="169"/>
                      <a:pt x="394" y="157"/>
                      <a:pt x="408" y="148"/>
                    </a:cubicBezTo>
                    <a:cubicBezTo>
                      <a:pt x="402" y="129"/>
                      <a:pt x="402" y="118"/>
                      <a:pt x="420" y="106"/>
                    </a:cubicBezTo>
                    <a:close/>
                  </a:path>
                </a:pathLst>
              </a:custGeom>
              <a:solidFill>
                <a:schemeClr val="tx2">
                  <a:alpha val="10196"/>
                </a:schemeClr>
              </a:solidFill>
              <a:ln w="1905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94" name="Freeform 135"/>
              <p:cNvSpPr>
                <a:spLocks/>
              </p:cNvSpPr>
              <p:nvPr/>
            </p:nvSpPr>
            <p:spPr bwMode="auto">
              <a:xfrm>
                <a:off x="93" y="2412"/>
                <a:ext cx="174" cy="157"/>
              </a:xfrm>
              <a:custGeom>
                <a:avLst/>
                <a:gdLst>
                  <a:gd name="T0" fmla="*/ 0 w 175"/>
                  <a:gd name="T1" fmla="*/ 0 h 163"/>
                  <a:gd name="T2" fmla="*/ 46 w 175"/>
                  <a:gd name="T3" fmla="*/ 13 h 163"/>
                  <a:gd name="T4" fmla="*/ 87 w 175"/>
                  <a:gd name="T5" fmla="*/ 21 h 163"/>
                  <a:gd name="T6" fmla="*/ 87 w 175"/>
                  <a:gd name="T7" fmla="*/ 13 h 163"/>
                  <a:gd name="T8" fmla="*/ 87 w 175"/>
                  <a:gd name="T9" fmla="*/ 13 h 163"/>
                  <a:gd name="T10" fmla="*/ 82 w 175"/>
                  <a:gd name="T11" fmla="*/ 13 h 163"/>
                  <a:gd name="T12" fmla="*/ 55 w 175"/>
                  <a:gd name="T13" fmla="*/ 13 h 163"/>
                  <a:gd name="T14" fmla="*/ 0 w 175"/>
                  <a:gd name="T15" fmla="*/ 0 h 16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5"/>
                  <a:gd name="T25" fmla="*/ 0 h 163"/>
                  <a:gd name="T26" fmla="*/ 175 w 175"/>
                  <a:gd name="T27" fmla="*/ 163 h 16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5" h="163">
                    <a:moveTo>
                      <a:pt x="0" y="0"/>
                    </a:moveTo>
                    <a:cubicBezTo>
                      <a:pt x="29" y="28"/>
                      <a:pt x="34" y="63"/>
                      <a:pt x="46" y="100"/>
                    </a:cubicBezTo>
                    <a:cubicBezTo>
                      <a:pt x="56" y="130"/>
                      <a:pt x="89" y="143"/>
                      <a:pt x="110" y="163"/>
                    </a:cubicBezTo>
                    <a:cubicBezTo>
                      <a:pt x="113" y="145"/>
                      <a:pt x="111" y="125"/>
                      <a:pt x="119" y="109"/>
                    </a:cubicBezTo>
                    <a:cubicBezTo>
                      <a:pt x="125" y="97"/>
                      <a:pt x="175" y="89"/>
                      <a:pt x="137" y="63"/>
                    </a:cubicBezTo>
                    <a:cubicBezTo>
                      <a:pt x="121" y="52"/>
                      <a:pt x="100" y="51"/>
                      <a:pt x="82" y="45"/>
                    </a:cubicBezTo>
                    <a:cubicBezTo>
                      <a:pt x="73" y="42"/>
                      <a:pt x="55" y="36"/>
                      <a:pt x="55" y="36"/>
                    </a:cubicBezTo>
                    <a:cubicBezTo>
                      <a:pt x="21" y="2"/>
                      <a:pt x="40" y="13"/>
                      <a:pt x="0" y="0"/>
                    </a:cubicBezTo>
                    <a:close/>
                  </a:path>
                </a:pathLst>
              </a:custGeom>
              <a:solidFill>
                <a:schemeClr val="tx2">
                  <a:alpha val="10196"/>
                </a:schemeClr>
              </a:solidFill>
              <a:ln w="19050" cap="flat" cmpd="sng">
                <a:solidFill>
                  <a:srgbClr val="83A6C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7" name="Group 136"/>
          <p:cNvGrpSpPr>
            <a:grpSpLocks/>
          </p:cNvGrpSpPr>
          <p:nvPr/>
        </p:nvGrpSpPr>
        <p:grpSpPr bwMode="auto">
          <a:xfrm>
            <a:off x="381000" y="1196975"/>
            <a:ext cx="4665663" cy="4117975"/>
            <a:chOff x="431" y="754"/>
            <a:chExt cx="3418" cy="2870"/>
          </a:xfrm>
        </p:grpSpPr>
        <p:grpSp>
          <p:nvGrpSpPr>
            <p:cNvPr id="15373" name="Group 137"/>
            <p:cNvGrpSpPr>
              <a:grpSpLocks/>
            </p:cNvGrpSpPr>
            <p:nvPr/>
          </p:nvGrpSpPr>
          <p:grpSpPr bwMode="auto">
            <a:xfrm>
              <a:off x="485" y="754"/>
              <a:ext cx="3364" cy="2870"/>
              <a:chOff x="748" y="845"/>
              <a:chExt cx="4056" cy="3226"/>
            </a:xfrm>
          </p:grpSpPr>
          <p:sp>
            <p:nvSpPr>
              <p:cNvPr id="15533" name="Freeform 138"/>
              <p:cNvSpPr>
                <a:spLocks noChangeAspect="1"/>
              </p:cNvSpPr>
              <p:nvPr/>
            </p:nvSpPr>
            <p:spPr bwMode="auto">
              <a:xfrm>
                <a:off x="2375" y="1963"/>
                <a:ext cx="607" cy="639"/>
              </a:xfrm>
              <a:custGeom>
                <a:avLst/>
                <a:gdLst>
                  <a:gd name="T0" fmla="*/ 327628427 w 450"/>
                  <a:gd name="T1" fmla="*/ 1715727380 h 473"/>
                  <a:gd name="T2" fmla="*/ 93095083 w 450"/>
                  <a:gd name="T3" fmla="*/ 2147483647 h 473"/>
                  <a:gd name="T4" fmla="*/ 93095083 w 450"/>
                  <a:gd name="T5" fmla="*/ 2147483647 h 473"/>
                  <a:gd name="T6" fmla="*/ 268490101 w 450"/>
                  <a:gd name="T7" fmla="*/ 2147483647 h 473"/>
                  <a:gd name="T8" fmla="*/ 441934345 w 450"/>
                  <a:gd name="T9" fmla="*/ 2147483647 h 473"/>
                  <a:gd name="T10" fmla="*/ 838801180 w 450"/>
                  <a:gd name="T11" fmla="*/ 2147483647 h 473"/>
                  <a:gd name="T12" fmla="*/ 1844079087 w 450"/>
                  <a:gd name="T13" fmla="*/ 2147483647 h 473"/>
                  <a:gd name="T14" fmla="*/ 2147483647 w 450"/>
                  <a:gd name="T15" fmla="*/ 2147483647 h 473"/>
                  <a:gd name="T16" fmla="*/ 2147483647 w 450"/>
                  <a:gd name="T17" fmla="*/ 2147483647 h 473"/>
                  <a:gd name="T18" fmla="*/ 2147483647 w 450"/>
                  <a:gd name="T19" fmla="*/ 2147483647 h 473"/>
                  <a:gd name="T20" fmla="*/ 2147483647 w 450"/>
                  <a:gd name="T21" fmla="*/ 2147483647 h 473"/>
                  <a:gd name="T22" fmla="*/ 2147483647 w 450"/>
                  <a:gd name="T23" fmla="*/ 2147483647 h 473"/>
                  <a:gd name="T24" fmla="*/ 2147483647 w 450"/>
                  <a:gd name="T25" fmla="*/ 2147483647 h 473"/>
                  <a:gd name="T26" fmla="*/ 2147483647 w 450"/>
                  <a:gd name="T27" fmla="*/ 2147483647 h 473"/>
                  <a:gd name="T28" fmla="*/ 2147483647 w 450"/>
                  <a:gd name="T29" fmla="*/ 2147483647 h 473"/>
                  <a:gd name="T30" fmla="*/ 2147483647 w 450"/>
                  <a:gd name="T31" fmla="*/ 2147483647 h 473"/>
                  <a:gd name="T32" fmla="*/ 2147483647 w 450"/>
                  <a:gd name="T33" fmla="*/ 2147483647 h 473"/>
                  <a:gd name="T34" fmla="*/ 2147483647 w 450"/>
                  <a:gd name="T35" fmla="*/ 1220399721 h 473"/>
                  <a:gd name="T36" fmla="*/ 2147483647 w 450"/>
                  <a:gd name="T37" fmla="*/ 521789324 h 473"/>
                  <a:gd name="T38" fmla="*/ 2147483647 w 450"/>
                  <a:gd name="T39" fmla="*/ 55926981 h 473"/>
                  <a:gd name="T40" fmla="*/ 2147483647 w 450"/>
                  <a:gd name="T41" fmla="*/ 122647788 h 473"/>
                  <a:gd name="T42" fmla="*/ 1943244005 w 450"/>
                  <a:gd name="T43" fmla="*/ 196017835 h 473"/>
                  <a:gd name="T44" fmla="*/ 1534727429 w 450"/>
                  <a:gd name="T45" fmla="*/ 389733215 h 473"/>
                  <a:gd name="T46" fmla="*/ 1167928415 w 450"/>
                  <a:gd name="T47" fmla="*/ 795738748 h 473"/>
                  <a:gd name="T48" fmla="*/ 838801180 w 450"/>
                  <a:gd name="T49" fmla="*/ 1046214598 h 473"/>
                  <a:gd name="T50" fmla="*/ 441934345 w 450"/>
                  <a:gd name="T51" fmla="*/ 1581608909 h 473"/>
                  <a:gd name="T52" fmla="*/ 327628427 w 450"/>
                  <a:gd name="T53" fmla="*/ 1715727380 h 47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450"/>
                  <a:gd name="T82" fmla="*/ 0 h 473"/>
                  <a:gd name="T83" fmla="*/ 450 w 450"/>
                  <a:gd name="T84" fmla="*/ 473 h 473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450" h="473">
                    <a:moveTo>
                      <a:pt x="23" y="112"/>
                    </a:moveTo>
                    <a:cubicBezTo>
                      <a:pt x="19" y="125"/>
                      <a:pt x="11" y="135"/>
                      <a:pt x="7" y="148"/>
                    </a:cubicBezTo>
                    <a:cubicBezTo>
                      <a:pt x="4" y="204"/>
                      <a:pt x="0" y="211"/>
                      <a:pt x="7" y="260"/>
                    </a:cubicBezTo>
                    <a:cubicBezTo>
                      <a:pt x="9" y="276"/>
                      <a:pt x="12" y="269"/>
                      <a:pt x="19" y="284"/>
                    </a:cubicBezTo>
                    <a:cubicBezTo>
                      <a:pt x="28" y="304"/>
                      <a:pt x="24" y="326"/>
                      <a:pt x="31" y="347"/>
                    </a:cubicBezTo>
                    <a:cubicBezTo>
                      <a:pt x="36" y="363"/>
                      <a:pt x="48" y="389"/>
                      <a:pt x="59" y="400"/>
                    </a:cubicBezTo>
                    <a:cubicBezTo>
                      <a:pt x="79" y="420"/>
                      <a:pt x="108" y="429"/>
                      <a:pt x="131" y="444"/>
                    </a:cubicBezTo>
                    <a:cubicBezTo>
                      <a:pt x="146" y="467"/>
                      <a:pt x="181" y="466"/>
                      <a:pt x="208" y="473"/>
                    </a:cubicBezTo>
                    <a:cubicBezTo>
                      <a:pt x="251" y="470"/>
                      <a:pt x="293" y="466"/>
                      <a:pt x="335" y="460"/>
                    </a:cubicBezTo>
                    <a:cubicBezTo>
                      <a:pt x="339" y="457"/>
                      <a:pt x="343" y="454"/>
                      <a:pt x="347" y="452"/>
                    </a:cubicBezTo>
                    <a:cubicBezTo>
                      <a:pt x="351" y="450"/>
                      <a:pt x="355" y="450"/>
                      <a:pt x="359" y="448"/>
                    </a:cubicBezTo>
                    <a:cubicBezTo>
                      <a:pt x="367" y="443"/>
                      <a:pt x="383" y="432"/>
                      <a:pt x="383" y="432"/>
                    </a:cubicBezTo>
                    <a:cubicBezTo>
                      <a:pt x="392" y="419"/>
                      <a:pt x="421" y="412"/>
                      <a:pt x="426" y="397"/>
                    </a:cubicBezTo>
                    <a:cubicBezTo>
                      <a:pt x="427" y="384"/>
                      <a:pt x="418" y="380"/>
                      <a:pt x="420" y="367"/>
                    </a:cubicBezTo>
                    <a:cubicBezTo>
                      <a:pt x="426" y="355"/>
                      <a:pt x="438" y="353"/>
                      <a:pt x="441" y="328"/>
                    </a:cubicBezTo>
                    <a:cubicBezTo>
                      <a:pt x="441" y="306"/>
                      <a:pt x="450" y="248"/>
                      <a:pt x="450" y="217"/>
                    </a:cubicBezTo>
                    <a:cubicBezTo>
                      <a:pt x="450" y="186"/>
                      <a:pt x="444" y="165"/>
                      <a:pt x="438" y="142"/>
                    </a:cubicBezTo>
                    <a:cubicBezTo>
                      <a:pt x="432" y="119"/>
                      <a:pt x="428" y="97"/>
                      <a:pt x="417" y="79"/>
                    </a:cubicBezTo>
                    <a:cubicBezTo>
                      <a:pt x="412" y="63"/>
                      <a:pt x="384" y="46"/>
                      <a:pt x="372" y="34"/>
                    </a:cubicBezTo>
                    <a:cubicBezTo>
                      <a:pt x="367" y="19"/>
                      <a:pt x="337" y="9"/>
                      <a:pt x="321" y="4"/>
                    </a:cubicBezTo>
                    <a:cubicBezTo>
                      <a:pt x="310" y="0"/>
                      <a:pt x="307" y="7"/>
                      <a:pt x="277" y="8"/>
                    </a:cubicBezTo>
                    <a:cubicBezTo>
                      <a:pt x="247" y="9"/>
                      <a:pt x="166" y="10"/>
                      <a:pt x="138" y="13"/>
                    </a:cubicBezTo>
                    <a:cubicBezTo>
                      <a:pt x="111" y="17"/>
                      <a:pt x="118" y="19"/>
                      <a:pt x="109" y="26"/>
                    </a:cubicBezTo>
                    <a:cubicBezTo>
                      <a:pt x="100" y="33"/>
                      <a:pt x="91" y="45"/>
                      <a:pt x="83" y="52"/>
                    </a:cubicBezTo>
                    <a:cubicBezTo>
                      <a:pt x="75" y="57"/>
                      <a:pt x="59" y="68"/>
                      <a:pt x="59" y="68"/>
                    </a:cubicBezTo>
                    <a:cubicBezTo>
                      <a:pt x="48" y="101"/>
                      <a:pt x="67" y="50"/>
                      <a:pt x="31" y="104"/>
                    </a:cubicBezTo>
                    <a:cubicBezTo>
                      <a:pt x="22" y="117"/>
                      <a:pt x="23" y="121"/>
                      <a:pt x="23" y="112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folHlink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34" name="Freeform 139"/>
              <p:cNvSpPr>
                <a:spLocks noChangeAspect="1"/>
              </p:cNvSpPr>
              <p:nvPr/>
            </p:nvSpPr>
            <p:spPr bwMode="auto">
              <a:xfrm>
                <a:off x="2204" y="1094"/>
                <a:ext cx="708" cy="842"/>
              </a:xfrm>
              <a:custGeom>
                <a:avLst/>
                <a:gdLst>
                  <a:gd name="T0" fmla="*/ 2 w 850"/>
                  <a:gd name="T1" fmla="*/ 2 h 1014"/>
                  <a:gd name="T2" fmla="*/ 2 w 850"/>
                  <a:gd name="T3" fmla="*/ 2 h 1014"/>
                  <a:gd name="T4" fmla="*/ 2 w 850"/>
                  <a:gd name="T5" fmla="*/ 2 h 1014"/>
                  <a:gd name="T6" fmla="*/ 2 w 850"/>
                  <a:gd name="T7" fmla="*/ 2 h 1014"/>
                  <a:gd name="T8" fmla="*/ 2 w 850"/>
                  <a:gd name="T9" fmla="*/ 2 h 1014"/>
                  <a:gd name="T10" fmla="*/ 2 w 850"/>
                  <a:gd name="T11" fmla="*/ 2 h 1014"/>
                  <a:gd name="T12" fmla="*/ 2 w 850"/>
                  <a:gd name="T13" fmla="*/ 2 h 1014"/>
                  <a:gd name="T14" fmla="*/ 2 w 850"/>
                  <a:gd name="T15" fmla="*/ 2 h 1014"/>
                  <a:gd name="T16" fmla="*/ 2 w 850"/>
                  <a:gd name="T17" fmla="*/ 2 h 1014"/>
                  <a:gd name="T18" fmla="*/ 2 w 850"/>
                  <a:gd name="T19" fmla="*/ 2 h 1014"/>
                  <a:gd name="T20" fmla="*/ 2 w 850"/>
                  <a:gd name="T21" fmla="*/ 2 h 1014"/>
                  <a:gd name="T22" fmla="*/ 2 w 850"/>
                  <a:gd name="T23" fmla="*/ 2 h 1014"/>
                  <a:gd name="T24" fmla="*/ 2 w 850"/>
                  <a:gd name="T25" fmla="*/ 2 h 1014"/>
                  <a:gd name="T26" fmla="*/ 2 w 850"/>
                  <a:gd name="T27" fmla="*/ 2 h 1014"/>
                  <a:gd name="T28" fmla="*/ 2 w 850"/>
                  <a:gd name="T29" fmla="*/ 2 h 1014"/>
                  <a:gd name="T30" fmla="*/ 2 w 850"/>
                  <a:gd name="T31" fmla="*/ 2 h 1014"/>
                  <a:gd name="T32" fmla="*/ 2 w 850"/>
                  <a:gd name="T33" fmla="*/ 2 h 1014"/>
                  <a:gd name="T34" fmla="*/ 2 w 850"/>
                  <a:gd name="T35" fmla="*/ 2 h 1014"/>
                  <a:gd name="T36" fmla="*/ 2 w 850"/>
                  <a:gd name="T37" fmla="*/ 2 h 1014"/>
                  <a:gd name="T38" fmla="*/ 2 w 850"/>
                  <a:gd name="T39" fmla="*/ 2 h 1014"/>
                  <a:gd name="T40" fmla="*/ 2 w 850"/>
                  <a:gd name="T41" fmla="*/ 2 h 1014"/>
                  <a:gd name="T42" fmla="*/ 2 w 850"/>
                  <a:gd name="T43" fmla="*/ 2 h 1014"/>
                  <a:gd name="T44" fmla="*/ 2 w 850"/>
                  <a:gd name="T45" fmla="*/ 2 h 1014"/>
                  <a:gd name="T46" fmla="*/ 2 w 850"/>
                  <a:gd name="T47" fmla="*/ 2 h 1014"/>
                  <a:gd name="T48" fmla="*/ 2 w 850"/>
                  <a:gd name="T49" fmla="*/ 2 h 1014"/>
                  <a:gd name="T50" fmla="*/ 2 w 850"/>
                  <a:gd name="T51" fmla="*/ 2 h 1014"/>
                  <a:gd name="T52" fmla="*/ 2 w 850"/>
                  <a:gd name="T53" fmla="*/ 2 h 1014"/>
                  <a:gd name="T54" fmla="*/ 2 w 850"/>
                  <a:gd name="T55" fmla="*/ 2 h 1014"/>
                  <a:gd name="T56" fmla="*/ 2 w 850"/>
                  <a:gd name="T57" fmla="*/ 2 h 1014"/>
                  <a:gd name="T58" fmla="*/ 2 w 850"/>
                  <a:gd name="T59" fmla="*/ 2 h 1014"/>
                  <a:gd name="T60" fmla="*/ 2 w 850"/>
                  <a:gd name="T61" fmla="*/ 2 h 1014"/>
                  <a:gd name="T62" fmla="*/ 2 w 850"/>
                  <a:gd name="T63" fmla="*/ 2 h 1014"/>
                  <a:gd name="T64" fmla="*/ 2 w 850"/>
                  <a:gd name="T65" fmla="*/ 2 h 1014"/>
                  <a:gd name="T66" fmla="*/ 2 w 850"/>
                  <a:gd name="T67" fmla="*/ 2 h 1014"/>
                  <a:gd name="T68" fmla="*/ 2 w 850"/>
                  <a:gd name="T69" fmla="*/ 2 h 1014"/>
                  <a:gd name="T70" fmla="*/ 2 w 850"/>
                  <a:gd name="T71" fmla="*/ 2 h 1014"/>
                  <a:gd name="T72" fmla="*/ 2 w 850"/>
                  <a:gd name="T73" fmla="*/ 2 h 1014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850"/>
                  <a:gd name="T112" fmla="*/ 0 h 1014"/>
                  <a:gd name="T113" fmla="*/ 850 w 850"/>
                  <a:gd name="T114" fmla="*/ 1014 h 1014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850" h="1014">
                    <a:moveTo>
                      <a:pt x="138" y="0"/>
                    </a:moveTo>
                    <a:cubicBezTo>
                      <a:pt x="134" y="5"/>
                      <a:pt x="130" y="18"/>
                      <a:pt x="130" y="18"/>
                    </a:cubicBezTo>
                    <a:cubicBezTo>
                      <a:pt x="132" y="33"/>
                      <a:pt x="136" y="46"/>
                      <a:pt x="140" y="60"/>
                    </a:cubicBezTo>
                    <a:cubicBezTo>
                      <a:pt x="141" y="71"/>
                      <a:pt x="142" y="88"/>
                      <a:pt x="144" y="100"/>
                    </a:cubicBezTo>
                    <a:cubicBezTo>
                      <a:pt x="145" y="107"/>
                      <a:pt x="150" y="120"/>
                      <a:pt x="150" y="120"/>
                    </a:cubicBezTo>
                    <a:cubicBezTo>
                      <a:pt x="148" y="131"/>
                      <a:pt x="144" y="133"/>
                      <a:pt x="138" y="142"/>
                    </a:cubicBezTo>
                    <a:cubicBezTo>
                      <a:pt x="140" y="160"/>
                      <a:pt x="146" y="171"/>
                      <a:pt x="152" y="188"/>
                    </a:cubicBezTo>
                    <a:cubicBezTo>
                      <a:pt x="157" y="203"/>
                      <a:pt x="153" y="184"/>
                      <a:pt x="160" y="206"/>
                    </a:cubicBezTo>
                    <a:cubicBezTo>
                      <a:pt x="161" y="208"/>
                      <a:pt x="162" y="212"/>
                      <a:pt x="162" y="212"/>
                    </a:cubicBezTo>
                    <a:cubicBezTo>
                      <a:pt x="156" y="221"/>
                      <a:pt x="145" y="238"/>
                      <a:pt x="142" y="248"/>
                    </a:cubicBezTo>
                    <a:cubicBezTo>
                      <a:pt x="141" y="252"/>
                      <a:pt x="141" y="257"/>
                      <a:pt x="138" y="260"/>
                    </a:cubicBezTo>
                    <a:cubicBezTo>
                      <a:pt x="129" y="269"/>
                      <a:pt x="134" y="264"/>
                      <a:pt x="124" y="278"/>
                    </a:cubicBezTo>
                    <a:cubicBezTo>
                      <a:pt x="119" y="286"/>
                      <a:pt x="102" y="287"/>
                      <a:pt x="94" y="290"/>
                    </a:cubicBezTo>
                    <a:cubicBezTo>
                      <a:pt x="87" y="292"/>
                      <a:pt x="76" y="302"/>
                      <a:pt x="76" y="302"/>
                    </a:cubicBezTo>
                    <a:cubicBezTo>
                      <a:pt x="70" y="311"/>
                      <a:pt x="62" y="317"/>
                      <a:pt x="76" y="322"/>
                    </a:cubicBezTo>
                    <a:cubicBezTo>
                      <a:pt x="81" y="329"/>
                      <a:pt x="87" y="337"/>
                      <a:pt x="94" y="342"/>
                    </a:cubicBezTo>
                    <a:cubicBezTo>
                      <a:pt x="97" y="351"/>
                      <a:pt x="82" y="364"/>
                      <a:pt x="74" y="370"/>
                    </a:cubicBezTo>
                    <a:cubicBezTo>
                      <a:pt x="62" y="389"/>
                      <a:pt x="40" y="390"/>
                      <a:pt x="22" y="402"/>
                    </a:cubicBezTo>
                    <a:cubicBezTo>
                      <a:pt x="16" y="406"/>
                      <a:pt x="11" y="415"/>
                      <a:pt x="8" y="420"/>
                    </a:cubicBezTo>
                    <a:cubicBezTo>
                      <a:pt x="6" y="424"/>
                      <a:pt x="4" y="432"/>
                      <a:pt x="4" y="432"/>
                    </a:cubicBezTo>
                    <a:cubicBezTo>
                      <a:pt x="5" y="461"/>
                      <a:pt x="0" y="521"/>
                      <a:pt x="32" y="542"/>
                    </a:cubicBezTo>
                    <a:cubicBezTo>
                      <a:pt x="41" y="556"/>
                      <a:pt x="36" y="551"/>
                      <a:pt x="46" y="558"/>
                    </a:cubicBezTo>
                    <a:cubicBezTo>
                      <a:pt x="52" y="567"/>
                      <a:pt x="65" y="576"/>
                      <a:pt x="74" y="582"/>
                    </a:cubicBezTo>
                    <a:cubicBezTo>
                      <a:pt x="82" y="593"/>
                      <a:pt x="98" y="614"/>
                      <a:pt x="110" y="622"/>
                    </a:cubicBezTo>
                    <a:cubicBezTo>
                      <a:pt x="121" y="638"/>
                      <a:pt x="132" y="656"/>
                      <a:pt x="146" y="670"/>
                    </a:cubicBezTo>
                    <a:cubicBezTo>
                      <a:pt x="152" y="688"/>
                      <a:pt x="164" y="713"/>
                      <a:pt x="180" y="724"/>
                    </a:cubicBezTo>
                    <a:cubicBezTo>
                      <a:pt x="187" y="735"/>
                      <a:pt x="198" y="740"/>
                      <a:pt x="210" y="744"/>
                    </a:cubicBezTo>
                    <a:cubicBezTo>
                      <a:pt x="214" y="745"/>
                      <a:pt x="222" y="748"/>
                      <a:pt x="222" y="748"/>
                    </a:cubicBezTo>
                    <a:cubicBezTo>
                      <a:pt x="229" y="768"/>
                      <a:pt x="229" y="789"/>
                      <a:pt x="248" y="802"/>
                    </a:cubicBezTo>
                    <a:cubicBezTo>
                      <a:pt x="254" y="815"/>
                      <a:pt x="253" y="820"/>
                      <a:pt x="250" y="834"/>
                    </a:cubicBezTo>
                    <a:cubicBezTo>
                      <a:pt x="251" y="853"/>
                      <a:pt x="251" y="871"/>
                      <a:pt x="252" y="890"/>
                    </a:cubicBezTo>
                    <a:cubicBezTo>
                      <a:pt x="252" y="893"/>
                      <a:pt x="254" y="895"/>
                      <a:pt x="254" y="898"/>
                    </a:cubicBezTo>
                    <a:cubicBezTo>
                      <a:pt x="256" y="928"/>
                      <a:pt x="246" y="983"/>
                      <a:pt x="284" y="996"/>
                    </a:cubicBezTo>
                    <a:cubicBezTo>
                      <a:pt x="299" y="995"/>
                      <a:pt x="310" y="994"/>
                      <a:pt x="322" y="986"/>
                    </a:cubicBezTo>
                    <a:cubicBezTo>
                      <a:pt x="326" y="973"/>
                      <a:pt x="335" y="979"/>
                      <a:pt x="348" y="980"/>
                    </a:cubicBezTo>
                    <a:cubicBezTo>
                      <a:pt x="355" y="982"/>
                      <a:pt x="366" y="990"/>
                      <a:pt x="366" y="990"/>
                    </a:cubicBezTo>
                    <a:cubicBezTo>
                      <a:pt x="374" y="1002"/>
                      <a:pt x="406" y="1009"/>
                      <a:pt x="420" y="1014"/>
                    </a:cubicBezTo>
                    <a:cubicBezTo>
                      <a:pt x="432" y="1013"/>
                      <a:pt x="444" y="1013"/>
                      <a:pt x="456" y="1012"/>
                    </a:cubicBezTo>
                    <a:cubicBezTo>
                      <a:pt x="462" y="1011"/>
                      <a:pt x="474" y="1006"/>
                      <a:pt x="474" y="1006"/>
                    </a:cubicBezTo>
                    <a:cubicBezTo>
                      <a:pt x="487" y="989"/>
                      <a:pt x="489" y="970"/>
                      <a:pt x="496" y="950"/>
                    </a:cubicBezTo>
                    <a:cubicBezTo>
                      <a:pt x="503" y="929"/>
                      <a:pt x="518" y="910"/>
                      <a:pt x="522" y="888"/>
                    </a:cubicBezTo>
                    <a:cubicBezTo>
                      <a:pt x="530" y="850"/>
                      <a:pt x="533" y="824"/>
                      <a:pt x="574" y="816"/>
                    </a:cubicBezTo>
                    <a:cubicBezTo>
                      <a:pt x="602" y="818"/>
                      <a:pt x="624" y="826"/>
                      <a:pt x="652" y="830"/>
                    </a:cubicBezTo>
                    <a:cubicBezTo>
                      <a:pt x="660" y="841"/>
                      <a:pt x="653" y="843"/>
                      <a:pt x="670" y="840"/>
                    </a:cubicBezTo>
                    <a:cubicBezTo>
                      <a:pt x="686" y="830"/>
                      <a:pt x="684" y="814"/>
                      <a:pt x="690" y="798"/>
                    </a:cubicBezTo>
                    <a:cubicBezTo>
                      <a:pt x="693" y="791"/>
                      <a:pt x="701" y="788"/>
                      <a:pt x="706" y="782"/>
                    </a:cubicBezTo>
                    <a:cubicBezTo>
                      <a:pt x="734" y="748"/>
                      <a:pt x="748" y="743"/>
                      <a:pt x="792" y="740"/>
                    </a:cubicBezTo>
                    <a:cubicBezTo>
                      <a:pt x="799" y="730"/>
                      <a:pt x="797" y="736"/>
                      <a:pt x="788" y="722"/>
                    </a:cubicBezTo>
                    <a:cubicBezTo>
                      <a:pt x="784" y="717"/>
                      <a:pt x="782" y="704"/>
                      <a:pt x="782" y="704"/>
                    </a:cubicBezTo>
                    <a:cubicBezTo>
                      <a:pt x="780" y="681"/>
                      <a:pt x="777" y="659"/>
                      <a:pt x="776" y="636"/>
                    </a:cubicBezTo>
                    <a:cubicBezTo>
                      <a:pt x="778" y="604"/>
                      <a:pt x="775" y="617"/>
                      <a:pt x="782" y="596"/>
                    </a:cubicBezTo>
                    <a:lnTo>
                      <a:pt x="790" y="584"/>
                    </a:lnTo>
                    <a:cubicBezTo>
                      <a:pt x="790" y="584"/>
                      <a:pt x="796" y="566"/>
                      <a:pt x="796" y="566"/>
                    </a:cubicBezTo>
                    <a:cubicBezTo>
                      <a:pt x="797" y="562"/>
                      <a:pt x="800" y="554"/>
                      <a:pt x="800" y="554"/>
                    </a:cubicBezTo>
                    <a:cubicBezTo>
                      <a:pt x="806" y="537"/>
                      <a:pt x="803" y="530"/>
                      <a:pt x="808" y="512"/>
                    </a:cubicBezTo>
                    <a:cubicBezTo>
                      <a:pt x="815" y="505"/>
                      <a:pt x="821" y="495"/>
                      <a:pt x="824" y="485"/>
                    </a:cubicBezTo>
                    <a:cubicBezTo>
                      <a:pt x="829" y="471"/>
                      <a:pt x="836" y="474"/>
                      <a:pt x="842" y="464"/>
                    </a:cubicBezTo>
                    <a:cubicBezTo>
                      <a:pt x="830" y="444"/>
                      <a:pt x="850" y="425"/>
                      <a:pt x="842" y="405"/>
                    </a:cubicBezTo>
                    <a:cubicBezTo>
                      <a:pt x="831" y="369"/>
                      <a:pt x="815" y="359"/>
                      <a:pt x="795" y="345"/>
                    </a:cubicBezTo>
                    <a:cubicBezTo>
                      <a:pt x="793" y="312"/>
                      <a:pt x="791" y="311"/>
                      <a:pt x="770" y="297"/>
                    </a:cubicBezTo>
                    <a:cubicBezTo>
                      <a:pt x="761" y="260"/>
                      <a:pt x="738" y="267"/>
                      <a:pt x="714" y="266"/>
                    </a:cubicBezTo>
                    <a:cubicBezTo>
                      <a:pt x="699" y="268"/>
                      <a:pt x="694" y="278"/>
                      <a:pt x="682" y="288"/>
                    </a:cubicBezTo>
                    <a:cubicBezTo>
                      <a:pt x="671" y="297"/>
                      <a:pt x="653" y="304"/>
                      <a:pt x="640" y="310"/>
                    </a:cubicBezTo>
                    <a:cubicBezTo>
                      <a:pt x="599" y="328"/>
                      <a:pt x="543" y="321"/>
                      <a:pt x="502" y="322"/>
                    </a:cubicBezTo>
                    <a:cubicBezTo>
                      <a:pt x="493" y="324"/>
                      <a:pt x="485" y="327"/>
                      <a:pt x="476" y="330"/>
                    </a:cubicBezTo>
                    <a:cubicBezTo>
                      <a:pt x="472" y="331"/>
                      <a:pt x="464" y="334"/>
                      <a:pt x="464" y="334"/>
                    </a:cubicBezTo>
                    <a:cubicBezTo>
                      <a:pt x="451" y="331"/>
                      <a:pt x="446" y="327"/>
                      <a:pt x="434" y="323"/>
                    </a:cubicBezTo>
                    <a:cubicBezTo>
                      <a:pt x="420" y="321"/>
                      <a:pt x="395" y="328"/>
                      <a:pt x="386" y="324"/>
                    </a:cubicBezTo>
                    <a:cubicBezTo>
                      <a:pt x="380" y="316"/>
                      <a:pt x="374" y="304"/>
                      <a:pt x="372" y="294"/>
                    </a:cubicBezTo>
                    <a:cubicBezTo>
                      <a:pt x="363" y="287"/>
                      <a:pt x="352" y="281"/>
                      <a:pt x="332" y="260"/>
                    </a:cubicBezTo>
                    <a:cubicBezTo>
                      <a:pt x="291" y="212"/>
                      <a:pt x="306" y="182"/>
                      <a:pt x="257" y="171"/>
                    </a:cubicBezTo>
                    <a:cubicBezTo>
                      <a:pt x="242" y="156"/>
                      <a:pt x="247" y="164"/>
                      <a:pt x="236" y="147"/>
                    </a:cubicBezTo>
                    <a:cubicBezTo>
                      <a:pt x="228" y="138"/>
                      <a:pt x="221" y="134"/>
                      <a:pt x="209" y="119"/>
                    </a:cubicBezTo>
                    <a:cubicBezTo>
                      <a:pt x="186" y="107"/>
                      <a:pt x="180" y="63"/>
                      <a:pt x="162" y="57"/>
                    </a:cubicBezTo>
                    <a:cubicBezTo>
                      <a:pt x="151" y="41"/>
                      <a:pt x="157" y="10"/>
                      <a:pt x="138" y="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35" name="Freeform 140"/>
              <p:cNvSpPr>
                <a:spLocks noChangeAspect="1"/>
              </p:cNvSpPr>
              <p:nvPr/>
            </p:nvSpPr>
            <p:spPr bwMode="auto">
              <a:xfrm>
                <a:off x="2318" y="845"/>
                <a:ext cx="736" cy="528"/>
              </a:xfrm>
              <a:custGeom>
                <a:avLst/>
                <a:gdLst>
                  <a:gd name="T0" fmla="*/ 3 w 882"/>
                  <a:gd name="T1" fmla="*/ 2 h 636"/>
                  <a:gd name="T2" fmla="*/ 3 w 882"/>
                  <a:gd name="T3" fmla="*/ 2 h 636"/>
                  <a:gd name="T4" fmla="*/ 3 w 882"/>
                  <a:gd name="T5" fmla="*/ 2 h 636"/>
                  <a:gd name="T6" fmla="*/ 3 w 882"/>
                  <a:gd name="T7" fmla="*/ 0 h 636"/>
                  <a:gd name="T8" fmla="*/ 3 w 882"/>
                  <a:gd name="T9" fmla="*/ 2 h 636"/>
                  <a:gd name="T10" fmla="*/ 3 w 882"/>
                  <a:gd name="T11" fmla="*/ 2 h 636"/>
                  <a:gd name="T12" fmla="*/ 3 w 882"/>
                  <a:gd name="T13" fmla="*/ 2 h 636"/>
                  <a:gd name="T14" fmla="*/ 3 w 882"/>
                  <a:gd name="T15" fmla="*/ 2 h 636"/>
                  <a:gd name="T16" fmla="*/ 3 w 882"/>
                  <a:gd name="T17" fmla="*/ 2 h 636"/>
                  <a:gd name="T18" fmla="*/ 3 w 882"/>
                  <a:gd name="T19" fmla="*/ 2 h 636"/>
                  <a:gd name="T20" fmla="*/ 3 w 882"/>
                  <a:gd name="T21" fmla="*/ 2 h 636"/>
                  <a:gd name="T22" fmla="*/ 3 w 882"/>
                  <a:gd name="T23" fmla="*/ 2 h 636"/>
                  <a:gd name="T24" fmla="*/ 3 w 882"/>
                  <a:gd name="T25" fmla="*/ 2 h 636"/>
                  <a:gd name="T26" fmla="*/ 3 w 882"/>
                  <a:gd name="T27" fmla="*/ 2 h 636"/>
                  <a:gd name="T28" fmla="*/ 3 w 882"/>
                  <a:gd name="T29" fmla="*/ 2 h 636"/>
                  <a:gd name="T30" fmla="*/ 3 w 882"/>
                  <a:gd name="T31" fmla="*/ 2 h 636"/>
                  <a:gd name="T32" fmla="*/ 3 w 882"/>
                  <a:gd name="T33" fmla="*/ 2 h 636"/>
                  <a:gd name="T34" fmla="*/ 3 w 882"/>
                  <a:gd name="T35" fmla="*/ 2 h 636"/>
                  <a:gd name="T36" fmla="*/ 3 w 882"/>
                  <a:gd name="T37" fmla="*/ 2 h 636"/>
                  <a:gd name="T38" fmla="*/ 3 w 882"/>
                  <a:gd name="T39" fmla="*/ 2 h 636"/>
                  <a:gd name="T40" fmla="*/ 3 w 882"/>
                  <a:gd name="T41" fmla="*/ 2 h 636"/>
                  <a:gd name="T42" fmla="*/ 3 w 882"/>
                  <a:gd name="T43" fmla="*/ 2 h 636"/>
                  <a:gd name="T44" fmla="*/ 3 w 882"/>
                  <a:gd name="T45" fmla="*/ 2 h 636"/>
                  <a:gd name="T46" fmla="*/ 0 w 882"/>
                  <a:gd name="T47" fmla="*/ 2 h 636"/>
                  <a:gd name="T48" fmla="*/ 3 w 882"/>
                  <a:gd name="T49" fmla="*/ 2 h 636"/>
                  <a:gd name="T50" fmla="*/ 3 w 882"/>
                  <a:gd name="T51" fmla="*/ 2 h 636"/>
                  <a:gd name="T52" fmla="*/ 3 w 882"/>
                  <a:gd name="T53" fmla="*/ 2 h 636"/>
                  <a:gd name="T54" fmla="*/ 3 w 882"/>
                  <a:gd name="T55" fmla="*/ 2 h 636"/>
                  <a:gd name="T56" fmla="*/ 3 w 882"/>
                  <a:gd name="T57" fmla="*/ 2 h 636"/>
                  <a:gd name="T58" fmla="*/ 3 w 882"/>
                  <a:gd name="T59" fmla="*/ 2 h 636"/>
                  <a:gd name="T60" fmla="*/ 3 w 882"/>
                  <a:gd name="T61" fmla="*/ 2 h 636"/>
                  <a:gd name="T62" fmla="*/ 3 w 882"/>
                  <a:gd name="T63" fmla="*/ 2 h 6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882"/>
                  <a:gd name="T97" fmla="*/ 0 h 636"/>
                  <a:gd name="T98" fmla="*/ 882 w 882"/>
                  <a:gd name="T99" fmla="*/ 636 h 6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882" h="636">
                    <a:moveTo>
                      <a:pt x="380" y="183"/>
                    </a:moveTo>
                    <a:cubicBezTo>
                      <a:pt x="387" y="176"/>
                      <a:pt x="389" y="172"/>
                      <a:pt x="398" y="170"/>
                    </a:cubicBezTo>
                    <a:cubicBezTo>
                      <a:pt x="405" y="165"/>
                      <a:pt x="413" y="160"/>
                      <a:pt x="420" y="155"/>
                    </a:cubicBezTo>
                    <a:cubicBezTo>
                      <a:pt x="425" y="148"/>
                      <a:pt x="431" y="140"/>
                      <a:pt x="431" y="128"/>
                    </a:cubicBezTo>
                    <a:cubicBezTo>
                      <a:pt x="428" y="113"/>
                      <a:pt x="428" y="97"/>
                      <a:pt x="420" y="84"/>
                    </a:cubicBezTo>
                    <a:cubicBezTo>
                      <a:pt x="419" y="75"/>
                      <a:pt x="416" y="66"/>
                      <a:pt x="411" y="59"/>
                    </a:cubicBezTo>
                    <a:cubicBezTo>
                      <a:pt x="404" y="26"/>
                      <a:pt x="448" y="36"/>
                      <a:pt x="467" y="23"/>
                    </a:cubicBezTo>
                    <a:cubicBezTo>
                      <a:pt x="473" y="13"/>
                      <a:pt x="489" y="4"/>
                      <a:pt x="500" y="0"/>
                    </a:cubicBezTo>
                    <a:cubicBezTo>
                      <a:pt x="524" y="1"/>
                      <a:pt x="544" y="3"/>
                      <a:pt x="567" y="6"/>
                    </a:cubicBezTo>
                    <a:cubicBezTo>
                      <a:pt x="574" y="18"/>
                      <a:pt x="591" y="39"/>
                      <a:pt x="605" y="42"/>
                    </a:cubicBezTo>
                    <a:cubicBezTo>
                      <a:pt x="610" y="46"/>
                      <a:pt x="617" y="50"/>
                      <a:pt x="623" y="51"/>
                    </a:cubicBezTo>
                    <a:cubicBezTo>
                      <a:pt x="641" y="64"/>
                      <a:pt x="667" y="86"/>
                      <a:pt x="689" y="90"/>
                    </a:cubicBezTo>
                    <a:cubicBezTo>
                      <a:pt x="695" y="93"/>
                      <a:pt x="702" y="95"/>
                      <a:pt x="708" y="96"/>
                    </a:cubicBezTo>
                    <a:cubicBezTo>
                      <a:pt x="717" y="100"/>
                      <a:pt x="728" y="101"/>
                      <a:pt x="738" y="102"/>
                    </a:cubicBezTo>
                    <a:cubicBezTo>
                      <a:pt x="747" y="105"/>
                      <a:pt x="755" y="110"/>
                      <a:pt x="764" y="111"/>
                    </a:cubicBezTo>
                    <a:cubicBezTo>
                      <a:pt x="772" y="115"/>
                      <a:pt x="777" y="121"/>
                      <a:pt x="785" y="126"/>
                    </a:cubicBezTo>
                    <a:cubicBezTo>
                      <a:pt x="789" y="133"/>
                      <a:pt x="790" y="139"/>
                      <a:pt x="794" y="146"/>
                    </a:cubicBezTo>
                    <a:cubicBezTo>
                      <a:pt x="798" y="154"/>
                      <a:pt x="805" y="160"/>
                      <a:pt x="809" y="168"/>
                    </a:cubicBezTo>
                    <a:cubicBezTo>
                      <a:pt x="811" y="177"/>
                      <a:pt x="809" y="185"/>
                      <a:pt x="807" y="194"/>
                    </a:cubicBezTo>
                    <a:cubicBezTo>
                      <a:pt x="808" y="206"/>
                      <a:pt x="805" y="218"/>
                      <a:pt x="815" y="224"/>
                    </a:cubicBezTo>
                    <a:cubicBezTo>
                      <a:pt x="825" y="237"/>
                      <a:pt x="834" y="249"/>
                      <a:pt x="851" y="252"/>
                    </a:cubicBezTo>
                    <a:cubicBezTo>
                      <a:pt x="862" y="260"/>
                      <a:pt x="871" y="263"/>
                      <a:pt x="878" y="276"/>
                    </a:cubicBezTo>
                    <a:cubicBezTo>
                      <a:pt x="881" y="309"/>
                      <a:pt x="882" y="345"/>
                      <a:pt x="843" y="351"/>
                    </a:cubicBezTo>
                    <a:cubicBezTo>
                      <a:pt x="835" y="355"/>
                      <a:pt x="826" y="356"/>
                      <a:pt x="818" y="357"/>
                    </a:cubicBezTo>
                    <a:cubicBezTo>
                      <a:pt x="812" y="360"/>
                      <a:pt x="805" y="362"/>
                      <a:pt x="798" y="363"/>
                    </a:cubicBezTo>
                    <a:cubicBezTo>
                      <a:pt x="778" y="373"/>
                      <a:pt x="743" y="370"/>
                      <a:pt x="720" y="372"/>
                    </a:cubicBezTo>
                    <a:cubicBezTo>
                      <a:pt x="713" y="374"/>
                      <a:pt x="706" y="377"/>
                      <a:pt x="699" y="378"/>
                    </a:cubicBezTo>
                    <a:cubicBezTo>
                      <a:pt x="680" y="386"/>
                      <a:pt x="678" y="401"/>
                      <a:pt x="647" y="401"/>
                    </a:cubicBezTo>
                    <a:cubicBezTo>
                      <a:pt x="620" y="402"/>
                      <a:pt x="597" y="425"/>
                      <a:pt x="591" y="426"/>
                    </a:cubicBezTo>
                    <a:cubicBezTo>
                      <a:pt x="584" y="438"/>
                      <a:pt x="593" y="467"/>
                      <a:pt x="596" y="480"/>
                    </a:cubicBezTo>
                    <a:cubicBezTo>
                      <a:pt x="618" y="543"/>
                      <a:pt x="598" y="533"/>
                      <a:pt x="570" y="567"/>
                    </a:cubicBezTo>
                    <a:cubicBezTo>
                      <a:pt x="559" y="581"/>
                      <a:pt x="516" y="609"/>
                      <a:pt x="498" y="612"/>
                    </a:cubicBezTo>
                    <a:cubicBezTo>
                      <a:pt x="464" y="629"/>
                      <a:pt x="411" y="619"/>
                      <a:pt x="374" y="621"/>
                    </a:cubicBezTo>
                    <a:cubicBezTo>
                      <a:pt x="362" y="624"/>
                      <a:pt x="350" y="628"/>
                      <a:pt x="339" y="630"/>
                    </a:cubicBezTo>
                    <a:cubicBezTo>
                      <a:pt x="330" y="636"/>
                      <a:pt x="329" y="635"/>
                      <a:pt x="317" y="633"/>
                    </a:cubicBezTo>
                    <a:cubicBezTo>
                      <a:pt x="303" y="626"/>
                      <a:pt x="309" y="628"/>
                      <a:pt x="300" y="626"/>
                    </a:cubicBezTo>
                    <a:cubicBezTo>
                      <a:pt x="285" y="615"/>
                      <a:pt x="271" y="628"/>
                      <a:pt x="251" y="627"/>
                    </a:cubicBezTo>
                    <a:cubicBezTo>
                      <a:pt x="242" y="623"/>
                      <a:pt x="245" y="610"/>
                      <a:pt x="237" y="605"/>
                    </a:cubicBezTo>
                    <a:cubicBezTo>
                      <a:pt x="235" y="597"/>
                      <a:pt x="236" y="594"/>
                      <a:pt x="228" y="593"/>
                    </a:cubicBezTo>
                    <a:cubicBezTo>
                      <a:pt x="222" y="587"/>
                      <a:pt x="206" y="574"/>
                      <a:pt x="201" y="569"/>
                    </a:cubicBezTo>
                    <a:cubicBezTo>
                      <a:pt x="192" y="559"/>
                      <a:pt x="181" y="548"/>
                      <a:pt x="171" y="533"/>
                    </a:cubicBezTo>
                    <a:cubicBezTo>
                      <a:pt x="168" y="515"/>
                      <a:pt x="158" y="491"/>
                      <a:pt x="141" y="482"/>
                    </a:cubicBezTo>
                    <a:cubicBezTo>
                      <a:pt x="132" y="478"/>
                      <a:pt x="124" y="472"/>
                      <a:pt x="116" y="467"/>
                    </a:cubicBezTo>
                    <a:cubicBezTo>
                      <a:pt x="103" y="455"/>
                      <a:pt x="74" y="424"/>
                      <a:pt x="63" y="411"/>
                    </a:cubicBezTo>
                    <a:cubicBezTo>
                      <a:pt x="58" y="404"/>
                      <a:pt x="53" y="399"/>
                      <a:pt x="48" y="392"/>
                    </a:cubicBezTo>
                    <a:cubicBezTo>
                      <a:pt x="44" y="373"/>
                      <a:pt x="29" y="364"/>
                      <a:pt x="21" y="347"/>
                    </a:cubicBezTo>
                    <a:cubicBezTo>
                      <a:pt x="20" y="340"/>
                      <a:pt x="18" y="332"/>
                      <a:pt x="15" y="326"/>
                    </a:cubicBezTo>
                    <a:cubicBezTo>
                      <a:pt x="13" y="315"/>
                      <a:pt x="4" y="308"/>
                      <a:pt x="0" y="297"/>
                    </a:cubicBezTo>
                    <a:cubicBezTo>
                      <a:pt x="2" y="282"/>
                      <a:pt x="3" y="249"/>
                      <a:pt x="23" y="245"/>
                    </a:cubicBezTo>
                    <a:cubicBezTo>
                      <a:pt x="29" y="242"/>
                      <a:pt x="35" y="240"/>
                      <a:pt x="41" y="239"/>
                    </a:cubicBezTo>
                    <a:cubicBezTo>
                      <a:pt x="50" y="240"/>
                      <a:pt x="52" y="245"/>
                      <a:pt x="59" y="249"/>
                    </a:cubicBezTo>
                    <a:cubicBezTo>
                      <a:pt x="74" y="268"/>
                      <a:pt x="94" y="269"/>
                      <a:pt x="116" y="270"/>
                    </a:cubicBezTo>
                    <a:cubicBezTo>
                      <a:pt x="134" y="273"/>
                      <a:pt x="132" y="272"/>
                      <a:pt x="144" y="278"/>
                    </a:cubicBezTo>
                    <a:cubicBezTo>
                      <a:pt x="157" y="277"/>
                      <a:pt x="168" y="278"/>
                      <a:pt x="179" y="273"/>
                    </a:cubicBezTo>
                    <a:cubicBezTo>
                      <a:pt x="183" y="265"/>
                      <a:pt x="185" y="259"/>
                      <a:pt x="194" y="257"/>
                    </a:cubicBezTo>
                    <a:cubicBezTo>
                      <a:pt x="199" y="253"/>
                      <a:pt x="203" y="252"/>
                      <a:pt x="210" y="251"/>
                    </a:cubicBezTo>
                    <a:cubicBezTo>
                      <a:pt x="221" y="247"/>
                      <a:pt x="230" y="238"/>
                      <a:pt x="242" y="236"/>
                    </a:cubicBezTo>
                    <a:cubicBezTo>
                      <a:pt x="248" y="233"/>
                      <a:pt x="256" y="231"/>
                      <a:pt x="263" y="230"/>
                    </a:cubicBezTo>
                    <a:cubicBezTo>
                      <a:pt x="271" y="226"/>
                      <a:pt x="277" y="222"/>
                      <a:pt x="285" y="216"/>
                    </a:cubicBezTo>
                    <a:cubicBezTo>
                      <a:pt x="295" y="217"/>
                      <a:pt x="302" y="220"/>
                      <a:pt x="311" y="222"/>
                    </a:cubicBezTo>
                    <a:cubicBezTo>
                      <a:pt x="320" y="227"/>
                      <a:pt x="331" y="225"/>
                      <a:pt x="341" y="224"/>
                    </a:cubicBezTo>
                    <a:cubicBezTo>
                      <a:pt x="348" y="222"/>
                      <a:pt x="355" y="216"/>
                      <a:pt x="362" y="215"/>
                    </a:cubicBezTo>
                    <a:cubicBezTo>
                      <a:pt x="366" y="208"/>
                      <a:pt x="371" y="205"/>
                      <a:pt x="374" y="198"/>
                    </a:cubicBezTo>
                    <a:cubicBezTo>
                      <a:pt x="377" y="193"/>
                      <a:pt x="376" y="188"/>
                      <a:pt x="380" y="183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36" name="Freeform 141"/>
              <p:cNvSpPr>
                <a:spLocks noChangeAspect="1"/>
              </p:cNvSpPr>
              <p:nvPr/>
            </p:nvSpPr>
            <p:spPr bwMode="auto">
              <a:xfrm>
                <a:off x="1484" y="1275"/>
                <a:ext cx="801" cy="633"/>
              </a:xfrm>
              <a:custGeom>
                <a:avLst/>
                <a:gdLst>
                  <a:gd name="T0" fmla="*/ 3 w 958"/>
                  <a:gd name="T1" fmla="*/ 2 h 763"/>
                  <a:gd name="T2" fmla="*/ 3 w 958"/>
                  <a:gd name="T3" fmla="*/ 2 h 763"/>
                  <a:gd name="T4" fmla="*/ 3 w 958"/>
                  <a:gd name="T5" fmla="*/ 2 h 763"/>
                  <a:gd name="T6" fmla="*/ 3 w 958"/>
                  <a:gd name="T7" fmla="*/ 2 h 763"/>
                  <a:gd name="T8" fmla="*/ 3 w 958"/>
                  <a:gd name="T9" fmla="*/ 2 h 763"/>
                  <a:gd name="T10" fmla="*/ 3 w 958"/>
                  <a:gd name="T11" fmla="*/ 2 h 763"/>
                  <a:gd name="T12" fmla="*/ 3 w 958"/>
                  <a:gd name="T13" fmla="*/ 2 h 763"/>
                  <a:gd name="T14" fmla="*/ 3 w 958"/>
                  <a:gd name="T15" fmla="*/ 2 h 763"/>
                  <a:gd name="T16" fmla="*/ 3 w 958"/>
                  <a:gd name="T17" fmla="*/ 2 h 763"/>
                  <a:gd name="T18" fmla="*/ 3 w 958"/>
                  <a:gd name="T19" fmla="*/ 2 h 763"/>
                  <a:gd name="T20" fmla="*/ 3 w 958"/>
                  <a:gd name="T21" fmla="*/ 2 h 763"/>
                  <a:gd name="T22" fmla="*/ 3 w 958"/>
                  <a:gd name="T23" fmla="*/ 2 h 763"/>
                  <a:gd name="T24" fmla="*/ 3 w 958"/>
                  <a:gd name="T25" fmla="*/ 2 h 763"/>
                  <a:gd name="T26" fmla="*/ 3 w 958"/>
                  <a:gd name="T27" fmla="*/ 2 h 763"/>
                  <a:gd name="T28" fmla="*/ 3 w 958"/>
                  <a:gd name="T29" fmla="*/ 2 h 763"/>
                  <a:gd name="T30" fmla="*/ 3 w 958"/>
                  <a:gd name="T31" fmla="*/ 2 h 763"/>
                  <a:gd name="T32" fmla="*/ 3 w 958"/>
                  <a:gd name="T33" fmla="*/ 2 h 763"/>
                  <a:gd name="T34" fmla="*/ 3 w 958"/>
                  <a:gd name="T35" fmla="*/ 2 h 763"/>
                  <a:gd name="T36" fmla="*/ 3 w 958"/>
                  <a:gd name="T37" fmla="*/ 2 h 763"/>
                  <a:gd name="T38" fmla="*/ 3 w 958"/>
                  <a:gd name="T39" fmla="*/ 2 h 763"/>
                  <a:gd name="T40" fmla="*/ 3 w 958"/>
                  <a:gd name="T41" fmla="*/ 2 h 763"/>
                  <a:gd name="T42" fmla="*/ 3 w 958"/>
                  <a:gd name="T43" fmla="*/ 2 h 763"/>
                  <a:gd name="T44" fmla="*/ 3 w 958"/>
                  <a:gd name="T45" fmla="*/ 2 h 763"/>
                  <a:gd name="T46" fmla="*/ 3 w 958"/>
                  <a:gd name="T47" fmla="*/ 2 h 763"/>
                  <a:gd name="T48" fmla="*/ 3 w 958"/>
                  <a:gd name="T49" fmla="*/ 2 h 763"/>
                  <a:gd name="T50" fmla="*/ 3 w 958"/>
                  <a:gd name="T51" fmla="*/ 2 h 763"/>
                  <a:gd name="T52" fmla="*/ 3 w 958"/>
                  <a:gd name="T53" fmla="*/ 2 h 763"/>
                  <a:gd name="T54" fmla="*/ 3 w 958"/>
                  <a:gd name="T55" fmla="*/ 2 h 763"/>
                  <a:gd name="T56" fmla="*/ 3 w 958"/>
                  <a:gd name="T57" fmla="*/ 2 h 763"/>
                  <a:gd name="T58" fmla="*/ 3 w 958"/>
                  <a:gd name="T59" fmla="*/ 2 h 763"/>
                  <a:gd name="T60" fmla="*/ 3 w 958"/>
                  <a:gd name="T61" fmla="*/ 2 h 763"/>
                  <a:gd name="T62" fmla="*/ 3 w 958"/>
                  <a:gd name="T63" fmla="*/ 2 h 763"/>
                  <a:gd name="T64" fmla="*/ 3 w 958"/>
                  <a:gd name="T65" fmla="*/ 2 h 763"/>
                  <a:gd name="T66" fmla="*/ 3 w 958"/>
                  <a:gd name="T67" fmla="*/ 2 h 763"/>
                  <a:gd name="T68" fmla="*/ 3 w 958"/>
                  <a:gd name="T69" fmla="*/ 2 h 763"/>
                  <a:gd name="T70" fmla="*/ 3 w 958"/>
                  <a:gd name="T71" fmla="*/ 2 h 763"/>
                  <a:gd name="T72" fmla="*/ 3 w 958"/>
                  <a:gd name="T73" fmla="*/ 2 h 763"/>
                  <a:gd name="T74" fmla="*/ 3 w 958"/>
                  <a:gd name="T75" fmla="*/ 2 h 763"/>
                  <a:gd name="T76" fmla="*/ 3 w 958"/>
                  <a:gd name="T77" fmla="*/ 2 h 763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958"/>
                  <a:gd name="T118" fmla="*/ 0 h 763"/>
                  <a:gd name="T119" fmla="*/ 958 w 958"/>
                  <a:gd name="T120" fmla="*/ 763 h 763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958" h="763">
                    <a:moveTo>
                      <a:pt x="770" y="0"/>
                    </a:moveTo>
                    <a:cubicBezTo>
                      <a:pt x="760" y="3"/>
                      <a:pt x="739" y="1"/>
                      <a:pt x="730" y="2"/>
                    </a:cubicBezTo>
                    <a:cubicBezTo>
                      <a:pt x="724" y="6"/>
                      <a:pt x="721" y="14"/>
                      <a:pt x="714" y="16"/>
                    </a:cubicBezTo>
                    <a:cubicBezTo>
                      <a:pt x="706" y="18"/>
                      <a:pt x="698" y="17"/>
                      <a:pt x="690" y="20"/>
                    </a:cubicBezTo>
                    <a:cubicBezTo>
                      <a:pt x="683" y="22"/>
                      <a:pt x="672" y="30"/>
                      <a:pt x="672" y="30"/>
                    </a:cubicBezTo>
                    <a:cubicBezTo>
                      <a:pt x="666" y="39"/>
                      <a:pt x="675" y="48"/>
                      <a:pt x="662" y="52"/>
                    </a:cubicBezTo>
                    <a:cubicBezTo>
                      <a:pt x="650" y="70"/>
                      <a:pt x="647" y="71"/>
                      <a:pt x="624" y="74"/>
                    </a:cubicBezTo>
                    <a:cubicBezTo>
                      <a:pt x="616" y="82"/>
                      <a:pt x="619" y="86"/>
                      <a:pt x="622" y="96"/>
                    </a:cubicBezTo>
                    <a:cubicBezTo>
                      <a:pt x="618" y="109"/>
                      <a:pt x="603" y="106"/>
                      <a:pt x="594" y="114"/>
                    </a:cubicBezTo>
                    <a:cubicBezTo>
                      <a:pt x="590" y="118"/>
                      <a:pt x="582" y="126"/>
                      <a:pt x="582" y="126"/>
                    </a:cubicBezTo>
                    <a:cubicBezTo>
                      <a:pt x="579" y="135"/>
                      <a:pt x="575" y="134"/>
                      <a:pt x="566" y="136"/>
                    </a:cubicBezTo>
                    <a:cubicBezTo>
                      <a:pt x="540" y="133"/>
                      <a:pt x="530" y="112"/>
                      <a:pt x="506" y="106"/>
                    </a:cubicBezTo>
                    <a:cubicBezTo>
                      <a:pt x="487" y="119"/>
                      <a:pt x="489" y="120"/>
                      <a:pt x="460" y="122"/>
                    </a:cubicBezTo>
                    <a:cubicBezTo>
                      <a:pt x="451" y="131"/>
                      <a:pt x="456" y="135"/>
                      <a:pt x="450" y="144"/>
                    </a:cubicBezTo>
                    <a:cubicBezTo>
                      <a:pt x="449" y="146"/>
                      <a:pt x="420" y="153"/>
                      <a:pt x="414" y="154"/>
                    </a:cubicBezTo>
                    <a:cubicBezTo>
                      <a:pt x="403" y="171"/>
                      <a:pt x="411" y="165"/>
                      <a:pt x="388" y="168"/>
                    </a:cubicBezTo>
                    <a:cubicBezTo>
                      <a:pt x="367" y="173"/>
                      <a:pt x="354" y="178"/>
                      <a:pt x="332" y="180"/>
                    </a:cubicBezTo>
                    <a:cubicBezTo>
                      <a:pt x="304" y="189"/>
                      <a:pt x="322" y="189"/>
                      <a:pt x="282" y="192"/>
                    </a:cubicBezTo>
                    <a:cubicBezTo>
                      <a:pt x="274" y="195"/>
                      <a:pt x="271" y="200"/>
                      <a:pt x="264" y="204"/>
                    </a:cubicBezTo>
                    <a:cubicBezTo>
                      <a:pt x="251" y="211"/>
                      <a:pt x="255" y="207"/>
                      <a:pt x="236" y="212"/>
                    </a:cubicBezTo>
                    <a:cubicBezTo>
                      <a:pt x="216" y="217"/>
                      <a:pt x="225" y="214"/>
                      <a:pt x="208" y="220"/>
                    </a:cubicBezTo>
                    <a:cubicBezTo>
                      <a:pt x="206" y="221"/>
                      <a:pt x="202" y="222"/>
                      <a:pt x="202" y="222"/>
                    </a:cubicBezTo>
                    <a:cubicBezTo>
                      <a:pt x="190" y="231"/>
                      <a:pt x="175" y="233"/>
                      <a:pt x="162" y="240"/>
                    </a:cubicBezTo>
                    <a:cubicBezTo>
                      <a:pt x="146" y="248"/>
                      <a:pt x="129" y="265"/>
                      <a:pt x="112" y="270"/>
                    </a:cubicBezTo>
                    <a:cubicBezTo>
                      <a:pt x="104" y="273"/>
                      <a:pt x="95" y="273"/>
                      <a:pt x="86" y="274"/>
                    </a:cubicBezTo>
                    <a:cubicBezTo>
                      <a:pt x="77" y="280"/>
                      <a:pt x="69" y="285"/>
                      <a:pt x="60" y="290"/>
                    </a:cubicBezTo>
                    <a:cubicBezTo>
                      <a:pt x="56" y="296"/>
                      <a:pt x="56" y="305"/>
                      <a:pt x="52" y="310"/>
                    </a:cubicBezTo>
                    <a:cubicBezTo>
                      <a:pt x="39" y="325"/>
                      <a:pt x="21" y="324"/>
                      <a:pt x="6" y="334"/>
                    </a:cubicBezTo>
                    <a:cubicBezTo>
                      <a:pt x="7" y="349"/>
                      <a:pt x="0" y="370"/>
                      <a:pt x="12" y="380"/>
                    </a:cubicBezTo>
                    <a:cubicBezTo>
                      <a:pt x="26" y="392"/>
                      <a:pt x="58" y="412"/>
                      <a:pt x="58" y="412"/>
                    </a:cubicBezTo>
                    <a:cubicBezTo>
                      <a:pt x="85" y="403"/>
                      <a:pt x="72" y="418"/>
                      <a:pt x="90" y="430"/>
                    </a:cubicBezTo>
                    <a:cubicBezTo>
                      <a:pt x="97" y="441"/>
                      <a:pt x="105" y="451"/>
                      <a:pt x="112" y="462"/>
                    </a:cubicBezTo>
                    <a:cubicBezTo>
                      <a:pt x="117" y="483"/>
                      <a:pt x="112" y="505"/>
                      <a:pt x="118" y="526"/>
                    </a:cubicBezTo>
                    <a:cubicBezTo>
                      <a:pt x="120" y="532"/>
                      <a:pt x="122" y="538"/>
                      <a:pt x="124" y="544"/>
                    </a:cubicBezTo>
                    <a:cubicBezTo>
                      <a:pt x="126" y="550"/>
                      <a:pt x="142" y="552"/>
                      <a:pt x="142" y="552"/>
                    </a:cubicBezTo>
                    <a:cubicBezTo>
                      <a:pt x="149" y="563"/>
                      <a:pt x="153" y="562"/>
                      <a:pt x="166" y="564"/>
                    </a:cubicBezTo>
                    <a:cubicBezTo>
                      <a:pt x="175" y="570"/>
                      <a:pt x="175" y="580"/>
                      <a:pt x="184" y="584"/>
                    </a:cubicBezTo>
                    <a:cubicBezTo>
                      <a:pt x="189" y="586"/>
                      <a:pt x="193" y="588"/>
                      <a:pt x="198" y="590"/>
                    </a:cubicBezTo>
                    <a:cubicBezTo>
                      <a:pt x="202" y="592"/>
                      <a:pt x="210" y="594"/>
                      <a:pt x="210" y="594"/>
                    </a:cubicBezTo>
                    <a:cubicBezTo>
                      <a:pt x="219" y="608"/>
                      <a:pt x="214" y="603"/>
                      <a:pt x="224" y="610"/>
                    </a:cubicBezTo>
                    <a:cubicBezTo>
                      <a:pt x="231" y="620"/>
                      <a:pt x="234" y="630"/>
                      <a:pt x="240" y="640"/>
                    </a:cubicBezTo>
                    <a:cubicBezTo>
                      <a:pt x="242" y="644"/>
                      <a:pt x="245" y="648"/>
                      <a:pt x="248" y="652"/>
                    </a:cubicBezTo>
                    <a:cubicBezTo>
                      <a:pt x="250" y="656"/>
                      <a:pt x="252" y="664"/>
                      <a:pt x="252" y="664"/>
                    </a:cubicBezTo>
                    <a:cubicBezTo>
                      <a:pt x="250" y="687"/>
                      <a:pt x="251" y="687"/>
                      <a:pt x="240" y="704"/>
                    </a:cubicBezTo>
                    <a:cubicBezTo>
                      <a:pt x="240" y="704"/>
                      <a:pt x="235" y="719"/>
                      <a:pt x="234" y="722"/>
                    </a:cubicBezTo>
                    <a:cubicBezTo>
                      <a:pt x="233" y="726"/>
                      <a:pt x="230" y="734"/>
                      <a:pt x="230" y="734"/>
                    </a:cubicBezTo>
                    <a:cubicBezTo>
                      <a:pt x="240" y="763"/>
                      <a:pt x="290" y="747"/>
                      <a:pt x="320" y="748"/>
                    </a:cubicBezTo>
                    <a:cubicBezTo>
                      <a:pt x="337" y="752"/>
                      <a:pt x="352" y="758"/>
                      <a:pt x="370" y="760"/>
                    </a:cubicBezTo>
                    <a:cubicBezTo>
                      <a:pt x="397" y="758"/>
                      <a:pt x="424" y="760"/>
                      <a:pt x="452" y="758"/>
                    </a:cubicBezTo>
                    <a:cubicBezTo>
                      <a:pt x="463" y="754"/>
                      <a:pt x="457" y="758"/>
                      <a:pt x="466" y="744"/>
                    </a:cubicBezTo>
                    <a:cubicBezTo>
                      <a:pt x="469" y="740"/>
                      <a:pt x="492" y="737"/>
                      <a:pt x="496" y="736"/>
                    </a:cubicBezTo>
                    <a:cubicBezTo>
                      <a:pt x="509" y="733"/>
                      <a:pt x="518" y="717"/>
                      <a:pt x="532" y="716"/>
                    </a:cubicBezTo>
                    <a:cubicBezTo>
                      <a:pt x="543" y="715"/>
                      <a:pt x="553" y="715"/>
                      <a:pt x="564" y="714"/>
                    </a:cubicBezTo>
                    <a:cubicBezTo>
                      <a:pt x="583" y="708"/>
                      <a:pt x="600" y="702"/>
                      <a:pt x="620" y="700"/>
                    </a:cubicBezTo>
                    <a:cubicBezTo>
                      <a:pt x="624" y="697"/>
                      <a:pt x="628" y="695"/>
                      <a:pt x="632" y="692"/>
                    </a:cubicBezTo>
                    <a:cubicBezTo>
                      <a:pt x="636" y="690"/>
                      <a:pt x="636" y="680"/>
                      <a:pt x="636" y="680"/>
                    </a:cubicBezTo>
                    <a:cubicBezTo>
                      <a:pt x="637" y="656"/>
                      <a:pt x="631" y="647"/>
                      <a:pt x="648" y="636"/>
                    </a:cubicBezTo>
                    <a:cubicBezTo>
                      <a:pt x="651" y="624"/>
                      <a:pt x="648" y="610"/>
                      <a:pt x="652" y="598"/>
                    </a:cubicBezTo>
                    <a:cubicBezTo>
                      <a:pt x="654" y="593"/>
                      <a:pt x="661" y="593"/>
                      <a:pt x="664" y="590"/>
                    </a:cubicBezTo>
                    <a:cubicBezTo>
                      <a:pt x="674" y="580"/>
                      <a:pt x="690" y="557"/>
                      <a:pt x="704" y="552"/>
                    </a:cubicBezTo>
                    <a:cubicBezTo>
                      <a:pt x="716" y="548"/>
                      <a:pt x="729" y="543"/>
                      <a:pt x="740" y="536"/>
                    </a:cubicBezTo>
                    <a:lnTo>
                      <a:pt x="768" y="510"/>
                    </a:lnTo>
                    <a:cubicBezTo>
                      <a:pt x="768" y="510"/>
                      <a:pt x="774" y="492"/>
                      <a:pt x="774" y="492"/>
                    </a:cubicBezTo>
                    <a:cubicBezTo>
                      <a:pt x="776" y="485"/>
                      <a:pt x="792" y="480"/>
                      <a:pt x="792" y="480"/>
                    </a:cubicBezTo>
                    <a:cubicBezTo>
                      <a:pt x="817" y="443"/>
                      <a:pt x="827" y="427"/>
                      <a:pt x="874" y="424"/>
                    </a:cubicBezTo>
                    <a:cubicBezTo>
                      <a:pt x="879" y="410"/>
                      <a:pt x="872" y="399"/>
                      <a:pt x="864" y="388"/>
                    </a:cubicBezTo>
                    <a:cubicBezTo>
                      <a:pt x="860" y="383"/>
                      <a:pt x="856" y="370"/>
                      <a:pt x="856" y="370"/>
                    </a:cubicBezTo>
                    <a:cubicBezTo>
                      <a:pt x="858" y="352"/>
                      <a:pt x="857" y="346"/>
                      <a:pt x="872" y="336"/>
                    </a:cubicBezTo>
                    <a:cubicBezTo>
                      <a:pt x="874" y="329"/>
                      <a:pt x="878" y="321"/>
                      <a:pt x="880" y="314"/>
                    </a:cubicBezTo>
                    <a:cubicBezTo>
                      <a:pt x="868" y="288"/>
                      <a:pt x="864" y="282"/>
                      <a:pt x="866" y="250"/>
                    </a:cubicBezTo>
                    <a:cubicBezTo>
                      <a:pt x="865" y="239"/>
                      <a:pt x="860" y="206"/>
                      <a:pt x="870" y="194"/>
                    </a:cubicBezTo>
                    <a:cubicBezTo>
                      <a:pt x="888" y="176"/>
                      <a:pt x="915" y="170"/>
                      <a:pt x="934" y="158"/>
                    </a:cubicBezTo>
                    <a:cubicBezTo>
                      <a:pt x="941" y="148"/>
                      <a:pt x="942" y="141"/>
                      <a:pt x="952" y="134"/>
                    </a:cubicBezTo>
                    <a:cubicBezTo>
                      <a:pt x="958" y="126"/>
                      <a:pt x="935" y="105"/>
                      <a:pt x="930" y="96"/>
                    </a:cubicBezTo>
                    <a:cubicBezTo>
                      <a:pt x="920" y="75"/>
                      <a:pt x="915" y="83"/>
                      <a:pt x="894" y="76"/>
                    </a:cubicBezTo>
                    <a:cubicBezTo>
                      <a:pt x="878" y="52"/>
                      <a:pt x="826" y="45"/>
                      <a:pt x="800" y="38"/>
                    </a:cubicBezTo>
                    <a:cubicBezTo>
                      <a:pt x="784" y="27"/>
                      <a:pt x="791" y="34"/>
                      <a:pt x="780" y="18"/>
                    </a:cubicBezTo>
                    <a:cubicBezTo>
                      <a:pt x="777" y="14"/>
                      <a:pt x="768" y="10"/>
                      <a:pt x="768" y="10"/>
                    </a:cubicBezTo>
                    <a:cubicBezTo>
                      <a:pt x="770" y="3"/>
                      <a:pt x="770" y="6"/>
                      <a:pt x="770" y="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37" name="Freeform 142"/>
              <p:cNvSpPr>
                <a:spLocks noChangeAspect="1"/>
              </p:cNvSpPr>
              <p:nvPr/>
            </p:nvSpPr>
            <p:spPr bwMode="auto">
              <a:xfrm>
                <a:off x="2794" y="1053"/>
                <a:ext cx="563" cy="738"/>
              </a:xfrm>
              <a:custGeom>
                <a:avLst/>
                <a:gdLst>
                  <a:gd name="T0" fmla="*/ 0 w 675"/>
                  <a:gd name="T1" fmla="*/ 2 h 889"/>
                  <a:gd name="T2" fmla="*/ 3 w 675"/>
                  <a:gd name="T3" fmla="*/ 2 h 889"/>
                  <a:gd name="T4" fmla="*/ 3 w 675"/>
                  <a:gd name="T5" fmla="*/ 2 h 889"/>
                  <a:gd name="T6" fmla="*/ 3 w 675"/>
                  <a:gd name="T7" fmla="*/ 2 h 889"/>
                  <a:gd name="T8" fmla="*/ 3 w 675"/>
                  <a:gd name="T9" fmla="*/ 2 h 889"/>
                  <a:gd name="T10" fmla="*/ 3 w 675"/>
                  <a:gd name="T11" fmla="*/ 2 h 889"/>
                  <a:gd name="T12" fmla="*/ 3 w 675"/>
                  <a:gd name="T13" fmla="*/ 2 h 889"/>
                  <a:gd name="T14" fmla="*/ 3 w 675"/>
                  <a:gd name="T15" fmla="*/ 2 h 889"/>
                  <a:gd name="T16" fmla="*/ 3 w 675"/>
                  <a:gd name="T17" fmla="*/ 2 h 889"/>
                  <a:gd name="T18" fmla="*/ 3 w 675"/>
                  <a:gd name="T19" fmla="*/ 2 h 889"/>
                  <a:gd name="T20" fmla="*/ 3 w 675"/>
                  <a:gd name="T21" fmla="*/ 2 h 889"/>
                  <a:gd name="T22" fmla="*/ 3 w 675"/>
                  <a:gd name="T23" fmla="*/ 2 h 889"/>
                  <a:gd name="T24" fmla="*/ 3 w 675"/>
                  <a:gd name="T25" fmla="*/ 2 h 889"/>
                  <a:gd name="T26" fmla="*/ 3 w 675"/>
                  <a:gd name="T27" fmla="*/ 2 h 889"/>
                  <a:gd name="T28" fmla="*/ 3 w 675"/>
                  <a:gd name="T29" fmla="*/ 2 h 889"/>
                  <a:gd name="T30" fmla="*/ 3 w 675"/>
                  <a:gd name="T31" fmla="*/ 2 h 889"/>
                  <a:gd name="T32" fmla="*/ 3 w 675"/>
                  <a:gd name="T33" fmla="*/ 2 h 889"/>
                  <a:gd name="T34" fmla="*/ 3 w 675"/>
                  <a:gd name="T35" fmla="*/ 2 h 889"/>
                  <a:gd name="T36" fmla="*/ 3 w 675"/>
                  <a:gd name="T37" fmla="*/ 2 h 889"/>
                  <a:gd name="T38" fmla="*/ 3 w 675"/>
                  <a:gd name="T39" fmla="*/ 2 h 889"/>
                  <a:gd name="T40" fmla="*/ 3 w 675"/>
                  <a:gd name="T41" fmla="*/ 2 h 889"/>
                  <a:gd name="T42" fmla="*/ 3 w 675"/>
                  <a:gd name="T43" fmla="*/ 2 h 889"/>
                  <a:gd name="T44" fmla="*/ 3 w 675"/>
                  <a:gd name="T45" fmla="*/ 2 h 889"/>
                  <a:gd name="T46" fmla="*/ 3 w 675"/>
                  <a:gd name="T47" fmla="*/ 2 h 889"/>
                  <a:gd name="T48" fmla="*/ 3 w 675"/>
                  <a:gd name="T49" fmla="*/ 2 h 889"/>
                  <a:gd name="T50" fmla="*/ 3 w 675"/>
                  <a:gd name="T51" fmla="*/ 2 h 889"/>
                  <a:gd name="T52" fmla="*/ 3 w 675"/>
                  <a:gd name="T53" fmla="*/ 2 h 889"/>
                  <a:gd name="T54" fmla="*/ 3 w 675"/>
                  <a:gd name="T55" fmla="*/ 2 h 889"/>
                  <a:gd name="T56" fmla="*/ 3 w 675"/>
                  <a:gd name="T57" fmla="*/ 2 h 889"/>
                  <a:gd name="T58" fmla="*/ 3 w 675"/>
                  <a:gd name="T59" fmla="*/ 2 h 889"/>
                  <a:gd name="T60" fmla="*/ 3 w 675"/>
                  <a:gd name="T61" fmla="*/ 2 h 889"/>
                  <a:gd name="T62" fmla="*/ 3 w 675"/>
                  <a:gd name="T63" fmla="*/ 2 h 889"/>
                  <a:gd name="T64" fmla="*/ 3 w 675"/>
                  <a:gd name="T65" fmla="*/ 2 h 889"/>
                  <a:gd name="T66" fmla="*/ 3 w 675"/>
                  <a:gd name="T67" fmla="*/ 2 h 889"/>
                  <a:gd name="T68" fmla="*/ 3 w 675"/>
                  <a:gd name="T69" fmla="*/ 2 h 889"/>
                  <a:gd name="T70" fmla="*/ 3 w 675"/>
                  <a:gd name="T71" fmla="*/ 2 h 889"/>
                  <a:gd name="T72" fmla="*/ 3 w 675"/>
                  <a:gd name="T73" fmla="*/ 2 h 889"/>
                  <a:gd name="T74" fmla="*/ 3 w 675"/>
                  <a:gd name="T75" fmla="*/ 2 h 889"/>
                  <a:gd name="T76" fmla="*/ 3 w 675"/>
                  <a:gd name="T77" fmla="*/ 2 h 889"/>
                  <a:gd name="T78" fmla="*/ 3 w 675"/>
                  <a:gd name="T79" fmla="*/ 2 h 889"/>
                  <a:gd name="T80" fmla="*/ 3 w 675"/>
                  <a:gd name="T81" fmla="*/ 2 h 889"/>
                  <a:gd name="T82" fmla="*/ 3 w 675"/>
                  <a:gd name="T83" fmla="*/ 2 h 889"/>
                  <a:gd name="T84" fmla="*/ 3 w 675"/>
                  <a:gd name="T85" fmla="*/ 2 h 889"/>
                  <a:gd name="T86" fmla="*/ 3 w 675"/>
                  <a:gd name="T87" fmla="*/ 2 h 889"/>
                  <a:gd name="T88" fmla="*/ 3 w 675"/>
                  <a:gd name="T89" fmla="*/ 2 h 889"/>
                  <a:gd name="T90" fmla="*/ 3 w 675"/>
                  <a:gd name="T91" fmla="*/ 2 h 889"/>
                  <a:gd name="T92" fmla="*/ 3 w 675"/>
                  <a:gd name="T93" fmla="*/ 0 h 889"/>
                  <a:gd name="T94" fmla="*/ 3 w 675"/>
                  <a:gd name="T95" fmla="*/ 2 h 889"/>
                  <a:gd name="T96" fmla="*/ 3 w 675"/>
                  <a:gd name="T97" fmla="*/ 2 h 889"/>
                  <a:gd name="T98" fmla="*/ 3 w 675"/>
                  <a:gd name="T99" fmla="*/ 2 h 889"/>
                  <a:gd name="T100" fmla="*/ 3 w 675"/>
                  <a:gd name="T101" fmla="*/ 2 h 889"/>
                  <a:gd name="T102" fmla="*/ 3 w 675"/>
                  <a:gd name="T103" fmla="*/ 2 h 889"/>
                  <a:gd name="T104" fmla="*/ 3 w 675"/>
                  <a:gd name="T105" fmla="*/ 2 h 889"/>
                  <a:gd name="T106" fmla="*/ 3 w 675"/>
                  <a:gd name="T107" fmla="*/ 2 h 889"/>
                  <a:gd name="T108" fmla="*/ 3 w 675"/>
                  <a:gd name="T109" fmla="*/ 2 h 889"/>
                  <a:gd name="T110" fmla="*/ 0 w 675"/>
                  <a:gd name="T111" fmla="*/ 2 h 88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675"/>
                  <a:gd name="T169" fmla="*/ 0 h 889"/>
                  <a:gd name="T170" fmla="*/ 675 w 675"/>
                  <a:gd name="T171" fmla="*/ 889 h 889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675" h="889">
                    <a:moveTo>
                      <a:pt x="0" y="315"/>
                    </a:moveTo>
                    <a:cubicBezTo>
                      <a:pt x="16" y="316"/>
                      <a:pt x="29" y="319"/>
                      <a:pt x="45" y="321"/>
                    </a:cubicBezTo>
                    <a:cubicBezTo>
                      <a:pt x="58" y="325"/>
                      <a:pt x="50" y="330"/>
                      <a:pt x="58" y="340"/>
                    </a:cubicBezTo>
                    <a:cubicBezTo>
                      <a:pt x="65" y="349"/>
                      <a:pt x="75" y="356"/>
                      <a:pt x="83" y="364"/>
                    </a:cubicBezTo>
                    <a:cubicBezTo>
                      <a:pt x="86" y="382"/>
                      <a:pt x="79" y="392"/>
                      <a:pt x="98" y="401"/>
                    </a:cubicBezTo>
                    <a:cubicBezTo>
                      <a:pt x="103" y="407"/>
                      <a:pt x="107" y="413"/>
                      <a:pt x="113" y="418"/>
                    </a:cubicBezTo>
                    <a:cubicBezTo>
                      <a:pt x="117" y="426"/>
                      <a:pt x="123" y="433"/>
                      <a:pt x="128" y="441"/>
                    </a:cubicBezTo>
                    <a:cubicBezTo>
                      <a:pt x="129" y="450"/>
                      <a:pt x="133" y="458"/>
                      <a:pt x="135" y="467"/>
                    </a:cubicBezTo>
                    <a:cubicBezTo>
                      <a:pt x="134" y="478"/>
                      <a:pt x="132" y="488"/>
                      <a:pt x="129" y="499"/>
                    </a:cubicBezTo>
                    <a:cubicBezTo>
                      <a:pt x="130" y="503"/>
                      <a:pt x="134" y="506"/>
                      <a:pt x="135" y="510"/>
                    </a:cubicBezTo>
                    <a:cubicBezTo>
                      <a:pt x="136" y="517"/>
                      <a:pt x="127" y="521"/>
                      <a:pt x="124" y="525"/>
                    </a:cubicBezTo>
                    <a:cubicBezTo>
                      <a:pt x="117" y="533"/>
                      <a:pt x="110" y="545"/>
                      <a:pt x="105" y="555"/>
                    </a:cubicBezTo>
                    <a:cubicBezTo>
                      <a:pt x="97" y="571"/>
                      <a:pt x="98" y="591"/>
                      <a:pt x="88" y="606"/>
                    </a:cubicBezTo>
                    <a:cubicBezTo>
                      <a:pt x="83" y="624"/>
                      <a:pt x="83" y="641"/>
                      <a:pt x="71" y="656"/>
                    </a:cubicBezTo>
                    <a:cubicBezTo>
                      <a:pt x="63" y="680"/>
                      <a:pt x="68" y="663"/>
                      <a:pt x="71" y="720"/>
                    </a:cubicBezTo>
                    <a:cubicBezTo>
                      <a:pt x="75" y="790"/>
                      <a:pt x="104" y="807"/>
                      <a:pt x="165" y="825"/>
                    </a:cubicBezTo>
                    <a:cubicBezTo>
                      <a:pt x="175" y="832"/>
                      <a:pt x="187" y="834"/>
                      <a:pt x="199" y="836"/>
                    </a:cubicBezTo>
                    <a:cubicBezTo>
                      <a:pt x="207" y="842"/>
                      <a:pt x="221" y="849"/>
                      <a:pt x="231" y="851"/>
                    </a:cubicBezTo>
                    <a:cubicBezTo>
                      <a:pt x="238" y="855"/>
                      <a:pt x="243" y="859"/>
                      <a:pt x="251" y="861"/>
                    </a:cubicBezTo>
                    <a:cubicBezTo>
                      <a:pt x="284" y="883"/>
                      <a:pt x="321" y="884"/>
                      <a:pt x="360" y="889"/>
                    </a:cubicBezTo>
                    <a:cubicBezTo>
                      <a:pt x="385" y="887"/>
                      <a:pt x="408" y="881"/>
                      <a:pt x="433" y="880"/>
                    </a:cubicBezTo>
                    <a:cubicBezTo>
                      <a:pt x="440" y="878"/>
                      <a:pt x="446" y="876"/>
                      <a:pt x="452" y="872"/>
                    </a:cubicBezTo>
                    <a:cubicBezTo>
                      <a:pt x="458" y="863"/>
                      <a:pt x="461" y="858"/>
                      <a:pt x="471" y="855"/>
                    </a:cubicBezTo>
                    <a:cubicBezTo>
                      <a:pt x="480" y="840"/>
                      <a:pt x="498" y="833"/>
                      <a:pt x="514" y="829"/>
                    </a:cubicBezTo>
                    <a:cubicBezTo>
                      <a:pt x="519" y="825"/>
                      <a:pt x="525" y="822"/>
                      <a:pt x="529" y="816"/>
                    </a:cubicBezTo>
                    <a:cubicBezTo>
                      <a:pt x="531" y="811"/>
                      <a:pt x="531" y="801"/>
                      <a:pt x="534" y="797"/>
                    </a:cubicBezTo>
                    <a:cubicBezTo>
                      <a:pt x="538" y="792"/>
                      <a:pt x="548" y="790"/>
                      <a:pt x="553" y="786"/>
                    </a:cubicBezTo>
                    <a:cubicBezTo>
                      <a:pt x="568" y="774"/>
                      <a:pt x="581" y="757"/>
                      <a:pt x="598" y="748"/>
                    </a:cubicBezTo>
                    <a:cubicBezTo>
                      <a:pt x="609" y="742"/>
                      <a:pt x="622" y="739"/>
                      <a:pt x="634" y="735"/>
                    </a:cubicBezTo>
                    <a:cubicBezTo>
                      <a:pt x="647" y="724"/>
                      <a:pt x="640" y="709"/>
                      <a:pt x="653" y="698"/>
                    </a:cubicBezTo>
                    <a:cubicBezTo>
                      <a:pt x="661" y="682"/>
                      <a:pt x="670" y="667"/>
                      <a:pt x="675" y="649"/>
                    </a:cubicBezTo>
                    <a:cubicBezTo>
                      <a:pt x="673" y="629"/>
                      <a:pt x="670" y="615"/>
                      <a:pt x="664" y="596"/>
                    </a:cubicBezTo>
                    <a:cubicBezTo>
                      <a:pt x="661" y="565"/>
                      <a:pt x="643" y="532"/>
                      <a:pt x="623" y="508"/>
                    </a:cubicBezTo>
                    <a:cubicBezTo>
                      <a:pt x="613" y="496"/>
                      <a:pt x="599" y="494"/>
                      <a:pt x="594" y="478"/>
                    </a:cubicBezTo>
                    <a:cubicBezTo>
                      <a:pt x="593" y="470"/>
                      <a:pt x="591" y="465"/>
                      <a:pt x="587" y="458"/>
                    </a:cubicBezTo>
                    <a:cubicBezTo>
                      <a:pt x="584" y="454"/>
                      <a:pt x="579" y="446"/>
                      <a:pt x="579" y="446"/>
                    </a:cubicBezTo>
                    <a:cubicBezTo>
                      <a:pt x="577" y="432"/>
                      <a:pt x="562" y="432"/>
                      <a:pt x="551" y="428"/>
                    </a:cubicBezTo>
                    <a:cubicBezTo>
                      <a:pt x="545" y="403"/>
                      <a:pt x="548" y="382"/>
                      <a:pt x="534" y="360"/>
                    </a:cubicBezTo>
                    <a:cubicBezTo>
                      <a:pt x="530" y="332"/>
                      <a:pt x="534" y="312"/>
                      <a:pt x="551" y="291"/>
                    </a:cubicBezTo>
                    <a:cubicBezTo>
                      <a:pt x="557" y="283"/>
                      <a:pt x="566" y="280"/>
                      <a:pt x="574" y="274"/>
                    </a:cubicBezTo>
                    <a:cubicBezTo>
                      <a:pt x="578" y="271"/>
                      <a:pt x="585" y="265"/>
                      <a:pt x="585" y="265"/>
                    </a:cubicBezTo>
                    <a:cubicBezTo>
                      <a:pt x="583" y="244"/>
                      <a:pt x="578" y="231"/>
                      <a:pt x="572" y="212"/>
                    </a:cubicBezTo>
                    <a:cubicBezTo>
                      <a:pt x="571" y="186"/>
                      <a:pt x="573" y="170"/>
                      <a:pt x="566" y="148"/>
                    </a:cubicBezTo>
                    <a:cubicBezTo>
                      <a:pt x="564" y="123"/>
                      <a:pt x="564" y="111"/>
                      <a:pt x="549" y="92"/>
                    </a:cubicBezTo>
                    <a:cubicBezTo>
                      <a:pt x="543" y="84"/>
                      <a:pt x="529" y="70"/>
                      <a:pt x="529" y="70"/>
                    </a:cubicBezTo>
                    <a:cubicBezTo>
                      <a:pt x="526" y="32"/>
                      <a:pt x="528" y="30"/>
                      <a:pt x="491" y="26"/>
                    </a:cubicBezTo>
                    <a:cubicBezTo>
                      <a:pt x="467" y="7"/>
                      <a:pt x="432" y="7"/>
                      <a:pt x="403" y="0"/>
                    </a:cubicBezTo>
                    <a:cubicBezTo>
                      <a:pt x="373" y="2"/>
                      <a:pt x="340" y="9"/>
                      <a:pt x="311" y="19"/>
                    </a:cubicBezTo>
                    <a:cubicBezTo>
                      <a:pt x="303" y="35"/>
                      <a:pt x="313" y="60"/>
                      <a:pt x="308" y="77"/>
                    </a:cubicBezTo>
                    <a:cubicBezTo>
                      <a:pt x="307" y="86"/>
                      <a:pt x="293" y="94"/>
                      <a:pt x="278" y="98"/>
                    </a:cubicBezTo>
                    <a:cubicBezTo>
                      <a:pt x="260" y="116"/>
                      <a:pt x="276" y="100"/>
                      <a:pt x="248" y="109"/>
                    </a:cubicBezTo>
                    <a:cubicBezTo>
                      <a:pt x="209" y="120"/>
                      <a:pt x="184" y="122"/>
                      <a:pt x="141" y="124"/>
                    </a:cubicBezTo>
                    <a:cubicBezTo>
                      <a:pt x="116" y="130"/>
                      <a:pt x="123" y="137"/>
                      <a:pt x="103" y="146"/>
                    </a:cubicBezTo>
                    <a:cubicBezTo>
                      <a:pt x="71" y="146"/>
                      <a:pt x="34" y="166"/>
                      <a:pt x="21" y="178"/>
                    </a:cubicBezTo>
                    <a:cubicBezTo>
                      <a:pt x="16" y="194"/>
                      <a:pt x="18" y="201"/>
                      <a:pt x="23" y="216"/>
                    </a:cubicBezTo>
                    <a:cubicBezTo>
                      <a:pt x="30" y="270"/>
                      <a:pt x="62" y="268"/>
                      <a:pt x="0" y="315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38" name="Freeform 143"/>
              <p:cNvSpPr>
                <a:spLocks noChangeAspect="1"/>
              </p:cNvSpPr>
              <p:nvPr/>
            </p:nvSpPr>
            <p:spPr bwMode="auto">
              <a:xfrm>
                <a:off x="2009" y="1536"/>
                <a:ext cx="515" cy="602"/>
              </a:xfrm>
              <a:custGeom>
                <a:avLst/>
                <a:gdLst>
                  <a:gd name="T0" fmla="*/ 3 w 617"/>
                  <a:gd name="T1" fmla="*/ 2 h 726"/>
                  <a:gd name="T2" fmla="*/ 3 w 617"/>
                  <a:gd name="T3" fmla="*/ 2 h 726"/>
                  <a:gd name="T4" fmla="*/ 3 w 617"/>
                  <a:gd name="T5" fmla="*/ 2 h 726"/>
                  <a:gd name="T6" fmla="*/ 3 w 617"/>
                  <a:gd name="T7" fmla="*/ 2 h 726"/>
                  <a:gd name="T8" fmla="*/ 3 w 617"/>
                  <a:gd name="T9" fmla="*/ 2 h 726"/>
                  <a:gd name="T10" fmla="*/ 3 w 617"/>
                  <a:gd name="T11" fmla="*/ 2 h 726"/>
                  <a:gd name="T12" fmla="*/ 3 w 617"/>
                  <a:gd name="T13" fmla="*/ 2 h 726"/>
                  <a:gd name="T14" fmla="*/ 3 w 617"/>
                  <a:gd name="T15" fmla="*/ 2 h 726"/>
                  <a:gd name="T16" fmla="*/ 3 w 617"/>
                  <a:gd name="T17" fmla="*/ 2 h 726"/>
                  <a:gd name="T18" fmla="*/ 3 w 617"/>
                  <a:gd name="T19" fmla="*/ 2 h 726"/>
                  <a:gd name="T20" fmla="*/ 3 w 617"/>
                  <a:gd name="T21" fmla="*/ 2 h 726"/>
                  <a:gd name="T22" fmla="*/ 3 w 617"/>
                  <a:gd name="T23" fmla="*/ 2 h 726"/>
                  <a:gd name="T24" fmla="*/ 3 w 617"/>
                  <a:gd name="T25" fmla="*/ 2 h 726"/>
                  <a:gd name="T26" fmla="*/ 3 w 617"/>
                  <a:gd name="T27" fmla="*/ 2 h 726"/>
                  <a:gd name="T28" fmla="*/ 3 w 617"/>
                  <a:gd name="T29" fmla="*/ 2 h 726"/>
                  <a:gd name="T30" fmla="*/ 3 w 617"/>
                  <a:gd name="T31" fmla="*/ 2 h 726"/>
                  <a:gd name="T32" fmla="*/ 3 w 617"/>
                  <a:gd name="T33" fmla="*/ 2 h 726"/>
                  <a:gd name="T34" fmla="*/ 3 w 617"/>
                  <a:gd name="T35" fmla="*/ 2 h 726"/>
                  <a:gd name="T36" fmla="*/ 3 w 617"/>
                  <a:gd name="T37" fmla="*/ 2 h 726"/>
                  <a:gd name="T38" fmla="*/ 3 w 617"/>
                  <a:gd name="T39" fmla="*/ 2 h 726"/>
                  <a:gd name="T40" fmla="*/ 3 w 617"/>
                  <a:gd name="T41" fmla="*/ 2 h 726"/>
                  <a:gd name="T42" fmla="*/ 3 w 617"/>
                  <a:gd name="T43" fmla="*/ 2 h 726"/>
                  <a:gd name="T44" fmla="*/ 3 w 617"/>
                  <a:gd name="T45" fmla="*/ 2 h 726"/>
                  <a:gd name="T46" fmla="*/ 3 w 617"/>
                  <a:gd name="T47" fmla="*/ 2 h 726"/>
                  <a:gd name="T48" fmla="*/ 3 w 617"/>
                  <a:gd name="T49" fmla="*/ 2 h 726"/>
                  <a:gd name="T50" fmla="*/ 3 w 617"/>
                  <a:gd name="T51" fmla="*/ 2 h 726"/>
                  <a:gd name="T52" fmla="*/ 3 w 617"/>
                  <a:gd name="T53" fmla="*/ 2 h 726"/>
                  <a:gd name="T54" fmla="*/ 3 w 617"/>
                  <a:gd name="T55" fmla="*/ 2 h 726"/>
                  <a:gd name="T56" fmla="*/ 3 w 617"/>
                  <a:gd name="T57" fmla="*/ 2 h 726"/>
                  <a:gd name="T58" fmla="*/ 3 w 617"/>
                  <a:gd name="T59" fmla="*/ 2 h 726"/>
                  <a:gd name="T60" fmla="*/ 3 w 617"/>
                  <a:gd name="T61" fmla="*/ 2 h 726"/>
                  <a:gd name="T62" fmla="*/ 3 w 617"/>
                  <a:gd name="T63" fmla="*/ 2 h 726"/>
                  <a:gd name="T64" fmla="*/ 3 w 617"/>
                  <a:gd name="T65" fmla="*/ 2 h 726"/>
                  <a:gd name="T66" fmla="*/ 3 w 617"/>
                  <a:gd name="T67" fmla="*/ 2 h 726"/>
                  <a:gd name="T68" fmla="*/ 3 w 617"/>
                  <a:gd name="T69" fmla="*/ 2 h 726"/>
                  <a:gd name="T70" fmla="*/ 3 w 617"/>
                  <a:gd name="T71" fmla="*/ 2 h 726"/>
                  <a:gd name="T72" fmla="*/ 3 w 617"/>
                  <a:gd name="T73" fmla="*/ 2 h 726"/>
                  <a:gd name="T74" fmla="*/ 3 w 617"/>
                  <a:gd name="T75" fmla="*/ 2 h 726"/>
                  <a:gd name="T76" fmla="*/ 3 w 617"/>
                  <a:gd name="T77" fmla="*/ 2 h 726"/>
                  <a:gd name="T78" fmla="*/ 3 w 617"/>
                  <a:gd name="T79" fmla="*/ 2 h 726"/>
                  <a:gd name="T80" fmla="*/ 3 w 617"/>
                  <a:gd name="T81" fmla="*/ 2 h 726"/>
                  <a:gd name="T82" fmla="*/ 3 w 617"/>
                  <a:gd name="T83" fmla="*/ 2 h 726"/>
                  <a:gd name="T84" fmla="*/ 3 w 617"/>
                  <a:gd name="T85" fmla="*/ 0 h 726"/>
                  <a:gd name="T86" fmla="*/ 3 w 617"/>
                  <a:gd name="T87" fmla="*/ 2 h 726"/>
                  <a:gd name="T88" fmla="*/ 3 w 617"/>
                  <a:gd name="T89" fmla="*/ 2 h 726"/>
                  <a:gd name="T90" fmla="*/ 3 w 617"/>
                  <a:gd name="T91" fmla="*/ 2 h 726"/>
                  <a:gd name="T92" fmla="*/ 3 w 617"/>
                  <a:gd name="T93" fmla="*/ 2 h 726"/>
                  <a:gd name="T94" fmla="*/ 3 w 617"/>
                  <a:gd name="T95" fmla="*/ 2 h 726"/>
                  <a:gd name="T96" fmla="*/ 3 w 617"/>
                  <a:gd name="T97" fmla="*/ 2 h 726"/>
                  <a:gd name="T98" fmla="*/ 3 w 617"/>
                  <a:gd name="T99" fmla="*/ 2 h 726"/>
                  <a:gd name="T100" fmla="*/ 3 w 617"/>
                  <a:gd name="T101" fmla="*/ 2 h 726"/>
                  <a:gd name="T102" fmla="*/ 3 w 617"/>
                  <a:gd name="T103" fmla="*/ 2 h 726"/>
                  <a:gd name="T104" fmla="*/ 3 w 617"/>
                  <a:gd name="T105" fmla="*/ 2 h 726"/>
                  <a:gd name="T106" fmla="*/ 3 w 617"/>
                  <a:gd name="T107" fmla="*/ 2 h 726"/>
                  <a:gd name="T108" fmla="*/ 3 w 617"/>
                  <a:gd name="T109" fmla="*/ 2 h 726"/>
                  <a:gd name="T110" fmla="*/ 3 w 617"/>
                  <a:gd name="T111" fmla="*/ 2 h 726"/>
                  <a:gd name="T112" fmla="*/ 3 w 617"/>
                  <a:gd name="T113" fmla="*/ 2 h 726"/>
                  <a:gd name="T114" fmla="*/ 3 w 617"/>
                  <a:gd name="T115" fmla="*/ 2 h 726"/>
                  <a:gd name="T116" fmla="*/ 3 w 617"/>
                  <a:gd name="T117" fmla="*/ 2 h 726"/>
                  <a:gd name="T118" fmla="*/ 3 w 617"/>
                  <a:gd name="T119" fmla="*/ 2 h 726"/>
                  <a:gd name="T120" fmla="*/ 3 w 617"/>
                  <a:gd name="T121" fmla="*/ 2 h 726"/>
                  <a:gd name="T122" fmla="*/ 3 w 617"/>
                  <a:gd name="T123" fmla="*/ 2 h 72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617"/>
                  <a:gd name="T187" fmla="*/ 0 h 726"/>
                  <a:gd name="T188" fmla="*/ 617 w 617"/>
                  <a:gd name="T189" fmla="*/ 726 h 72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617" h="726">
                    <a:moveTo>
                      <a:pt x="51" y="410"/>
                    </a:moveTo>
                    <a:cubicBezTo>
                      <a:pt x="62" y="421"/>
                      <a:pt x="63" y="435"/>
                      <a:pt x="77" y="444"/>
                    </a:cubicBezTo>
                    <a:cubicBezTo>
                      <a:pt x="118" y="505"/>
                      <a:pt x="168" y="515"/>
                      <a:pt x="239" y="518"/>
                    </a:cubicBezTo>
                    <a:cubicBezTo>
                      <a:pt x="243" y="519"/>
                      <a:pt x="249" y="518"/>
                      <a:pt x="251" y="522"/>
                    </a:cubicBezTo>
                    <a:cubicBezTo>
                      <a:pt x="252" y="524"/>
                      <a:pt x="253" y="527"/>
                      <a:pt x="255" y="528"/>
                    </a:cubicBezTo>
                    <a:cubicBezTo>
                      <a:pt x="257" y="530"/>
                      <a:pt x="260" y="529"/>
                      <a:pt x="263" y="530"/>
                    </a:cubicBezTo>
                    <a:cubicBezTo>
                      <a:pt x="269" y="532"/>
                      <a:pt x="275" y="534"/>
                      <a:pt x="279" y="538"/>
                    </a:cubicBezTo>
                    <a:cubicBezTo>
                      <a:pt x="288" y="547"/>
                      <a:pt x="295" y="550"/>
                      <a:pt x="305" y="556"/>
                    </a:cubicBezTo>
                    <a:cubicBezTo>
                      <a:pt x="308" y="564"/>
                      <a:pt x="313" y="572"/>
                      <a:pt x="317" y="580"/>
                    </a:cubicBezTo>
                    <a:cubicBezTo>
                      <a:pt x="319" y="584"/>
                      <a:pt x="325" y="592"/>
                      <a:pt x="325" y="592"/>
                    </a:cubicBezTo>
                    <a:cubicBezTo>
                      <a:pt x="328" y="603"/>
                      <a:pt x="330" y="621"/>
                      <a:pt x="339" y="630"/>
                    </a:cubicBezTo>
                    <a:cubicBezTo>
                      <a:pt x="356" y="647"/>
                      <a:pt x="388" y="660"/>
                      <a:pt x="411" y="668"/>
                    </a:cubicBezTo>
                    <a:cubicBezTo>
                      <a:pt x="428" y="685"/>
                      <a:pt x="462" y="712"/>
                      <a:pt x="483" y="726"/>
                    </a:cubicBezTo>
                    <a:cubicBezTo>
                      <a:pt x="488" y="725"/>
                      <a:pt x="493" y="726"/>
                      <a:pt x="497" y="724"/>
                    </a:cubicBezTo>
                    <a:cubicBezTo>
                      <a:pt x="508" y="718"/>
                      <a:pt x="486" y="714"/>
                      <a:pt x="501" y="708"/>
                    </a:cubicBezTo>
                    <a:cubicBezTo>
                      <a:pt x="510" y="705"/>
                      <a:pt x="520" y="707"/>
                      <a:pt x="529" y="706"/>
                    </a:cubicBezTo>
                    <a:cubicBezTo>
                      <a:pt x="537" y="702"/>
                      <a:pt x="547" y="704"/>
                      <a:pt x="555" y="700"/>
                    </a:cubicBezTo>
                    <a:cubicBezTo>
                      <a:pt x="559" y="698"/>
                      <a:pt x="551" y="692"/>
                      <a:pt x="549" y="688"/>
                    </a:cubicBezTo>
                    <a:cubicBezTo>
                      <a:pt x="545" y="680"/>
                      <a:pt x="539" y="664"/>
                      <a:pt x="539" y="664"/>
                    </a:cubicBezTo>
                    <a:cubicBezTo>
                      <a:pt x="540" y="655"/>
                      <a:pt x="542" y="623"/>
                      <a:pt x="553" y="616"/>
                    </a:cubicBezTo>
                    <a:cubicBezTo>
                      <a:pt x="563" y="610"/>
                      <a:pt x="579" y="611"/>
                      <a:pt x="589" y="604"/>
                    </a:cubicBezTo>
                    <a:cubicBezTo>
                      <a:pt x="593" y="601"/>
                      <a:pt x="601" y="596"/>
                      <a:pt x="601" y="596"/>
                    </a:cubicBezTo>
                    <a:cubicBezTo>
                      <a:pt x="610" y="582"/>
                      <a:pt x="610" y="583"/>
                      <a:pt x="605" y="568"/>
                    </a:cubicBezTo>
                    <a:cubicBezTo>
                      <a:pt x="606" y="563"/>
                      <a:pt x="605" y="558"/>
                      <a:pt x="607" y="554"/>
                    </a:cubicBezTo>
                    <a:cubicBezTo>
                      <a:pt x="608" y="552"/>
                      <a:pt x="612" y="552"/>
                      <a:pt x="613" y="550"/>
                    </a:cubicBezTo>
                    <a:cubicBezTo>
                      <a:pt x="615" y="546"/>
                      <a:pt x="617" y="538"/>
                      <a:pt x="617" y="538"/>
                    </a:cubicBezTo>
                    <a:cubicBezTo>
                      <a:pt x="614" y="530"/>
                      <a:pt x="612" y="527"/>
                      <a:pt x="605" y="522"/>
                    </a:cubicBezTo>
                    <a:cubicBezTo>
                      <a:pt x="603" y="516"/>
                      <a:pt x="599" y="504"/>
                      <a:pt x="599" y="504"/>
                    </a:cubicBezTo>
                    <a:cubicBezTo>
                      <a:pt x="601" y="476"/>
                      <a:pt x="606" y="456"/>
                      <a:pt x="577" y="446"/>
                    </a:cubicBezTo>
                    <a:cubicBezTo>
                      <a:pt x="568" y="439"/>
                      <a:pt x="553" y="457"/>
                      <a:pt x="545" y="460"/>
                    </a:cubicBezTo>
                    <a:cubicBezTo>
                      <a:pt x="540" y="464"/>
                      <a:pt x="521" y="466"/>
                      <a:pt x="519" y="466"/>
                    </a:cubicBezTo>
                    <a:cubicBezTo>
                      <a:pt x="494" y="462"/>
                      <a:pt x="489" y="436"/>
                      <a:pt x="485" y="412"/>
                    </a:cubicBezTo>
                    <a:cubicBezTo>
                      <a:pt x="491" y="380"/>
                      <a:pt x="487" y="361"/>
                      <a:pt x="483" y="334"/>
                    </a:cubicBezTo>
                    <a:cubicBezTo>
                      <a:pt x="489" y="284"/>
                      <a:pt x="487" y="278"/>
                      <a:pt x="463" y="248"/>
                    </a:cubicBezTo>
                    <a:cubicBezTo>
                      <a:pt x="462" y="246"/>
                      <a:pt x="457" y="223"/>
                      <a:pt x="455" y="222"/>
                    </a:cubicBezTo>
                    <a:cubicBezTo>
                      <a:pt x="452" y="219"/>
                      <a:pt x="443" y="218"/>
                      <a:pt x="443" y="218"/>
                    </a:cubicBezTo>
                    <a:cubicBezTo>
                      <a:pt x="435" y="210"/>
                      <a:pt x="431" y="205"/>
                      <a:pt x="421" y="200"/>
                    </a:cubicBezTo>
                    <a:cubicBezTo>
                      <a:pt x="417" y="198"/>
                      <a:pt x="409" y="192"/>
                      <a:pt x="409" y="192"/>
                    </a:cubicBezTo>
                    <a:cubicBezTo>
                      <a:pt x="404" y="184"/>
                      <a:pt x="394" y="177"/>
                      <a:pt x="391" y="168"/>
                    </a:cubicBezTo>
                    <a:cubicBezTo>
                      <a:pt x="384" y="146"/>
                      <a:pt x="369" y="122"/>
                      <a:pt x="353" y="104"/>
                    </a:cubicBezTo>
                    <a:cubicBezTo>
                      <a:pt x="346" y="94"/>
                      <a:pt x="338" y="84"/>
                      <a:pt x="331" y="74"/>
                    </a:cubicBezTo>
                    <a:cubicBezTo>
                      <a:pt x="318" y="60"/>
                      <a:pt x="288" y="34"/>
                      <a:pt x="275" y="22"/>
                    </a:cubicBezTo>
                    <a:cubicBezTo>
                      <a:pt x="272" y="13"/>
                      <a:pt x="261" y="6"/>
                      <a:pt x="253" y="0"/>
                    </a:cubicBezTo>
                    <a:cubicBezTo>
                      <a:pt x="249" y="15"/>
                      <a:pt x="238" y="26"/>
                      <a:pt x="233" y="40"/>
                    </a:cubicBezTo>
                    <a:cubicBezTo>
                      <a:pt x="232" y="49"/>
                      <a:pt x="229" y="63"/>
                      <a:pt x="235" y="72"/>
                    </a:cubicBezTo>
                    <a:cubicBezTo>
                      <a:pt x="239" y="78"/>
                      <a:pt x="249" y="90"/>
                      <a:pt x="249" y="90"/>
                    </a:cubicBezTo>
                    <a:cubicBezTo>
                      <a:pt x="246" y="114"/>
                      <a:pt x="247" y="109"/>
                      <a:pt x="225" y="112"/>
                    </a:cubicBezTo>
                    <a:cubicBezTo>
                      <a:pt x="214" y="116"/>
                      <a:pt x="205" y="121"/>
                      <a:pt x="195" y="124"/>
                    </a:cubicBezTo>
                    <a:cubicBezTo>
                      <a:pt x="190" y="140"/>
                      <a:pt x="198" y="121"/>
                      <a:pt x="187" y="132"/>
                    </a:cubicBezTo>
                    <a:cubicBezTo>
                      <a:pt x="174" y="145"/>
                      <a:pt x="175" y="162"/>
                      <a:pt x="157" y="168"/>
                    </a:cubicBezTo>
                    <a:cubicBezTo>
                      <a:pt x="150" y="178"/>
                      <a:pt x="151" y="184"/>
                      <a:pt x="145" y="194"/>
                    </a:cubicBezTo>
                    <a:cubicBezTo>
                      <a:pt x="141" y="202"/>
                      <a:pt x="118" y="217"/>
                      <a:pt x="109" y="220"/>
                    </a:cubicBezTo>
                    <a:cubicBezTo>
                      <a:pt x="102" y="231"/>
                      <a:pt x="87" y="236"/>
                      <a:pt x="75" y="240"/>
                    </a:cubicBezTo>
                    <a:cubicBezTo>
                      <a:pt x="68" y="242"/>
                      <a:pt x="57" y="250"/>
                      <a:pt x="57" y="250"/>
                    </a:cubicBezTo>
                    <a:cubicBezTo>
                      <a:pt x="48" y="264"/>
                      <a:pt x="53" y="259"/>
                      <a:pt x="43" y="266"/>
                    </a:cubicBezTo>
                    <a:cubicBezTo>
                      <a:pt x="38" y="274"/>
                      <a:pt x="29" y="281"/>
                      <a:pt x="21" y="286"/>
                    </a:cubicBezTo>
                    <a:cubicBezTo>
                      <a:pt x="24" y="296"/>
                      <a:pt x="22" y="306"/>
                      <a:pt x="19" y="316"/>
                    </a:cubicBezTo>
                    <a:cubicBezTo>
                      <a:pt x="17" y="327"/>
                      <a:pt x="9" y="338"/>
                      <a:pt x="7" y="350"/>
                    </a:cubicBezTo>
                    <a:cubicBezTo>
                      <a:pt x="13" y="350"/>
                      <a:pt x="0" y="380"/>
                      <a:pt x="5" y="386"/>
                    </a:cubicBezTo>
                    <a:cubicBezTo>
                      <a:pt x="8" y="389"/>
                      <a:pt x="28" y="393"/>
                      <a:pt x="33" y="396"/>
                    </a:cubicBezTo>
                    <a:cubicBezTo>
                      <a:pt x="37" y="398"/>
                      <a:pt x="45" y="404"/>
                      <a:pt x="45" y="404"/>
                    </a:cubicBezTo>
                    <a:cubicBezTo>
                      <a:pt x="49" y="411"/>
                      <a:pt x="47" y="410"/>
                      <a:pt x="51" y="41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39" name="Freeform 144"/>
              <p:cNvSpPr>
                <a:spLocks noChangeAspect="1"/>
              </p:cNvSpPr>
              <p:nvPr/>
            </p:nvSpPr>
            <p:spPr bwMode="auto">
              <a:xfrm>
                <a:off x="943" y="1383"/>
                <a:ext cx="565" cy="423"/>
              </a:xfrm>
              <a:custGeom>
                <a:avLst/>
                <a:gdLst>
                  <a:gd name="T0" fmla="*/ 3 w 676"/>
                  <a:gd name="T1" fmla="*/ 2 h 509"/>
                  <a:gd name="T2" fmla="*/ 3 w 676"/>
                  <a:gd name="T3" fmla="*/ 2 h 509"/>
                  <a:gd name="T4" fmla="*/ 3 w 676"/>
                  <a:gd name="T5" fmla="*/ 2 h 509"/>
                  <a:gd name="T6" fmla="*/ 3 w 676"/>
                  <a:gd name="T7" fmla="*/ 2 h 509"/>
                  <a:gd name="T8" fmla="*/ 3 w 676"/>
                  <a:gd name="T9" fmla="*/ 2 h 509"/>
                  <a:gd name="T10" fmla="*/ 3 w 676"/>
                  <a:gd name="T11" fmla="*/ 2 h 509"/>
                  <a:gd name="T12" fmla="*/ 3 w 676"/>
                  <a:gd name="T13" fmla="*/ 2 h 509"/>
                  <a:gd name="T14" fmla="*/ 3 w 676"/>
                  <a:gd name="T15" fmla="*/ 2 h 509"/>
                  <a:gd name="T16" fmla="*/ 3 w 676"/>
                  <a:gd name="T17" fmla="*/ 2 h 509"/>
                  <a:gd name="T18" fmla="*/ 3 w 676"/>
                  <a:gd name="T19" fmla="*/ 2 h 509"/>
                  <a:gd name="T20" fmla="*/ 3 w 676"/>
                  <a:gd name="T21" fmla="*/ 2 h 509"/>
                  <a:gd name="T22" fmla="*/ 3 w 676"/>
                  <a:gd name="T23" fmla="*/ 2 h 509"/>
                  <a:gd name="T24" fmla="*/ 3 w 676"/>
                  <a:gd name="T25" fmla="*/ 2 h 509"/>
                  <a:gd name="T26" fmla="*/ 3 w 676"/>
                  <a:gd name="T27" fmla="*/ 2 h 509"/>
                  <a:gd name="T28" fmla="*/ 3 w 676"/>
                  <a:gd name="T29" fmla="*/ 2 h 509"/>
                  <a:gd name="T30" fmla="*/ 3 w 676"/>
                  <a:gd name="T31" fmla="*/ 2 h 509"/>
                  <a:gd name="T32" fmla="*/ 3 w 676"/>
                  <a:gd name="T33" fmla="*/ 2 h 509"/>
                  <a:gd name="T34" fmla="*/ 3 w 676"/>
                  <a:gd name="T35" fmla="*/ 2 h 509"/>
                  <a:gd name="T36" fmla="*/ 3 w 676"/>
                  <a:gd name="T37" fmla="*/ 2 h 509"/>
                  <a:gd name="T38" fmla="*/ 3 w 676"/>
                  <a:gd name="T39" fmla="*/ 2 h 509"/>
                  <a:gd name="T40" fmla="*/ 3 w 676"/>
                  <a:gd name="T41" fmla="*/ 2 h 509"/>
                  <a:gd name="T42" fmla="*/ 3 w 676"/>
                  <a:gd name="T43" fmla="*/ 2 h 509"/>
                  <a:gd name="T44" fmla="*/ 3 w 676"/>
                  <a:gd name="T45" fmla="*/ 2 h 509"/>
                  <a:gd name="T46" fmla="*/ 3 w 676"/>
                  <a:gd name="T47" fmla="*/ 2 h 509"/>
                  <a:gd name="T48" fmla="*/ 3 w 676"/>
                  <a:gd name="T49" fmla="*/ 2 h 509"/>
                  <a:gd name="T50" fmla="*/ 3 w 676"/>
                  <a:gd name="T51" fmla="*/ 2 h 509"/>
                  <a:gd name="T52" fmla="*/ 3 w 676"/>
                  <a:gd name="T53" fmla="*/ 2 h 509"/>
                  <a:gd name="T54" fmla="*/ 3 w 676"/>
                  <a:gd name="T55" fmla="*/ 2 h 509"/>
                  <a:gd name="T56" fmla="*/ 3 w 676"/>
                  <a:gd name="T57" fmla="*/ 2 h 509"/>
                  <a:gd name="T58" fmla="*/ 3 w 676"/>
                  <a:gd name="T59" fmla="*/ 2 h 509"/>
                  <a:gd name="T60" fmla="*/ 3 w 676"/>
                  <a:gd name="T61" fmla="*/ 2 h 509"/>
                  <a:gd name="T62" fmla="*/ 3 w 676"/>
                  <a:gd name="T63" fmla="*/ 2 h 509"/>
                  <a:gd name="T64" fmla="*/ 3 w 676"/>
                  <a:gd name="T65" fmla="*/ 2 h 509"/>
                  <a:gd name="T66" fmla="*/ 3 w 676"/>
                  <a:gd name="T67" fmla="*/ 2 h 509"/>
                  <a:gd name="T68" fmla="*/ 3 w 676"/>
                  <a:gd name="T69" fmla="*/ 2 h 509"/>
                  <a:gd name="T70" fmla="*/ 3 w 676"/>
                  <a:gd name="T71" fmla="*/ 2 h 509"/>
                  <a:gd name="T72" fmla="*/ 3 w 676"/>
                  <a:gd name="T73" fmla="*/ 2 h 509"/>
                  <a:gd name="T74" fmla="*/ 3 w 676"/>
                  <a:gd name="T75" fmla="*/ 2 h 509"/>
                  <a:gd name="T76" fmla="*/ 3 w 676"/>
                  <a:gd name="T77" fmla="*/ 2 h 509"/>
                  <a:gd name="T78" fmla="*/ 3 w 676"/>
                  <a:gd name="T79" fmla="*/ 2 h 509"/>
                  <a:gd name="T80" fmla="*/ 3 w 676"/>
                  <a:gd name="T81" fmla="*/ 2 h 509"/>
                  <a:gd name="T82" fmla="*/ 3 w 676"/>
                  <a:gd name="T83" fmla="*/ 2 h 509"/>
                  <a:gd name="T84" fmla="*/ 3 w 676"/>
                  <a:gd name="T85" fmla="*/ 2 h 509"/>
                  <a:gd name="T86" fmla="*/ 3 w 676"/>
                  <a:gd name="T87" fmla="*/ 2 h 509"/>
                  <a:gd name="T88" fmla="*/ 3 w 676"/>
                  <a:gd name="T89" fmla="*/ 2 h 509"/>
                  <a:gd name="T90" fmla="*/ 3 w 676"/>
                  <a:gd name="T91" fmla="*/ 2 h 509"/>
                  <a:gd name="T92" fmla="*/ 3 w 676"/>
                  <a:gd name="T93" fmla="*/ 2 h 509"/>
                  <a:gd name="T94" fmla="*/ 3 w 676"/>
                  <a:gd name="T95" fmla="*/ 2 h 509"/>
                  <a:gd name="T96" fmla="*/ 3 w 676"/>
                  <a:gd name="T97" fmla="*/ 2 h 509"/>
                  <a:gd name="T98" fmla="*/ 3 w 676"/>
                  <a:gd name="T99" fmla="*/ 2 h 509"/>
                  <a:gd name="T100" fmla="*/ 3 w 676"/>
                  <a:gd name="T101" fmla="*/ 2 h 509"/>
                  <a:gd name="T102" fmla="*/ 3 w 676"/>
                  <a:gd name="T103" fmla="*/ 1 h 509"/>
                  <a:gd name="T104" fmla="*/ 3 w 676"/>
                  <a:gd name="T105" fmla="*/ 2 h 509"/>
                  <a:gd name="T106" fmla="*/ 3 w 676"/>
                  <a:gd name="T107" fmla="*/ 2 h 509"/>
                  <a:gd name="T108" fmla="*/ 3 w 676"/>
                  <a:gd name="T109" fmla="*/ 2 h 509"/>
                  <a:gd name="T110" fmla="*/ 3 w 676"/>
                  <a:gd name="T111" fmla="*/ 2 h 509"/>
                  <a:gd name="T112" fmla="*/ 3 w 676"/>
                  <a:gd name="T113" fmla="*/ 2 h 509"/>
                  <a:gd name="T114" fmla="*/ 3 w 676"/>
                  <a:gd name="T115" fmla="*/ 2 h 509"/>
                  <a:gd name="T116" fmla="*/ 3 w 676"/>
                  <a:gd name="T117" fmla="*/ 2 h 509"/>
                  <a:gd name="T118" fmla="*/ 3 w 676"/>
                  <a:gd name="T119" fmla="*/ 2 h 509"/>
                  <a:gd name="T120" fmla="*/ 3 w 676"/>
                  <a:gd name="T121" fmla="*/ 2 h 50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676"/>
                  <a:gd name="T184" fmla="*/ 0 h 509"/>
                  <a:gd name="T185" fmla="*/ 676 w 676"/>
                  <a:gd name="T186" fmla="*/ 509 h 509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676" h="509">
                    <a:moveTo>
                      <a:pt x="97" y="26"/>
                    </a:moveTo>
                    <a:cubicBezTo>
                      <a:pt x="94" y="45"/>
                      <a:pt x="93" y="58"/>
                      <a:pt x="95" y="79"/>
                    </a:cubicBezTo>
                    <a:cubicBezTo>
                      <a:pt x="95" y="84"/>
                      <a:pt x="104" y="92"/>
                      <a:pt x="104" y="92"/>
                    </a:cubicBezTo>
                    <a:cubicBezTo>
                      <a:pt x="106" y="101"/>
                      <a:pt x="107" y="106"/>
                      <a:pt x="112" y="113"/>
                    </a:cubicBezTo>
                    <a:cubicBezTo>
                      <a:pt x="115" y="128"/>
                      <a:pt x="115" y="120"/>
                      <a:pt x="113" y="145"/>
                    </a:cubicBezTo>
                    <a:cubicBezTo>
                      <a:pt x="115" y="173"/>
                      <a:pt x="114" y="174"/>
                      <a:pt x="124" y="194"/>
                    </a:cubicBezTo>
                    <a:cubicBezTo>
                      <a:pt x="122" y="203"/>
                      <a:pt x="122" y="211"/>
                      <a:pt x="116" y="218"/>
                    </a:cubicBezTo>
                    <a:cubicBezTo>
                      <a:pt x="115" y="223"/>
                      <a:pt x="113" y="228"/>
                      <a:pt x="112" y="233"/>
                    </a:cubicBezTo>
                    <a:cubicBezTo>
                      <a:pt x="112" y="246"/>
                      <a:pt x="117" y="286"/>
                      <a:pt x="110" y="304"/>
                    </a:cubicBezTo>
                    <a:cubicBezTo>
                      <a:pt x="107" y="323"/>
                      <a:pt x="100" y="340"/>
                      <a:pt x="80" y="344"/>
                    </a:cubicBezTo>
                    <a:cubicBezTo>
                      <a:pt x="61" y="344"/>
                      <a:pt x="32" y="339"/>
                      <a:pt x="11" y="343"/>
                    </a:cubicBezTo>
                    <a:cubicBezTo>
                      <a:pt x="0" y="358"/>
                      <a:pt x="43" y="381"/>
                      <a:pt x="56" y="382"/>
                    </a:cubicBezTo>
                    <a:cubicBezTo>
                      <a:pt x="69" y="383"/>
                      <a:pt x="82" y="383"/>
                      <a:pt x="95" y="383"/>
                    </a:cubicBezTo>
                    <a:cubicBezTo>
                      <a:pt x="103" y="386"/>
                      <a:pt x="116" y="398"/>
                      <a:pt x="121" y="406"/>
                    </a:cubicBezTo>
                    <a:cubicBezTo>
                      <a:pt x="123" y="410"/>
                      <a:pt x="127" y="418"/>
                      <a:pt x="127" y="418"/>
                    </a:cubicBezTo>
                    <a:cubicBezTo>
                      <a:pt x="129" y="430"/>
                      <a:pt x="142" y="447"/>
                      <a:pt x="151" y="455"/>
                    </a:cubicBezTo>
                    <a:cubicBezTo>
                      <a:pt x="158" y="466"/>
                      <a:pt x="161" y="471"/>
                      <a:pt x="173" y="473"/>
                    </a:cubicBezTo>
                    <a:cubicBezTo>
                      <a:pt x="179" y="474"/>
                      <a:pt x="190" y="476"/>
                      <a:pt x="190" y="476"/>
                    </a:cubicBezTo>
                    <a:cubicBezTo>
                      <a:pt x="195" y="482"/>
                      <a:pt x="200" y="486"/>
                      <a:pt x="208" y="488"/>
                    </a:cubicBezTo>
                    <a:cubicBezTo>
                      <a:pt x="226" y="497"/>
                      <a:pt x="276" y="497"/>
                      <a:pt x="289" y="497"/>
                    </a:cubicBezTo>
                    <a:cubicBezTo>
                      <a:pt x="295" y="500"/>
                      <a:pt x="300" y="505"/>
                      <a:pt x="307" y="506"/>
                    </a:cubicBezTo>
                    <a:cubicBezTo>
                      <a:pt x="312" y="509"/>
                      <a:pt x="325" y="505"/>
                      <a:pt x="325" y="505"/>
                    </a:cubicBezTo>
                    <a:cubicBezTo>
                      <a:pt x="331" y="502"/>
                      <a:pt x="334" y="501"/>
                      <a:pt x="337" y="494"/>
                    </a:cubicBezTo>
                    <a:cubicBezTo>
                      <a:pt x="339" y="481"/>
                      <a:pt x="342" y="469"/>
                      <a:pt x="353" y="461"/>
                    </a:cubicBezTo>
                    <a:cubicBezTo>
                      <a:pt x="362" y="443"/>
                      <a:pt x="372" y="440"/>
                      <a:pt x="392" y="439"/>
                    </a:cubicBezTo>
                    <a:cubicBezTo>
                      <a:pt x="409" y="432"/>
                      <a:pt x="424" y="437"/>
                      <a:pt x="443" y="437"/>
                    </a:cubicBezTo>
                    <a:cubicBezTo>
                      <a:pt x="456" y="439"/>
                      <a:pt x="466" y="440"/>
                      <a:pt x="479" y="439"/>
                    </a:cubicBezTo>
                    <a:cubicBezTo>
                      <a:pt x="494" y="436"/>
                      <a:pt x="511" y="434"/>
                      <a:pt x="524" y="443"/>
                    </a:cubicBezTo>
                    <a:cubicBezTo>
                      <a:pt x="529" y="451"/>
                      <a:pt x="541" y="459"/>
                      <a:pt x="550" y="461"/>
                    </a:cubicBezTo>
                    <a:cubicBezTo>
                      <a:pt x="559" y="465"/>
                      <a:pt x="568" y="462"/>
                      <a:pt x="577" y="460"/>
                    </a:cubicBezTo>
                    <a:cubicBezTo>
                      <a:pt x="580" y="455"/>
                      <a:pt x="583" y="451"/>
                      <a:pt x="586" y="446"/>
                    </a:cubicBezTo>
                    <a:cubicBezTo>
                      <a:pt x="586" y="444"/>
                      <a:pt x="587" y="442"/>
                      <a:pt x="587" y="440"/>
                    </a:cubicBezTo>
                    <a:cubicBezTo>
                      <a:pt x="590" y="385"/>
                      <a:pt x="583" y="402"/>
                      <a:pt x="614" y="379"/>
                    </a:cubicBezTo>
                    <a:cubicBezTo>
                      <a:pt x="618" y="373"/>
                      <a:pt x="619" y="367"/>
                      <a:pt x="622" y="361"/>
                    </a:cubicBezTo>
                    <a:cubicBezTo>
                      <a:pt x="625" y="337"/>
                      <a:pt x="643" y="309"/>
                      <a:pt x="658" y="289"/>
                    </a:cubicBezTo>
                    <a:cubicBezTo>
                      <a:pt x="659" y="282"/>
                      <a:pt x="669" y="270"/>
                      <a:pt x="676" y="266"/>
                    </a:cubicBezTo>
                    <a:cubicBezTo>
                      <a:pt x="675" y="253"/>
                      <a:pt x="643" y="256"/>
                      <a:pt x="655" y="206"/>
                    </a:cubicBezTo>
                    <a:cubicBezTo>
                      <a:pt x="651" y="193"/>
                      <a:pt x="622" y="167"/>
                      <a:pt x="607" y="167"/>
                    </a:cubicBezTo>
                    <a:cubicBezTo>
                      <a:pt x="596" y="167"/>
                      <a:pt x="585" y="166"/>
                      <a:pt x="574" y="166"/>
                    </a:cubicBezTo>
                    <a:cubicBezTo>
                      <a:pt x="569" y="169"/>
                      <a:pt x="566" y="172"/>
                      <a:pt x="560" y="173"/>
                    </a:cubicBezTo>
                    <a:cubicBezTo>
                      <a:pt x="551" y="177"/>
                      <a:pt x="542" y="174"/>
                      <a:pt x="533" y="172"/>
                    </a:cubicBezTo>
                    <a:cubicBezTo>
                      <a:pt x="523" y="164"/>
                      <a:pt x="516" y="164"/>
                      <a:pt x="503" y="163"/>
                    </a:cubicBezTo>
                    <a:cubicBezTo>
                      <a:pt x="490" y="147"/>
                      <a:pt x="504" y="154"/>
                      <a:pt x="466" y="152"/>
                    </a:cubicBezTo>
                    <a:cubicBezTo>
                      <a:pt x="457" y="133"/>
                      <a:pt x="446" y="130"/>
                      <a:pt x="425" y="127"/>
                    </a:cubicBezTo>
                    <a:cubicBezTo>
                      <a:pt x="396" y="128"/>
                      <a:pt x="403" y="128"/>
                      <a:pt x="386" y="131"/>
                    </a:cubicBezTo>
                    <a:cubicBezTo>
                      <a:pt x="380" y="134"/>
                      <a:pt x="373" y="136"/>
                      <a:pt x="367" y="137"/>
                    </a:cubicBezTo>
                    <a:cubicBezTo>
                      <a:pt x="362" y="139"/>
                      <a:pt x="357" y="140"/>
                      <a:pt x="352" y="142"/>
                    </a:cubicBezTo>
                    <a:cubicBezTo>
                      <a:pt x="330" y="140"/>
                      <a:pt x="331" y="139"/>
                      <a:pt x="320" y="124"/>
                    </a:cubicBezTo>
                    <a:cubicBezTo>
                      <a:pt x="319" y="118"/>
                      <a:pt x="316" y="115"/>
                      <a:pt x="314" y="110"/>
                    </a:cubicBezTo>
                    <a:cubicBezTo>
                      <a:pt x="310" y="83"/>
                      <a:pt x="313" y="59"/>
                      <a:pt x="284" y="47"/>
                    </a:cubicBezTo>
                    <a:cubicBezTo>
                      <a:pt x="281" y="43"/>
                      <a:pt x="278" y="38"/>
                      <a:pt x="275" y="34"/>
                    </a:cubicBezTo>
                    <a:cubicBezTo>
                      <a:pt x="273" y="22"/>
                      <a:pt x="264" y="9"/>
                      <a:pt x="256" y="1"/>
                    </a:cubicBezTo>
                    <a:cubicBezTo>
                      <a:pt x="238" y="2"/>
                      <a:pt x="249" y="0"/>
                      <a:pt x="239" y="4"/>
                    </a:cubicBezTo>
                    <a:cubicBezTo>
                      <a:pt x="233" y="6"/>
                      <a:pt x="221" y="10"/>
                      <a:pt x="221" y="10"/>
                    </a:cubicBezTo>
                    <a:cubicBezTo>
                      <a:pt x="213" y="16"/>
                      <a:pt x="208" y="23"/>
                      <a:pt x="200" y="29"/>
                    </a:cubicBezTo>
                    <a:cubicBezTo>
                      <a:pt x="193" y="41"/>
                      <a:pt x="191" y="56"/>
                      <a:pt x="176" y="59"/>
                    </a:cubicBezTo>
                    <a:cubicBezTo>
                      <a:pt x="147" y="57"/>
                      <a:pt x="158" y="51"/>
                      <a:pt x="140" y="37"/>
                    </a:cubicBezTo>
                    <a:cubicBezTo>
                      <a:pt x="137" y="31"/>
                      <a:pt x="134" y="28"/>
                      <a:pt x="128" y="25"/>
                    </a:cubicBezTo>
                    <a:cubicBezTo>
                      <a:pt x="125" y="23"/>
                      <a:pt x="118" y="20"/>
                      <a:pt x="118" y="20"/>
                    </a:cubicBezTo>
                    <a:cubicBezTo>
                      <a:pt x="112" y="21"/>
                      <a:pt x="106" y="20"/>
                      <a:pt x="101" y="23"/>
                    </a:cubicBezTo>
                    <a:cubicBezTo>
                      <a:pt x="96" y="26"/>
                      <a:pt x="99" y="31"/>
                      <a:pt x="97" y="26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40" name="Freeform 145"/>
              <p:cNvSpPr>
                <a:spLocks noChangeAspect="1"/>
              </p:cNvSpPr>
              <p:nvPr/>
            </p:nvSpPr>
            <p:spPr bwMode="auto">
              <a:xfrm>
                <a:off x="1133" y="1603"/>
                <a:ext cx="566" cy="722"/>
              </a:xfrm>
              <a:custGeom>
                <a:avLst/>
                <a:gdLst>
                  <a:gd name="T0" fmla="*/ 3 w 678"/>
                  <a:gd name="T1" fmla="*/ 2 h 870"/>
                  <a:gd name="T2" fmla="*/ 3 w 678"/>
                  <a:gd name="T3" fmla="*/ 2 h 870"/>
                  <a:gd name="T4" fmla="*/ 3 w 678"/>
                  <a:gd name="T5" fmla="*/ 2 h 870"/>
                  <a:gd name="T6" fmla="*/ 3 w 678"/>
                  <a:gd name="T7" fmla="*/ 2 h 870"/>
                  <a:gd name="T8" fmla="*/ 3 w 678"/>
                  <a:gd name="T9" fmla="*/ 2 h 870"/>
                  <a:gd name="T10" fmla="*/ 3 w 678"/>
                  <a:gd name="T11" fmla="*/ 2 h 870"/>
                  <a:gd name="T12" fmla="*/ 3 w 678"/>
                  <a:gd name="T13" fmla="*/ 2 h 870"/>
                  <a:gd name="T14" fmla="*/ 3 w 678"/>
                  <a:gd name="T15" fmla="*/ 2 h 870"/>
                  <a:gd name="T16" fmla="*/ 3 w 678"/>
                  <a:gd name="T17" fmla="*/ 2 h 870"/>
                  <a:gd name="T18" fmla="*/ 3 w 678"/>
                  <a:gd name="T19" fmla="*/ 2 h 870"/>
                  <a:gd name="T20" fmla="*/ 3 w 678"/>
                  <a:gd name="T21" fmla="*/ 2 h 870"/>
                  <a:gd name="T22" fmla="*/ 3 w 678"/>
                  <a:gd name="T23" fmla="*/ 2 h 870"/>
                  <a:gd name="T24" fmla="*/ 3 w 678"/>
                  <a:gd name="T25" fmla="*/ 2 h 870"/>
                  <a:gd name="T26" fmla="*/ 3 w 678"/>
                  <a:gd name="T27" fmla="*/ 2 h 870"/>
                  <a:gd name="T28" fmla="*/ 3 w 678"/>
                  <a:gd name="T29" fmla="*/ 2 h 870"/>
                  <a:gd name="T30" fmla="*/ 3 w 678"/>
                  <a:gd name="T31" fmla="*/ 2 h 870"/>
                  <a:gd name="T32" fmla="*/ 3 w 678"/>
                  <a:gd name="T33" fmla="*/ 2 h 870"/>
                  <a:gd name="T34" fmla="*/ 3 w 678"/>
                  <a:gd name="T35" fmla="*/ 2 h 870"/>
                  <a:gd name="T36" fmla="*/ 3 w 678"/>
                  <a:gd name="T37" fmla="*/ 2 h 870"/>
                  <a:gd name="T38" fmla="*/ 3 w 678"/>
                  <a:gd name="T39" fmla="*/ 2 h 870"/>
                  <a:gd name="T40" fmla="*/ 3 w 678"/>
                  <a:gd name="T41" fmla="*/ 2 h 870"/>
                  <a:gd name="T42" fmla="*/ 3 w 678"/>
                  <a:gd name="T43" fmla="*/ 2 h 870"/>
                  <a:gd name="T44" fmla="*/ 3 w 678"/>
                  <a:gd name="T45" fmla="*/ 2 h 870"/>
                  <a:gd name="T46" fmla="*/ 3 w 678"/>
                  <a:gd name="T47" fmla="*/ 2 h 870"/>
                  <a:gd name="T48" fmla="*/ 3 w 678"/>
                  <a:gd name="T49" fmla="*/ 2 h 870"/>
                  <a:gd name="T50" fmla="*/ 3 w 678"/>
                  <a:gd name="T51" fmla="*/ 2 h 870"/>
                  <a:gd name="T52" fmla="*/ 3 w 678"/>
                  <a:gd name="T53" fmla="*/ 2 h 870"/>
                  <a:gd name="T54" fmla="*/ 3 w 678"/>
                  <a:gd name="T55" fmla="*/ 2 h 870"/>
                  <a:gd name="T56" fmla="*/ 3 w 678"/>
                  <a:gd name="T57" fmla="*/ 2 h 870"/>
                  <a:gd name="T58" fmla="*/ 3 w 678"/>
                  <a:gd name="T59" fmla="*/ 2 h 870"/>
                  <a:gd name="T60" fmla="*/ 3 w 678"/>
                  <a:gd name="T61" fmla="*/ 2 h 870"/>
                  <a:gd name="T62" fmla="*/ 3 w 678"/>
                  <a:gd name="T63" fmla="*/ 2 h 870"/>
                  <a:gd name="T64" fmla="*/ 3 w 678"/>
                  <a:gd name="T65" fmla="*/ 2 h 870"/>
                  <a:gd name="T66" fmla="*/ 3 w 678"/>
                  <a:gd name="T67" fmla="*/ 2 h 870"/>
                  <a:gd name="T68" fmla="*/ 3 w 678"/>
                  <a:gd name="T69" fmla="*/ 2 h 870"/>
                  <a:gd name="T70" fmla="*/ 1 w 678"/>
                  <a:gd name="T71" fmla="*/ 2 h 870"/>
                  <a:gd name="T72" fmla="*/ 3 w 678"/>
                  <a:gd name="T73" fmla="*/ 2 h 870"/>
                  <a:gd name="T74" fmla="*/ 3 w 678"/>
                  <a:gd name="T75" fmla="*/ 2 h 87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678"/>
                  <a:gd name="T115" fmla="*/ 0 h 870"/>
                  <a:gd name="T116" fmla="*/ 678 w 678"/>
                  <a:gd name="T117" fmla="*/ 870 h 87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678" h="870">
                    <a:moveTo>
                      <a:pt x="12" y="804"/>
                    </a:moveTo>
                    <a:cubicBezTo>
                      <a:pt x="25" y="813"/>
                      <a:pt x="22" y="828"/>
                      <a:pt x="32" y="838"/>
                    </a:cubicBezTo>
                    <a:cubicBezTo>
                      <a:pt x="37" y="843"/>
                      <a:pt x="83" y="867"/>
                      <a:pt x="92" y="868"/>
                    </a:cubicBezTo>
                    <a:cubicBezTo>
                      <a:pt x="103" y="869"/>
                      <a:pt x="115" y="869"/>
                      <a:pt x="126" y="870"/>
                    </a:cubicBezTo>
                    <a:cubicBezTo>
                      <a:pt x="155" y="866"/>
                      <a:pt x="135" y="862"/>
                      <a:pt x="152" y="852"/>
                    </a:cubicBezTo>
                    <a:cubicBezTo>
                      <a:pt x="165" y="844"/>
                      <a:pt x="173" y="845"/>
                      <a:pt x="190" y="844"/>
                    </a:cubicBezTo>
                    <a:cubicBezTo>
                      <a:pt x="198" y="841"/>
                      <a:pt x="206" y="832"/>
                      <a:pt x="212" y="826"/>
                    </a:cubicBezTo>
                    <a:cubicBezTo>
                      <a:pt x="217" y="810"/>
                      <a:pt x="225" y="798"/>
                      <a:pt x="232" y="784"/>
                    </a:cubicBezTo>
                    <a:cubicBezTo>
                      <a:pt x="234" y="780"/>
                      <a:pt x="234" y="775"/>
                      <a:pt x="238" y="772"/>
                    </a:cubicBezTo>
                    <a:cubicBezTo>
                      <a:pt x="257" y="760"/>
                      <a:pt x="286" y="759"/>
                      <a:pt x="306" y="754"/>
                    </a:cubicBezTo>
                    <a:cubicBezTo>
                      <a:pt x="324" y="742"/>
                      <a:pt x="341" y="730"/>
                      <a:pt x="360" y="720"/>
                    </a:cubicBezTo>
                    <a:cubicBezTo>
                      <a:pt x="366" y="716"/>
                      <a:pt x="372" y="712"/>
                      <a:pt x="378" y="708"/>
                    </a:cubicBezTo>
                    <a:cubicBezTo>
                      <a:pt x="382" y="705"/>
                      <a:pt x="390" y="700"/>
                      <a:pt x="390" y="700"/>
                    </a:cubicBezTo>
                    <a:cubicBezTo>
                      <a:pt x="406" y="703"/>
                      <a:pt x="406" y="708"/>
                      <a:pt x="418" y="716"/>
                    </a:cubicBezTo>
                    <a:cubicBezTo>
                      <a:pt x="423" y="731"/>
                      <a:pt x="442" y="739"/>
                      <a:pt x="456" y="744"/>
                    </a:cubicBezTo>
                    <a:cubicBezTo>
                      <a:pt x="463" y="743"/>
                      <a:pt x="470" y="744"/>
                      <a:pt x="476" y="742"/>
                    </a:cubicBezTo>
                    <a:cubicBezTo>
                      <a:pt x="489" y="738"/>
                      <a:pt x="481" y="715"/>
                      <a:pt x="482" y="702"/>
                    </a:cubicBezTo>
                    <a:cubicBezTo>
                      <a:pt x="483" y="682"/>
                      <a:pt x="486" y="660"/>
                      <a:pt x="504" y="648"/>
                    </a:cubicBezTo>
                    <a:cubicBezTo>
                      <a:pt x="507" y="644"/>
                      <a:pt x="511" y="641"/>
                      <a:pt x="514" y="636"/>
                    </a:cubicBezTo>
                    <a:cubicBezTo>
                      <a:pt x="516" y="632"/>
                      <a:pt x="518" y="624"/>
                      <a:pt x="518" y="624"/>
                    </a:cubicBezTo>
                    <a:cubicBezTo>
                      <a:pt x="517" y="619"/>
                      <a:pt x="514" y="615"/>
                      <a:pt x="514" y="610"/>
                    </a:cubicBezTo>
                    <a:cubicBezTo>
                      <a:pt x="515" y="592"/>
                      <a:pt x="517" y="574"/>
                      <a:pt x="518" y="556"/>
                    </a:cubicBezTo>
                    <a:cubicBezTo>
                      <a:pt x="519" y="539"/>
                      <a:pt x="550" y="524"/>
                      <a:pt x="562" y="514"/>
                    </a:cubicBezTo>
                    <a:cubicBezTo>
                      <a:pt x="572" y="506"/>
                      <a:pt x="583" y="499"/>
                      <a:pt x="594" y="492"/>
                    </a:cubicBezTo>
                    <a:cubicBezTo>
                      <a:pt x="599" y="488"/>
                      <a:pt x="612" y="486"/>
                      <a:pt x="612" y="486"/>
                    </a:cubicBezTo>
                    <a:cubicBezTo>
                      <a:pt x="615" y="474"/>
                      <a:pt x="613" y="481"/>
                      <a:pt x="618" y="466"/>
                    </a:cubicBezTo>
                    <a:cubicBezTo>
                      <a:pt x="619" y="462"/>
                      <a:pt x="622" y="454"/>
                      <a:pt x="622" y="454"/>
                    </a:cubicBezTo>
                    <a:cubicBezTo>
                      <a:pt x="619" y="442"/>
                      <a:pt x="607" y="427"/>
                      <a:pt x="600" y="416"/>
                    </a:cubicBezTo>
                    <a:cubicBezTo>
                      <a:pt x="596" y="411"/>
                      <a:pt x="594" y="398"/>
                      <a:pt x="594" y="398"/>
                    </a:cubicBezTo>
                    <a:cubicBezTo>
                      <a:pt x="588" y="353"/>
                      <a:pt x="617" y="351"/>
                      <a:pt x="652" y="344"/>
                    </a:cubicBezTo>
                    <a:cubicBezTo>
                      <a:pt x="655" y="332"/>
                      <a:pt x="654" y="329"/>
                      <a:pt x="660" y="321"/>
                    </a:cubicBezTo>
                    <a:cubicBezTo>
                      <a:pt x="663" y="315"/>
                      <a:pt x="667" y="305"/>
                      <a:pt x="669" y="299"/>
                    </a:cubicBezTo>
                    <a:cubicBezTo>
                      <a:pt x="678" y="264"/>
                      <a:pt x="669" y="251"/>
                      <a:pt x="660" y="240"/>
                    </a:cubicBezTo>
                    <a:cubicBezTo>
                      <a:pt x="657" y="228"/>
                      <a:pt x="634" y="201"/>
                      <a:pt x="619" y="194"/>
                    </a:cubicBezTo>
                    <a:cubicBezTo>
                      <a:pt x="595" y="194"/>
                      <a:pt x="605" y="184"/>
                      <a:pt x="597" y="180"/>
                    </a:cubicBezTo>
                    <a:cubicBezTo>
                      <a:pt x="589" y="176"/>
                      <a:pt x="589" y="167"/>
                      <a:pt x="571" y="168"/>
                    </a:cubicBezTo>
                    <a:cubicBezTo>
                      <a:pt x="564" y="149"/>
                      <a:pt x="554" y="158"/>
                      <a:pt x="546" y="150"/>
                    </a:cubicBezTo>
                    <a:cubicBezTo>
                      <a:pt x="540" y="141"/>
                      <a:pt x="543" y="133"/>
                      <a:pt x="537" y="125"/>
                    </a:cubicBezTo>
                    <a:cubicBezTo>
                      <a:pt x="541" y="98"/>
                      <a:pt x="531" y="92"/>
                      <a:pt x="536" y="72"/>
                    </a:cubicBezTo>
                    <a:cubicBezTo>
                      <a:pt x="534" y="65"/>
                      <a:pt x="523" y="56"/>
                      <a:pt x="523" y="56"/>
                    </a:cubicBezTo>
                    <a:cubicBezTo>
                      <a:pt x="519" y="44"/>
                      <a:pt x="509" y="31"/>
                      <a:pt x="498" y="15"/>
                    </a:cubicBezTo>
                    <a:cubicBezTo>
                      <a:pt x="487" y="17"/>
                      <a:pt x="477" y="16"/>
                      <a:pt x="466" y="12"/>
                    </a:cubicBezTo>
                    <a:cubicBezTo>
                      <a:pt x="458" y="0"/>
                      <a:pt x="464" y="3"/>
                      <a:pt x="448" y="5"/>
                    </a:cubicBezTo>
                    <a:cubicBezTo>
                      <a:pt x="441" y="15"/>
                      <a:pt x="428" y="29"/>
                      <a:pt x="424" y="40"/>
                    </a:cubicBezTo>
                    <a:cubicBezTo>
                      <a:pt x="422" y="47"/>
                      <a:pt x="413" y="51"/>
                      <a:pt x="410" y="58"/>
                    </a:cubicBezTo>
                    <a:cubicBezTo>
                      <a:pt x="403" y="74"/>
                      <a:pt x="411" y="67"/>
                      <a:pt x="400" y="74"/>
                    </a:cubicBezTo>
                    <a:cubicBezTo>
                      <a:pt x="396" y="87"/>
                      <a:pt x="394" y="108"/>
                      <a:pt x="384" y="118"/>
                    </a:cubicBezTo>
                    <a:cubicBezTo>
                      <a:pt x="377" y="125"/>
                      <a:pt x="368" y="129"/>
                      <a:pt x="360" y="134"/>
                    </a:cubicBezTo>
                    <a:cubicBezTo>
                      <a:pt x="362" y="147"/>
                      <a:pt x="365" y="159"/>
                      <a:pt x="361" y="171"/>
                    </a:cubicBezTo>
                    <a:cubicBezTo>
                      <a:pt x="360" y="178"/>
                      <a:pt x="359" y="187"/>
                      <a:pt x="354" y="192"/>
                    </a:cubicBezTo>
                    <a:cubicBezTo>
                      <a:pt x="348" y="198"/>
                      <a:pt x="330" y="204"/>
                      <a:pt x="330" y="204"/>
                    </a:cubicBezTo>
                    <a:cubicBezTo>
                      <a:pt x="316" y="202"/>
                      <a:pt x="314" y="195"/>
                      <a:pt x="303" y="188"/>
                    </a:cubicBezTo>
                    <a:cubicBezTo>
                      <a:pt x="289" y="161"/>
                      <a:pt x="235" y="183"/>
                      <a:pt x="190" y="174"/>
                    </a:cubicBezTo>
                    <a:cubicBezTo>
                      <a:pt x="179" y="175"/>
                      <a:pt x="167" y="175"/>
                      <a:pt x="156" y="176"/>
                    </a:cubicBezTo>
                    <a:cubicBezTo>
                      <a:pt x="144" y="180"/>
                      <a:pt x="129" y="193"/>
                      <a:pt x="121" y="201"/>
                    </a:cubicBezTo>
                    <a:cubicBezTo>
                      <a:pt x="116" y="209"/>
                      <a:pt x="111" y="231"/>
                      <a:pt x="106" y="239"/>
                    </a:cubicBezTo>
                    <a:cubicBezTo>
                      <a:pt x="101" y="248"/>
                      <a:pt x="91" y="242"/>
                      <a:pt x="82" y="245"/>
                    </a:cubicBezTo>
                    <a:cubicBezTo>
                      <a:pt x="76" y="253"/>
                      <a:pt x="73" y="276"/>
                      <a:pt x="73" y="287"/>
                    </a:cubicBezTo>
                    <a:cubicBezTo>
                      <a:pt x="75" y="296"/>
                      <a:pt x="74" y="303"/>
                      <a:pt x="76" y="312"/>
                    </a:cubicBezTo>
                    <a:cubicBezTo>
                      <a:pt x="78" y="332"/>
                      <a:pt x="83" y="342"/>
                      <a:pt x="88" y="359"/>
                    </a:cubicBezTo>
                    <a:cubicBezTo>
                      <a:pt x="90" y="366"/>
                      <a:pt x="97" y="383"/>
                      <a:pt x="99" y="390"/>
                    </a:cubicBezTo>
                    <a:cubicBezTo>
                      <a:pt x="103" y="404"/>
                      <a:pt x="110" y="426"/>
                      <a:pt x="111" y="444"/>
                    </a:cubicBezTo>
                    <a:cubicBezTo>
                      <a:pt x="110" y="461"/>
                      <a:pt x="107" y="476"/>
                      <a:pt x="102" y="492"/>
                    </a:cubicBezTo>
                    <a:cubicBezTo>
                      <a:pt x="104" y="510"/>
                      <a:pt x="99" y="495"/>
                      <a:pt x="99" y="513"/>
                    </a:cubicBezTo>
                    <a:cubicBezTo>
                      <a:pt x="97" y="521"/>
                      <a:pt x="90" y="545"/>
                      <a:pt x="86" y="554"/>
                    </a:cubicBezTo>
                    <a:cubicBezTo>
                      <a:pt x="78" y="558"/>
                      <a:pt x="76" y="565"/>
                      <a:pt x="74" y="572"/>
                    </a:cubicBezTo>
                    <a:cubicBezTo>
                      <a:pt x="65" y="598"/>
                      <a:pt x="58" y="636"/>
                      <a:pt x="34" y="652"/>
                    </a:cubicBezTo>
                    <a:cubicBezTo>
                      <a:pt x="29" y="660"/>
                      <a:pt x="28" y="662"/>
                      <a:pt x="22" y="669"/>
                    </a:cubicBezTo>
                    <a:cubicBezTo>
                      <a:pt x="19" y="673"/>
                      <a:pt x="6" y="684"/>
                      <a:pt x="6" y="684"/>
                    </a:cubicBezTo>
                    <a:cubicBezTo>
                      <a:pt x="12" y="693"/>
                      <a:pt x="10" y="694"/>
                      <a:pt x="8" y="704"/>
                    </a:cubicBezTo>
                    <a:cubicBezTo>
                      <a:pt x="8" y="711"/>
                      <a:pt x="12" y="712"/>
                      <a:pt x="10" y="718"/>
                    </a:cubicBezTo>
                    <a:cubicBezTo>
                      <a:pt x="4" y="722"/>
                      <a:pt x="3" y="741"/>
                      <a:pt x="1" y="747"/>
                    </a:cubicBezTo>
                    <a:cubicBezTo>
                      <a:pt x="0" y="755"/>
                      <a:pt x="4" y="758"/>
                      <a:pt x="6" y="764"/>
                    </a:cubicBezTo>
                    <a:cubicBezTo>
                      <a:pt x="7" y="768"/>
                      <a:pt x="8" y="772"/>
                      <a:pt x="10" y="776"/>
                    </a:cubicBezTo>
                    <a:cubicBezTo>
                      <a:pt x="13" y="780"/>
                      <a:pt x="18" y="788"/>
                      <a:pt x="18" y="788"/>
                    </a:cubicBezTo>
                    <a:cubicBezTo>
                      <a:pt x="16" y="794"/>
                      <a:pt x="12" y="798"/>
                      <a:pt x="12" y="80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41" name="Freeform 146"/>
              <p:cNvSpPr>
                <a:spLocks noChangeAspect="1"/>
              </p:cNvSpPr>
              <p:nvPr/>
            </p:nvSpPr>
            <p:spPr bwMode="auto">
              <a:xfrm>
                <a:off x="2758" y="1707"/>
                <a:ext cx="460" cy="494"/>
              </a:xfrm>
              <a:custGeom>
                <a:avLst/>
                <a:gdLst>
                  <a:gd name="T0" fmla="*/ 3 w 551"/>
                  <a:gd name="T1" fmla="*/ 2 h 595"/>
                  <a:gd name="T2" fmla="*/ 3 w 551"/>
                  <a:gd name="T3" fmla="*/ 2 h 595"/>
                  <a:gd name="T4" fmla="*/ 3 w 551"/>
                  <a:gd name="T5" fmla="*/ 2 h 595"/>
                  <a:gd name="T6" fmla="*/ 3 w 551"/>
                  <a:gd name="T7" fmla="*/ 2 h 595"/>
                  <a:gd name="T8" fmla="*/ 3 w 551"/>
                  <a:gd name="T9" fmla="*/ 2 h 595"/>
                  <a:gd name="T10" fmla="*/ 3 w 551"/>
                  <a:gd name="T11" fmla="*/ 2 h 595"/>
                  <a:gd name="T12" fmla="*/ 3 w 551"/>
                  <a:gd name="T13" fmla="*/ 2 h 595"/>
                  <a:gd name="T14" fmla="*/ 3 w 551"/>
                  <a:gd name="T15" fmla="*/ 2 h 595"/>
                  <a:gd name="T16" fmla="*/ 3 w 551"/>
                  <a:gd name="T17" fmla="*/ 2 h 595"/>
                  <a:gd name="T18" fmla="*/ 3 w 551"/>
                  <a:gd name="T19" fmla="*/ 2 h 595"/>
                  <a:gd name="T20" fmla="*/ 3 w 551"/>
                  <a:gd name="T21" fmla="*/ 2 h 595"/>
                  <a:gd name="T22" fmla="*/ 3 w 551"/>
                  <a:gd name="T23" fmla="*/ 2 h 595"/>
                  <a:gd name="T24" fmla="*/ 3 w 551"/>
                  <a:gd name="T25" fmla="*/ 2 h 595"/>
                  <a:gd name="T26" fmla="*/ 3 w 551"/>
                  <a:gd name="T27" fmla="*/ 2 h 595"/>
                  <a:gd name="T28" fmla="*/ 3 w 551"/>
                  <a:gd name="T29" fmla="*/ 2 h 595"/>
                  <a:gd name="T30" fmla="*/ 3 w 551"/>
                  <a:gd name="T31" fmla="*/ 2 h 595"/>
                  <a:gd name="T32" fmla="*/ 3 w 551"/>
                  <a:gd name="T33" fmla="*/ 2 h 595"/>
                  <a:gd name="T34" fmla="*/ 3 w 551"/>
                  <a:gd name="T35" fmla="*/ 2 h 595"/>
                  <a:gd name="T36" fmla="*/ 3 w 551"/>
                  <a:gd name="T37" fmla="*/ 2 h 595"/>
                  <a:gd name="T38" fmla="*/ 3 w 551"/>
                  <a:gd name="T39" fmla="*/ 2 h 595"/>
                  <a:gd name="T40" fmla="*/ 3 w 551"/>
                  <a:gd name="T41" fmla="*/ 2 h 595"/>
                  <a:gd name="T42" fmla="*/ 3 w 551"/>
                  <a:gd name="T43" fmla="*/ 2 h 595"/>
                  <a:gd name="T44" fmla="*/ 3 w 551"/>
                  <a:gd name="T45" fmla="*/ 2 h 595"/>
                  <a:gd name="T46" fmla="*/ 3 w 551"/>
                  <a:gd name="T47" fmla="*/ 2 h 595"/>
                  <a:gd name="T48" fmla="*/ 3 w 551"/>
                  <a:gd name="T49" fmla="*/ 2 h 595"/>
                  <a:gd name="T50" fmla="*/ 3 w 551"/>
                  <a:gd name="T51" fmla="*/ 2 h 595"/>
                  <a:gd name="T52" fmla="*/ 3 w 551"/>
                  <a:gd name="T53" fmla="*/ 2 h 595"/>
                  <a:gd name="T54" fmla="*/ 3 w 551"/>
                  <a:gd name="T55" fmla="*/ 2 h 595"/>
                  <a:gd name="T56" fmla="*/ 3 w 551"/>
                  <a:gd name="T57" fmla="*/ 0 h 595"/>
                  <a:gd name="T58" fmla="*/ 3 w 551"/>
                  <a:gd name="T59" fmla="*/ 2 h 595"/>
                  <a:gd name="T60" fmla="*/ 3 w 551"/>
                  <a:gd name="T61" fmla="*/ 2 h 595"/>
                  <a:gd name="T62" fmla="*/ 3 w 551"/>
                  <a:gd name="T63" fmla="*/ 2 h 59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551"/>
                  <a:gd name="T97" fmla="*/ 0 h 595"/>
                  <a:gd name="T98" fmla="*/ 551 w 551"/>
                  <a:gd name="T99" fmla="*/ 595 h 59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551" h="595">
                    <a:moveTo>
                      <a:pt x="0" y="105"/>
                    </a:moveTo>
                    <a:cubicBezTo>
                      <a:pt x="3" y="110"/>
                      <a:pt x="3" y="116"/>
                      <a:pt x="6" y="121"/>
                    </a:cubicBezTo>
                    <a:cubicBezTo>
                      <a:pt x="8" y="132"/>
                      <a:pt x="10" y="133"/>
                      <a:pt x="18" y="141"/>
                    </a:cubicBezTo>
                    <a:cubicBezTo>
                      <a:pt x="21" y="144"/>
                      <a:pt x="21" y="149"/>
                      <a:pt x="24" y="153"/>
                    </a:cubicBezTo>
                    <a:cubicBezTo>
                      <a:pt x="34" y="166"/>
                      <a:pt x="40" y="181"/>
                      <a:pt x="54" y="190"/>
                    </a:cubicBezTo>
                    <a:cubicBezTo>
                      <a:pt x="62" y="203"/>
                      <a:pt x="77" y="201"/>
                      <a:pt x="90" y="202"/>
                    </a:cubicBezTo>
                    <a:cubicBezTo>
                      <a:pt x="96" y="203"/>
                      <a:pt x="102" y="203"/>
                      <a:pt x="108" y="205"/>
                    </a:cubicBezTo>
                    <a:cubicBezTo>
                      <a:pt x="114" y="207"/>
                      <a:pt x="119" y="213"/>
                      <a:pt x="126" y="214"/>
                    </a:cubicBezTo>
                    <a:cubicBezTo>
                      <a:pt x="133" y="219"/>
                      <a:pt x="139" y="229"/>
                      <a:pt x="145" y="235"/>
                    </a:cubicBezTo>
                    <a:cubicBezTo>
                      <a:pt x="148" y="238"/>
                      <a:pt x="154" y="244"/>
                      <a:pt x="154" y="244"/>
                    </a:cubicBezTo>
                    <a:cubicBezTo>
                      <a:pt x="158" y="255"/>
                      <a:pt x="156" y="265"/>
                      <a:pt x="162" y="276"/>
                    </a:cubicBezTo>
                    <a:cubicBezTo>
                      <a:pt x="163" y="281"/>
                      <a:pt x="165" y="286"/>
                      <a:pt x="166" y="291"/>
                    </a:cubicBezTo>
                    <a:cubicBezTo>
                      <a:pt x="165" y="310"/>
                      <a:pt x="162" y="325"/>
                      <a:pt x="151" y="340"/>
                    </a:cubicBezTo>
                    <a:cubicBezTo>
                      <a:pt x="149" y="350"/>
                      <a:pt x="142" y="359"/>
                      <a:pt x="136" y="367"/>
                    </a:cubicBezTo>
                    <a:cubicBezTo>
                      <a:pt x="135" y="372"/>
                      <a:pt x="130" y="382"/>
                      <a:pt x="130" y="382"/>
                    </a:cubicBezTo>
                    <a:cubicBezTo>
                      <a:pt x="129" y="388"/>
                      <a:pt x="125" y="395"/>
                      <a:pt x="121" y="400"/>
                    </a:cubicBezTo>
                    <a:cubicBezTo>
                      <a:pt x="120" y="406"/>
                      <a:pt x="118" y="409"/>
                      <a:pt x="115" y="414"/>
                    </a:cubicBezTo>
                    <a:cubicBezTo>
                      <a:pt x="114" y="421"/>
                      <a:pt x="112" y="429"/>
                      <a:pt x="109" y="436"/>
                    </a:cubicBezTo>
                    <a:cubicBezTo>
                      <a:pt x="105" y="458"/>
                      <a:pt x="107" y="475"/>
                      <a:pt x="120" y="493"/>
                    </a:cubicBezTo>
                    <a:cubicBezTo>
                      <a:pt x="123" y="510"/>
                      <a:pt x="124" y="528"/>
                      <a:pt x="129" y="544"/>
                    </a:cubicBezTo>
                    <a:cubicBezTo>
                      <a:pt x="129" y="553"/>
                      <a:pt x="125" y="589"/>
                      <a:pt x="138" y="592"/>
                    </a:cubicBezTo>
                    <a:cubicBezTo>
                      <a:pt x="152" y="591"/>
                      <a:pt x="157" y="595"/>
                      <a:pt x="162" y="583"/>
                    </a:cubicBezTo>
                    <a:cubicBezTo>
                      <a:pt x="164" y="574"/>
                      <a:pt x="164" y="560"/>
                      <a:pt x="174" y="558"/>
                    </a:cubicBezTo>
                    <a:cubicBezTo>
                      <a:pt x="185" y="553"/>
                      <a:pt x="197" y="561"/>
                      <a:pt x="204" y="550"/>
                    </a:cubicBezTo>
                    <a:cubicBezTo>
                      <a:pt x="206" y="540"/>
                      <a:pt x="202" y="530"/>
                      <a:pt x="199" y="520"/>
                    </a:cubicBezTo>
                    <a:cubicBezTo>
                      <a:pt x="200" y="510"/>
                      <a:pt x="200" y="500"/>
                      <a:pt x="204" y="490"/>
                    </a:cubicBezTo>
                    <a:cubicBezTo>
                      <a:pt x="206" y="480"/>
                      <a:pt x="207" y="471"/>
                      <a:pt x="216" y="465"/>
                    </a:cubicBezTo>
                    <a:cubicBezTo>
                      <a:pt x="221" y="459"/>
                      <a:pt x="222" y="454"/>
                      <a:pt x="225" y="447"/>
                    </a:cubicBezTo>
                    <a:cubicBezTo>
                      <a:pt x="227" y="425"/>
                      <a:pt x="241" y="406"/>
                      <a:pt x="264" y="402"/>
                    </a:cubicBezTo>
                    <a:cubicBezTo>
                      <a:pt x="269" y="399"/>
                      <a:pt x="273" y="397"/>
                      <a:pt x="279" y="396"/>
                    </a:cubicBezTo>
                    <a:cubicBezTo>
                      <a:pt x="284" y="393"/>
                      <a:pt x="285" y="389"/>
                      <a:pt x="288" y="384"/>
                    </a:cubicBezTo>
                    <a:cubicBezTo>
                      <a:pt x="291" y="368"/>
                      <a:pt x="310" y="344"/>
                      <a:pt x="324" y="336"/>
                    </a:cubicBezTo>
                    <a:cubicBezTo>
                      <a:pt x="330" y="325"/>
                      <a:pt x="342" y="323"/>
                      <a:pt x="352" y="316"/>
                    </a:cubicBezTo>
                    <a:cubicBezTo>
                      <a:pt x="355" y="310"/>
                      <a:pt x="356" y="307"/>
                      <a:pt x="363" y="306"/>
                    </a:cubicBezTo>
                    <a:cubicBezTo>
                      <a:pt x="370" y="301"/>
                      <a:pt x="379" y="301"/>
                      <a:pt x="387" y="300"/>
                    </a:cubicBezTo>
                    <a:cubicBezTo>
                      <a:pt x="397" y="295"/>
                      <a:pt x="404" y="287"/>
                      <a:pt x="414" y="283"/>
                    </a:cubicBezTo>
                    <a:cubicBezTo>
                      <a:pt x="424" y="284"/>
                      <a:pt x="446" y="290"/>
                      <a:pt x="454" y="279"/>
                    </a:cubicBezTo>
                    <a:cubicBezTo>
                      <a:pt x="453" y="270"/>
                      <a:pt x="452" y="263"/>
                      <a:pt x="456" y="255"/>
                    </a:cubicBezTo>
                    <a:cubicBezTo>
                      <a:pt x="457" y="247"/>
                      <a:pt x="464" y="242"/>
                      <a:pt x="468" y="235"/>
                    </a:cubicBezTo>
                    <a:cubicBezTo>
                      <a:pt x="469" y="228"/>
                      <a:pt x="470" y="224"/>
                      <a:pt x="474" y="219"/>
                    </a:cubicBezTo>
                    <a:cubicBezTo>
                      <a:pt x="477" y="202"/>
                      <a:pt x="494" y="203"/>
                      <a:pt x="508" y="201"/>
                    </a:cubicBezTo>
                    <a:cubicBezTo>
                      <a:pt x="514" y="195"/>
                      <a:pt x="517" y="189"/>
                      <a:pt x="522" y="183"/>
                    </a:cubicBezTo>
                    <a:cubicBezTo>
                      <a:pt x="523" y="165"/>
                      <a:pt x="521" y="170"/>
                      <a:pt x="532" y="162"/>
                    </a:cubicBezTo>
                    <a:cubicBezTo>
                      <a:pt x="536" y="152"/>
                      <a:pt x="535" y="141"/>
                      <a:pt x="540" y="132"/>
                    </a:cubicBezTo>
                    <a:cubicBezTo>
                      <a:pt x="542" y="124"/>
                      <a:pt x="545" y="128"/>
                      <a:pt x="549" y="121"/>
                    </a:cubicBezTo>
                    <a:cubicBezTo>
                      <a:pt x="550" y="113"/>
                      <a:pt x="551" y="110"/>
                      <a:pt x="544" y="106"/>
                    </a:cubicBezTo>
                    <a:cubicBezTo>
                      <a:pt x="539" y="99"/>
                      <a:pt x="536" y="95"/>
                      <a:pt x="529" y="91"/>
                    </a:cubicBezTo>
                    <a:cubicBezTo>
                      <a:pt x="524" y="85"/>
                      <a:pt x="521" y="74"/>
                      <a:pt x="520" y="66"/>
                    </a:cubicBezTo>
                    <a:cubicBezTo>
                      <a:pt x="505" y="64"/>
                      <a:pt x="501" y="84"/>
                      <a:pt x="490" y="88"/>
                    </a:cubicBezTo>
                    <a:cubicBezTo>
                      <a:pt x="480" y="96"/>
                      <a:pt x="460" y="93"/>
                      <a:pt x="448" y="94"/>
                    </a:cubicBezTo>
                    <a:cubicBezTo>
                      <a:pt x="432" y="99"/>
                      <a:pt x="429" y="97"/>
                      <a:pt x="402" y="102"/>
                    </a:cubicBezTo>
                    <a:cubicBezTo>
                      <a:pt x="376" y="101"/>
                      <a:pt x="351" y="92"/>
                      <a:pt x="325" y="90"/>
                    </a:cubicBezTo>
                    <a:cubicBezTo>
                      <a:pt x="310" y="85"/>
                      <a:pt x="296" y="75"/>
                      <a:pt x="283" y="72"/>
                    </a:cubicBezTo>
                    <a:cubicBezTo>
                      <a:pt x="278" y="65"/>
                      <a:pt x="268" y="61"/>
                      <a:pt x="259" y="60"/>
                    </a:cubicBezTo>
                    <a:cubicBezTo>
                      <a:pt x="254" y="56"/>
                      <a:pt x="247" y="50"/>
                      <a:pt x="241" y="49"/>
                    </a:cubicBezTo>
                    <a:cubicBezTo>
                      <a:pt x="239" y="40"/>
                      <a:pt x="226" y="47"/>
                      <a:pt x="217" y="45"/>
                    </a:cubicBezTo>
                    <a:cubicBezTo>
                      <a:pt x="202" y="34"/>
                      <a:pt x="193" y="31"/>
                      <a:pt x="174" y="30"/>
                    </a:cubicBezTo>
                    <a:cubicBezTo>
                      <a:pt x="163" y="19"/>
                      <a:pt x="142" y="12"/>
                      <a:pt x="130" y="0"/>
                    </a:cubicBezTo>
                    <a:cubicBezTo>
                      <a:pt x="126" y="0"/>
                      <a:pt x="123" y="7"/>
                      <a:pt x="115" y="3"/>
                    </a:cubicBezTo>
                    <a:cubicBezTo>
                      <a:pt x="103" y="6"/>
                      <a:pt x="94" y="9"/>
                      <a:pt x="82" y="10"/>
                    </a:cubicBezTo>
                    <a:cubicBezTo>
                      <a:pt x="66" y="15"/>
                      <a:pt x="68" y="20"/>
                      <a:pt x="55" y="28"/>
                    </a:cubicBezTo>
                    <a:cubicBezTo>
                      <a:pt x="47" y="38"/>
                      <a:pt x="40" y="45"/>
                      <a:pt x="30" y="52"/>
                    </a:cubicBezTo>
                    <a:cubicBezTo>
                      <a:pt x="27" y="59"/>
                      <a:pt x="26" y="66"/>
                      <a:pt x="22" y="73"/>
                    </a:cubicBezTo>
                    <a:cubicBezTo>
                      <a:pt x="21" y="81"/>
                      <a:pt x="17" y="92"/>
                      <a:pt x="10" y="97"/>
                    </a:cubicBezTo>
                    <a:cubicBezTo>
                      <a:pt x="8" y="101"/>
                      <a:pt x="5" y="105"/>
                      <a:pt x="0" y="105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42" name="Freeform 147"/>
              <p:cNvSpPr>
                <a:spLocks noChangeAspect="1"/>
              </p:cNvSpPr>
              <p:nvPr/>
            </p:nvSpPr>
            <p:spPr bwMode="auto">
              <a:xfrm>
                <a:off x="2924" y="1663"/>
                <a:ext cx="528" cy="551"/>
              </a:xfrm>
              <a:custGeom>
                <a:avLst/>
                <a:gdLst>
                  <a:gd name="T0" fmla="*/ 2 w 634"/>
                  <a:gd name="T1" fmla="*/ 2 h 663"/>
                  <a:gd name="T2" fmla="*/ 2 w 634"/>
                  <a:gd name="T3" fmla="*/ 2 h 663"/>
                  <a:gd name="T4" fmla="*/ 2 w 634"/>
                  <a:gd name="T5" fmla="*/ 2 h 663"/>
                  <a:gd name="T6" fmla="*/ 2 w 634"/>
                  <a:gd name="T7" fmla="*/ 2 h 663"/>
                  <a:gd name="T8" fmla="*/ 2 w 634"/>
                  <a:gd name="T9" fmla="*/ 2 h 663"/>
                  <a:gd name="T10" fmla="*/ 2 w 634"/>
                  <a:gd name="T11" fmla="*/ 2 h 663"/>
                  <a:gd name="T12" fmla="*/ 2 w 634"/>
                  <a:gd name="T13" fmla="*/ 2 h 663"/>
                  <a:gd name="T14" fmla="*/ 2 w 634"/>
                  <a:gd name="T15" fmla="*/ 2 h 663"/>
                  <a:gd name="T16" fmla="*/ 2 w 634"/>
                  <a:gd name="T17" fmla="*/ 2 h 663"/>
                  <a:gd name="T18" fmla="*/ 2 w 634"/>
                  <a:gd name="T19" fmla="*/ 2 h 663"/>
                  <a:gd name="T20" fmla="*/ 2 w 634"/>
                  <a:gd name="T21" fmla="*/ 2 h 663"/>
                  <a:gd name="T22" fmla="*/ 2 w 634"/>
                  <a:gd name="T23" fmla="*/ 2 h 663"/>
                  <a:gd name="T24" fmla="*/ 2 w 634"/>
                  <a:gd name="T25" fmla="*/ 2 h 663"/>
                  <a:gd name="T26" fmla="*/ 2 w 634"/>
                  <a:gd name="T27" fmla="*/ 2 h 663"/>
                  <a:gd name="T28" fmla="*/ 2 w 634"/>
                  <a:gd name="T29" fmla="*/ 2 h 663"/>
                  <a:gd name="T30" fmla="*/ 2 w 634"/>
                  <a:gd name="T31" fmla="*/ 2 h 663"/>
                  <a:gd name="T32" fmla="*/ 2 w 634"/>
                  <a:gd name="T33" fmla="*/ 2 h 663"/>
                  <a:gd name="T34" fmla="*/ 2 w 634"/>
                  <a:gd name="T35" fmla="*/ 2 h 663"/>
                  <a:gd name="T36" fmla="*/ 2 w 634"/>
                  <a:gd name="T37" fmla="*/ 2 h 663"/>
                  <a:gd name="T38" fmla="*/ 2 w 634"/>
                  <a:gd name="T39" fmla="*/ 2 h 663"/>
                  <a:gd name="T40" fmla="*/ 2 w 634"/>
                  <a:gd name="T41" fmla="*/ 2 h 663"/>
                  <a:gd name="T42" fmla="*/ 2 w 634"/>
                  <a:gd name="T43" fmla="*/ 2 h 663"/>
                  <a:gd name="T44" fmla="*/ 2 w 634"/>
                  <a:gd name="T45" fmla="*/ 2 h 663"/>
                  <a:gd name="T46" fmla="*/ 2 w 634"/>
                  <a:gd name="T47" fmla="*/ 2 h 663"/>
                  <a:gd name="T48" fmla="*/ 2 w 634"/>
                  <a:gd name="T49" fmla="*/ 2 h 663"/>
                  <a:gd name="T50" fmla="*/ 2 w 634"/>
                  <a:gd name="T51" fmla="*/ 2 h 663"/>
                  <a:gd name="T52" fmla="*/ 2 w 634"/>
                  <a:gd name="T53" fmla="*/ 2 h 663"/>
                  <a:gd name="T54" fmla="*/ 2 w 634"/>
                  <a:gd name="T55" fmla="*/ 2 h 663"/>
                  <a:gd name="T56" fmla="*/ 2 w 634"/>
                  <a:gd name="T57" fmla="*/ 2 h 663"/>
                  <a:gd name="T58" fmla="*/ 2 w 634"/>
                  <a:gd name="T59" fmla="*/ 2 h 663"/>
                  <a:gd name="T60" fmla="*/ 2 w 634"/>
                  <a:gd name="T61" fmla="*/ 2 h 663"/>
                  <a:gd name="T62" fmla="*/ 2 w 634"/>
                  <a:gd name="T63" fmla="*/ 2 h 663"/>
                  <a:gd name="T64" fmla="*/ 2 w 634"/>
                  <a:gd name="T65" fmla="*/ 2 h 663"/>
                  <a:gd name="T66" fmla="*/ 2 w 634"/>
                  <a:gd name="T67" fmla="*/ 2 h 663"/>
                  <a:gd name="T68" fmla="*/ 2 w 634"/>
                  <a:gd name="T69" fmla="*/ 2 h 663"/>
                  <a:gd name="T70" fmla="*/ 2 w 634"/>
                  <a:gd name="T71" fmla="*/ 2 h 663"/>
                  <a:gd name="T72" fmla="*/ 2 w 634"/>
                  <a:gd name="T73" fmla="*/ 2 h 66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634"/>
                  <a:gd name="T112" fmla="*/ 0 h 663"/>
                  <a:gd name="T113" fmla="*/ 634 w 634"/>
                  <a:gd name="T114" fmla="*/ 663 h 663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634" h="663">
                    <a:moveTo>
                      <a:pt x="567" y="25"/>
                    </a:moveTo>
                    <a:cubicBezTo>
                      <a:pt x="570" y="28"/>
                      <a:pt x="574" y="30"/>
                      <a:pt x="576" y="34"/>
                    </a:cubicBezTo>
                    <a:cubicBezTo>
                      <a:pt x="579" y="39"/>
                      <a:pt x="581" y="46"/>
                      <a:pt x="585" y="52"/>
                    </a:cubicBezTo>
                    <a:cubicBezTo>
                      <a:pt x="586" y="59"/>
                      <a:pt x="586" y="66"/>
                      <a:pt x="583" y="73"/>
                    </a:cubicBezTo>
                    <a:cubicBezTo>
                      <a:pt x="582" y="78"/>
                      <a:pt x="574" y="87"/>
                      <a:pt x="570" y="90"/>
                    </a:cubicBezTo>
                    <a:cubicBezTo>
                      <a:pt x="567" y="92"/>
                      <a:pt x="561" y="97"/>
                      <a:pt x="561" y="97"/>
                    </a:cubicBezTo>
                    <a:cubicBezTo>
                      <a:pt x="555" y="107"/>
                      <a:pt x="548" y="107"/>
                      <a:pt x="562" y="117"/>
                    </a:cubicBezTo>
                    <a:cubicBezTo>
                      <a:pt x="568" y="129"/>
                      <a:pt x="567" y="138"/>
                      <a:pt x="579" y="145"/>
                    </a:cubicBezTo>
                    <a:cubicBezTo>
                      <a:pt x="582" y="150"/>
                      <a:pt x="585" y="153"/>
                      <a:pt x="586" y="159"/>
                    </a:cubicBezTo>
                    <a:cubicBezTo>
                      <a:pt x="589" y="210"/>
                      <a:pt x="589" y="188"/>
                      <a:pt x="603" y="222"/>
                    </a:cubicBezTo>
                    <a:cubicBezTo>
                      <a:pt x="605" y="231"/>
                      <a:pt x="613" y="231"/>
                      <a:pt x="622" y="232"/>
                    </a:cubicBezTo>
                    <a:cubicBezTo>
                      <a:pt x="628" y="234"/>
                      <a:pt x="630" y="236"/>
                      <a:pt x="634" y="241"/>
                    </a:cubicBezTo>
                    <a:cubicBezTo>
                      <a:pt x="628" y="246"/>
                      <a:pt x="623" y="252"/>
                      <a:pt x="616" y="256"/>
                    </a:cubicBezTo>
                    <a:cubicBezTo>
                      <a:pt x="605" y="269"/>
                      <a:pt x="582" y="289"/>
                      <a:pt x="565" y="292"/>
                    </a:cubicBezTo>
                    <a:cubicBezTo>
                      <a:pt x="551" y="290"/>
                      <a:pt x="566" y="294"/>
                      <a:pt x="555" y="286"/>
                    </a:cubicBezTo>
                    <a:cubicBezTo>
                      <a:pt x="548" y="282"/>
                      <a:pt x="539" y="284"/>
                      <a:pt x="531" y="283"/>
                    </a:cubicBezTo>
                    <a:cubicBezTo>
                      <a:pt x="525" y="275"/>
                      <a:pt x="521" y="269"/>
                      <a:pt x="511" y="267"/>
                    </a:cubicBezTo>
                    <a:cubicBezTo>
                      <a:pt x="502" y="268"/>
                      <a:pt x="498" y="269"/>
                      <a:pt x="490" y="271"/>
                    </a:cubicBezTo>
                    <a:cubicBezTo>
                      <a:pt x="483" y="276"/>
                      <a:pt x="480" y="279"/>
                      <a:pt x="475" y="286"/>
                    </a:cubicBezTo>
                    <a:cubicBezTo>
                      <a:pt x="474" y="293"/>
                      <a:pt x="475" y="301"/>
                      <a:pt x="471" y="306"/>
                    </a:cubicBezTo>
                    <a:cubicBezTo>
                      <a:pt x="461" y="319"/>
                      <a:pt x="449" y="340"/>
                      <a:pt x="433" y="343"/>
                    </a:cubicBezTo>
                    <a:cubicBezTo>
                      <a:pt x="416" y="351"/>
                      <a:pt x="403" y="363"/>
                      <a:pt x="390" y="376"/>
                    </a:cubicBezTo>
                    <a:cubicBezTo>
                      <a:pt x="382" y="397"/>
                      <a:pt x="372" y="391"/>
                      <a:pt x="349" y="393"/>
                    </a:cubicBezTo>
                    <a:cubicBezTo>
                      <a:pt x="336" y="395"/>
                      <a:pt x="325" y="407"/>
                      <a:pt x="319" y="418"/>
                    </a:cubicBezTo>
                    <a:cubicBezTo>
                      <a:pt x="318" y="425"/>
                      <a:pt x="316" y="433"/>
                      <a:pt x="312" y="439"/>
                    </a:cubicBezTo>
                    <a:cubicBezTo>
                      <a:pt x="308" y="461"/>
                      <a:pt x="315" y="488"/>
                      <a:pt x="333" y="502"/>
                    </a:cubicBezTo>
                    <a:cubicBezTo>
                      <a:pt x="336" y="507"/>
                      <a:pt x="345" y="514"/>
                      <a:pt x="345" y="514"/>
                    </a:cubicBezTo>
                    <a:cubicBezTo>
                      <a:pt x="349" y="520"/>
                      <a:pt x="351" y="526"/>
                      <a:pt x="354" y="532"/>
                    </a:cubicBezTo>
                    <a:cubicBezTo>
                      <a:pt x="355" y="538"/>
                      <a:pt x="357" y="544"/>
                      <a:pt x="360" y="550"/>
                    </a:cubicBezTo>
                    <a:cubicBezTo>
                      <a:pt x="363" y="563"/>
                      <a:pt x="367" y="576"/>
                      <a:pt x="358" y="589"/>
                    </a:cubicBezTo>
                    <a:cubicBezTo>
                      <a:pt x="355" y="606"/>
                      <a:pt x="336" y="622"/>
                      <a:pt x="319" y="625"/>
                    </a:cubicBezTo>
                    <a:cubicBezTo>
                      <a:pt x="307" y="625"/>
                      <a:pt x="283" y="621"/>
                      <a:pt x="270" y="627"/>
                    </a:cubicBezTo>
                    <a:cubicBezTo>
                      <a:pt x="267" y="632"/>
                      <a:pt x="263" y="633"/>
                      <a:pt x="258" y="636"/>
                    </a:cubicBezTo>
                    <a:cubicBezTo>
                      <a:pt x="241" y="635"/>
                      <a:pt x="225" y="632"/>
                      <a:pt x="208" y="630"/>
                    </a:cubicBezTo>
                    <a:cubicBezTo>
                      <a:pt x="201" y="630"/>
                      <a:pt x="194" y="630"/>
                      <a:pt x="187" y="631"/>
                    </a:cubicBezTo>
                    <a:cubicBezTo>
                      <a:pt x="182" y="632"/>
                      <a:pt x="175" y="647"/>
                      <a:pt x="163" y="649"/>
                    </a:cubicBezTo>
                    <a:cubicBezTo>
                      <a:pt x="156" y="652"/>
                      <a:pt x="150" y="650"/>
                      <a:pt x="144" y="655"/>
                    </a:cubicBezTo>
                    <a:cubicBezTo>
                      <a:pt x="141" y="663"/>
                      <a:pt x="138" y="663"/>
                      <a:pt x="132" y="657"/>
                    </a:cubicBezTo>
                    <a:cubicBezTo>
                      <a:pt x="127" y="645"/>
                      <a:pt x="136" y="627"/>
                      <a:pt x="121" y="624"/>
                    </a:cubicBezTo>
                    <a:cubicBezTo>
                      <a:pt x="112" y="620"/>
                      <a:pt x="102" y="619"/>
                      <a:pt x="93" y="616"/>
                    </a:cubicBezTo>
                    <a:cubicBezTo>
                      <a:pt x="69" y="617"/>
                      <a:pt x="55" y="620"/>
                      <a:pt x="33" y="616"/>
                    </a:cubicBezTo>
                    <a:cubicBezTo>
                      <a:pt x="28" y="615"/>
                      <a:pt x="25" y="610"/>
                      <a:pt x="19" y="609"/>
                    </a:cubicBezTo>
                    <a:cubicBezTo>
                      <a:pt x="15" y="607"/>
                      <a:pt x="10" y="606"/>
                      <a:pt x="6" y="604"/>
                    </a:cubicBezTo>
                    <a:cubicBezTo>
                      <a:pt x="4" y="584"/>
                      <a:pt x="0" y="562"/>
                      <a:pt x="6" y="543"/>
                    </a:cubicBezTo>
                    <a:cubicBezTo>
                      <a:pt x="7" y="532"/>
                      <a:pt x="8" y="522"/>
                      <a:pt x="18" y="516"/>
                    </a:cubicBezTo>
                    <a:cubicBezTo>
                      <a:pt x="21" y="511"/>
                      <a:pt x="25" y="508"/>
                      <a:pt x="27" y="502"/>
                    </a:cubicBezTo>
                    <a:cubicBezTo>
                      <a:pt x="28" y="496"/>
                      <a:pt x="30" y="489"/>
                      <a:pt x="33" y="483"/>
                    </a:cubicBezTo>
                    <a:cubicBezTo>
                      <a:pt x="35" y="471"/>
                      <a:pt x="48" y="458"/>
                      <a:pt x="60" y="456"/>
                    </a:cubicBezTo>
                    <a:cubicBezTo>
                      <a:pt x="71" y="451"/>
                      <a:pt x="80" y="449"/>
                      <a:pt x="90" y="442"/>
                    </a:cubicBezTo>
                    <a:cubicBezTo>
                      <a:pt x="85" y="430"/>
                      <a:pt x="96" y="426"/>
                      <a:pt x="99" y="420"/>
                    </a:cubicBezTo>
                    <a:cubicBezTo>
                      <a:pt x="100" y="413"/>
                      <a:pt x="102" y="412"/>
                      <a:pt x="108" y="408"/>
                    </a:cubicBezTo>
                    <a:cubicBezTo>
                      <a:pt x="110" y="399"/>
                      <a:pt x="114" y="398"/>
                      <a:pt x="121" y="393"/>
                    </a:cubicBezTo>
                    <a:cubicBezTo>
                      <a:pt x="128" y="382"/>
                      <a:pt x="142" y="373"/>
                      <a:pt x="154" y="367"/>
                    </a:cubicBezTo>
                    <a:cubicBezTo>
                      <a:pt x="158" y="359"/>
                      <a:pt x="164" y="357"/>
                      <a:pt x="172" y="355"/>
                    </a:cubicBezTo>
                    <a:cubicBezTo>
                      <a:pt x="178" y="352"/>
                      <a:pt x="188" y="349"/>
                      <a:pt x="195" y="348"/>
                    </a:cubicBezTo>
                    <a:cubicBezTo>
                      <a:pt x="211" y="328"/>
                      <a:pt x="226" y="338"/>
                      <a:pt x="250" y="336"/>
                    </a:cubicBezTo>
                    <a:cubicBezTo>
                      <a:pt x="256" y="335"/>
                      <a:pt x="252" y="330"/>
                      <a:pt x="255" y="324"/>
                    </a:cubicBezTo>
                    <a:cubicBezTo>
                      <a:pt x="256" y="307"/>
                      <a:pt x="261" y="297"/>
                      <a:pt x="271" y="283"/>
                    </a:cubicBezTo>
                    <a:cubicBezTo>
                      <a:pt x="274" y="253"/>
                      <a:pt x="286" y="256"/>
                      <a:pt x="306" y="252"/>
                    </a:cubicBezTo>
                    <a:cubicBezTo>
                      <a:pt x="314" y="248"/>
                      <a:pt x="318" y="244"/>
                      <a:pt x="324" y="237"/>
                    </a:cubicBezTo>
                    <a:cubicBezTo>
                      <a:pt x="316" y="225"/>
                      <a:pt x="333" y="219"/>
                      <a:pt x="339" y="201"/>
                    </a:cubicBezTo>
                    <a:cubicBezTo>
                      <a:pt x="340" y="190"/>
                      <a:pt x="341" y="180"/>
                      <a:pt x="351" y="174"/>
                    </a:cubicBezTo>
                    <a:cubicBezTo>
                      <a:pt x="353" y="162"/>
                      <a:pt x="346" y="153"/>
                      <a:pt x="336" y="147"/>
                    </a:cubicBezTo>
                    <a:cubicBezTo>
                      <a:pt x="333" y="141"/>
                      <a:pt x="334" y="139"/>
                      <a:pt x="328" y="136"/>
                    </a:cubicBezTo>
                    <a:cubicBezTo>
                      <a:pt x="317" y="122"/>
                      <a:pt x="325" y="102"/>
                      <a:pt x="342" y="99"/>
                    </a:cubicBezTo>
                    <a:cubicBezTo>
                      <a:pt x="347" y="96"/>
                      <a:pt x="351" y="94"/>
                      <a:pt x="357" y="93"/>
                    </a:cubicBezTo>
                    <a:cubicBezTo>
                      <a:pt x="363" y="90"/>
                      <a:pt x="369" y="88"/>
                      <a:pt x="375" y="84"/>
                    </a:cubicBezTo>
                    <a:cubicBezTo>
                      <a:pt x="378" y="70"/>
                      <a:pt x="377" y="57"/>
                      <a:pt x="393" y="54"/>
                    </a:cubicBezTo>
                    <a:cubicBezTo>
                      <a:pt x="399" y="50"/>
                      <a:pt x="405" y="47"/>
                      <a:pt x="411" y="43"/>
                    </a:cubicBezTo>
                    <a:cubicBezTo>
                      <a:pt x="423" y="27"/>
                      <a:pt x="437" y="10"/>
                      <a:pt x="459" y="6"/>
                    </a:cubicBezTo>
                    <a:cubicBezTo>
                      <a:pt x="464" y="2"/>
                      <a:pt x="468" y="1"/>
                      <a:pt x="475" y="0"/>
                    </a:cubicBezTo>
                    <a:cubicBezTo>
                      <a:pt x="485" y="1"/>
                      <a:pt x="484" y="11"/>
                      <a:pt x="493" y="12"/>
                    </a:cubicBezTo>
                    <a:cubicBezTo>
                      <a:pt x="508" y="13"/>
                      <a:pt x="522" y="13"/>
                      <a:pt x="537" y="13"/>
                    </a:cubicBezTo>
                    <a:cubicBezTo>
                      <a:pt x="545" y="19"/>
                      <a:pt x="550" y="26"/>
                      <a:pt x="561" y="28"/>
                    </a:cubicBezTo>
                    <a:cubicBezTo>
                      <a:pt x="568" y="27"/>
                      <a:pt x="567" y="29"/>
                      <a:pt x="567" y="25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43" name="Freeform 148"/>
              <p:cNvSpPr>
                <a:spLocks noChangeAspect="1"/>
              </p:cNvSpPr>
              <p:nvPr/>
            </p:nvSpPr>
            <p:spPr bwMode="auto">
              <a:xfrm>
                <a:off x="3036" y="1874"/>
                <a:ext cx="512" cy="492"/>
              </a:xfrm>
              <a:custGeom>
                <a:avLst/>
                <a:gdLst>
                  <a:gd name="T0" fmla="*/ 3 w 612"/>
                  <a:gd name="T1" fmla="*/ 3 h 590"/>
                  <a:gd name="T2" fmla="*/ 3 w 612"/>
                  <a:gd name="T3" fmla="*/ 3 h 590"/>
                  <a:gd name="T4" fmla="*/ 3 w 612"/>
                  <a:gd name="T5" fmla="*/ 3 h 590"/>
                  <a:gd name="T6" fmla="*/ 3 w 612"/>
                  <a:gd name="T7" fmla="*/ 3 h 590"/>
                  <a:gd name="T8" fmla="*/ 3 w 612"/>
                  <a:gd name="T9" fmla="*/ 3 h 590"/>
                  <a:gd name="T10" fmla="*/ 3 w 612"/>
                  <a:gd name="T11" fmla="*/ 3 h 590"/>
                  <a:gd name="T12" fmla="*/ 3 w 612"/>
                  <a:gd name="T13" fmla="*/ 3 h 590"/>
                  <a:gd name="T14" fmla="*/ 3 w 612"/>
                  <a:gd name="T15" fmla="*/ 3 h 590"/>
                  <a:gd name="T16" fmla="*/ 3 w 612"/>
                  <a:gd name="T17" fmla="*/ 3 h 590"/>
                  <a:gd name="T18" fmla="*/ 3 w 612"/>
                  <a:gd name="T19" fmla="*/ 3 h 590"/>
                  <a:gd name="T20" fmla="*/ 3 w 612"/>
                  <a:gd name="T21" fmla="*/ 3 h 590"/>
                  <a:gd name="T22" fmla="*/ 3 w 612"/>
                  <a:gd name="T23" fmla="*/ 3 h 590"/>
                  <a:gd name="T24" fmla="*/ 3 w 612"/>
                  <a:gd name="T25" fmla="*/ 3 h 590"/>
                  <a:gd name="T26" fmla="*/ 3 w 612"/>
                  <a:gd name="T27" fmla="*/ 3 h 590"/>
                  <a:gd name="T28" fmla="*/ 3 w 612"/>
                  <a:gd name="T29" fmla="*/ 3 h 590"/>
                  <a:gd name="T30" fmla="*/ 3 w 612"/>
                  <a:gd name="T31" fmla="*/ 3 h 590"/>
                  <a:gd name="T32" fmla="*/ 3 w 612"/>
                  <a:gd name="T33" fmla="*/ 3 h 590"/>
                  <a:gd name="T34" fmla="*/ 3 w 612"/>
                  <a:gd name="T35" fmla="*/ 3 h 590"/>
                  <a:gd name="T36" fmla="*/ 0 w 612"/>
                  <a:gd name="T37" fmla="*/ 3 h 590"/>
                  <a:gd name="T38" fmla="*/ 3 w 612"/>
                  <a:gd name="T39" fmla="*/ 3 h 590"/>
                  <a:gd name="T40" fmla="*/ 3 w 612"/>
                  <a:gd name="T41" fmla="*/ 3 h 590"/>
                  <a:gd name="T42" fmla="*/ 3 w 612"/>
                  <a:gd name="T43" fmla="*/ 3 h 590"/>
                  <a:gd name="T44" fmla="*/ 3 w 612"/>
                  <a:gd name="T45" fmla="*/ 3 h 590"/>
                  <a:gd name="T46" fmla="*/ 3 w 612"/>
                  <a:gd name="T47" fmla="*/ 3 h 590"/>
                  <a:gd name="T48" fmla="*/ 3 w 612"/>
                  <a:gd name="T49" fmla="*/ 3 h 590"/>
                  <a:gd name="T50" fmla="*/ 3 w 612"/>
                  <a:gd name="T51" fmla="*/ 3 h 590"/>
                  <a:gd name="T52" fmla="*/ 3 w 612"/>
                  <a:gd name="T53" fmla="*/ 3 h 590"/>
                  <a:gd name="T54" fmla="*/ 3 w 612"/>
                  <a:gd name="T55" fmla="*/ 3 h 590"/>
                  <a:gd name="T56" fmla="*/ 3 w 612"/>
                  <a:gd name="T57" fmla="*/ 3 h 590"/>
                  <a:gd name="T58" fmla="*/ 3 w 612"/>
                  <a:gd name="T59" fmla="*/ 3 h 590"/>
                  <a:gd name="T60" fmla="*/ 3 w 612"/>
                  <a:gd name="T61" fmla="*/ 3 h 590"/>
                  <a:gd name="T62" fmla="*/ 3 w 612"/>
                  <a:gd name="T63" fmla="*/ 3 h 590"/>
                  <a:gd name="T64" fmla="*/ 3 w 612"/>
                  <a:gd name="T65" fmla="*/ 1 h 59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612"/>
                  <a:gd name="T100" fmla="*/ 0 h 590"/>
                  <a:gd name="T101" fmla="*/ 612 w 612"/>
                  <a:gd name="T102" fmla="*/ 590 h 590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612" h="590">
                    <a:moveTo>
                      <a:pt x="518" y="41"/>
                    </a:moveTo>
                    <a:cubicBezTo>
                      <a:pt x="532" y="51"/>
                      <a:pt x="539" y="58"/>
                      <a:pt x="548" y="73"/>
                    </a:cubicBezTo>
                    <a:cubicBezTo>
                      <a:pt x="551" y="90"/>
                      <a:pt x="549" y="109"/>
                      <a:pt x="557" y="125"/>
                    </a:cubicBezTo>
                    <a:cubicBezTo>
                      <a:pt x="559" y="135"/>
                      <a:pt x="564" y="135"/>
                      <a:pt x="573" y="137"/>
                    </a:cubicBezTo>
                    <a:cubicBezTo>
                      <a:pt x="578" y="138"/>
                      <a:pt x="587" y="140"/>
                      <a:pt x="587" y="140"/>
                    </a:cubicBezTo>
                    <a:cubicBezTo>
                      <a:pt x="593" y="143"/>
                      <a:pt x="596" y="144"/>
                      <a:pt x="597" y="151"/>
                    </a:cubicBezTo>
                    <a:cubicBezTo>
                      <a:pt x="596" y="159"/>
                      <a:pt x="592" y="163"/>
                      <a:pt x="588" y="170"/>
                    </a:cubicBezTo>
                    <a:cubicBezTo>
                      <a:pt x="587" y="173"/>
                      <a:pt x="582" y="175"/>
                      <a:pt x="582" y="178"/>
                    </a:cubicBezTo>
                    <a:cubicBezTo>
                      <a:pt x="581" y="187"/>
                      <a:pt x="584" y="195"/>
                      <a:pt x="591" y="200"/>
                    </a:cubicBezTo>
                    <a:cubicBezTo>
                      <a:pt x="596" y="210"/>
                      <a:pt x="593" y="221"/>
                      <a:pt x="602" y="226"/>
                    </a:cubicBezTo>
                    <a:cubicBezTo>
                      <a:pt x="601" y="245"/>
                      <a:pt x="612" y="256"/>
                      <a:pt x="606" y="275"/>
                    </a:cubicBezTo>
                    <a:cubicBezTo>
                      <a:pt x="604" y="294"/>
                      <a:pt x="606" y="317"/>
                      <a:pt x="597" y="335"/>
                    </a:cubicBezTo>
                    <a:cubicBezTo>
                      <a:pt x="593" y="357"/>
                      <a:pt x="578" y="374"/>
                      <a:pt x="566" y="392"/>
                    </a:cubicBezTo>
                    <a:cubicBezTo>
                      <a:pt x="562" y="398"/>
                      <a:pt x="560" y="405"/>
                      <a:pt x="552" y="407"/>
                    </a:cubicBezTo>
                    <a:cubicBezTo>
                      <a:pt x="547" y="413"/>
                      <a:pt x="541" y="415"/>
                      <a:pt x="534" y="416"/>
                    </a:cubicBezTo>
                    <a:cubicBezTo>
                      <a:pt x="525" y="421"/>
                      <a:pt x="517" y="426"/>
                      <a:pt x="507" y="428"/>
                    </a:cubicBezTo>
                    <a:cubicBezTo>
                      <a:pt x="501" y="432"/>
                      <a:pt x="495" y="436"/>
                      <a:pt x="489" y="440"/>
                    </a:cubicBezTo>
                    <a:cubicBezTo>
                      <a:pt x="479" y="453"/>
                      <a:pt x="466" y="465"/>
                      <a:pt x="456" y="479"/>
                    </a:cubicBezTo>
                    <a:cubicBezTo>
                      <a:pt x="452" y="497"/>
                      <a:pt x="463" y="510"/>
                      <a:pt x="473" y="524"/>
                    </a:cubicBezTo>
                    <a:cubicBezTo>
                      <a:pt x="476" y="538"/>
                      <a:pt x="469" y="553"/>
                      <a:pt x="476" y="566"/>
                    </a:cubicBezTo>
                    <a:cubicBezTo>
                      <a:pt x="477" y="573"/>
                      <a:pt x="478" y="576"/>
                      <a:pt x="471" y="580"/>
                    </a:cubicBezTo>
                    <a:cubicBezTo>
                      <a:pt x="463" y="590"/>
                      <a:pt x="449" y="579"/>
                      <a:pt x="438" y="575"/>
                    </a:cubicBezTo>
                    <a:cubicBezTo>
                      <a:pt x="426" y="577"/>
                      <a:pt x="416" y="580"/>
                      <a:pt x="404" y="581"/>
                    </a:cubicBezTo>
                    <a:cubicBezTo>
                      <a:pt x="397" y="584"/>
                      <a:pt x="395" y="586"/>
                      <a:pt x="387" y="587"/>
                    </a:cubicBezTo>
                    <a:cubicBezTo>
                      <a:pt x="373" y="586"/>
                      <a:pt x="364" y="587"/>
                      <a:pt x="351" y="586"/>
                    </a:cubicBezTo>
                    <a:cubicBezTo>
                      <a:pt x="341" y="587"/>
                      <a:pt x="333" y="586"/>
                      <a:pt x="323" y="587"/>
                    </a:cubicBezTo>
                    <a:cubicBezTo>
                      <a:pt x="317" y="586"/>
                      <a:pt x="312" y="584"/>
                      <a:pt x="306" y="583"/>
                    </a:cubicBezTo>
                    <a:cubicBezTo>
                      <a:pt x="297" y="578"/>
                      <a:pt x="286" y="578"/>
                      <a:pt x="276" y="577"/>
                    </a:cubicBezTo>
                    <a:cubicBezTo>
                      <a:pt x="257" y="578"/>
                      <a:pt x="247" y="573"/>
                      <a:pt x="230" y="571"/>
                    </a:cubicBezTo>
                    <a:cubicBezTo>
                      <a:pt x="218" y="566"/>
                      <a:pt x="202" y="570"/>
                      <a:pt x="188" y="568"/>
                    </a:cubicBezTo>
                    <a:cubicBezTo>
                      <a:pt x="153" y="563"/>
                      <a:pt x="158" y="566"/>
                      <a:pt x="138" y="569"/>
                    </a:cubicBezTo>
                    <a:cubicBezTo>
                      <a:pt x="128" y="574"/>
                      <a:pt x="113" y="570"/>
                      <a:pt x="102" y="569"/>
                    </a:cubicBezTo>
                    <a:cubicBezTo>
                      <a:pt x="89" y="565"/>
                      <a:pt x="84" y="572"/>
                      <a:pt x="74" y="566"/>
                    </a:cubicBezTo>
                    <a:cubicBezTo>
                      <a:pt x="80" y="545"/>
                      <a:pt x="63" y="537"/>
                      <a:pt x="57" y="521"/>
                    </a:cubicBezTo>
                    <a:cubicBezTo>
                      <a:pt x="56" y="512"/>
                      <a:pt x="53" y="505"/>
                      <a:pt x="48" y="497"/>
                    </a:cubicBezTo>
                    <a:cubicBezTo>
                      <a:pt x="46" y="484"/>
                      <a:pt x="38" y="476"/>
                      <a:pt x="27" y="469"/>
                    </a:cubicBezTo>
                    <a:cubicBezTo>
                      <a:pt x="22" y="460"/>
                      <a:pt x="18" y="450"/>
                      <a:pt x="12" y="442"/>
                    </a:cubicBezTo>
                    <a:cubicBezTo>
                      <a:pt x="10" y="432"/>
                      <a:pt x="6" y="423"/>
                      <a:pt x="0" y="415"/>
                    </a:cubicBezTo>
                    <a:cubicBezTo>
                      <a:pt x="2" y="405"/>
                      <a:pt x="10" y="399"/>
                      <a:pt x="20" y="397"/>
                    </a:cubicBezTo>
                    <a:cubicBezTo>
                      <a:pt x="26" y="398"/>
                      <a:pt x="33" y="395"/>
                      <a:pt x="39" y="392"/>
                    </a:cubicBezTo>
                    <a:cubicBezTo>
                      <a:pt x="46" y="382"/>
                      <a:pt x="45" y="379"/>
                      <a:pt x="56" y="377"/>
                    </a:cubicBezTo>
                    <a:cubicBezTo>
                      <a:pt x="62" y="374"/>
                      <a:pt x="103" y="382"/>
                      <a:pt x="107" y="382"/>
                    </a:cubicBezTo>
                    <a:cubicBezTo>
                      <a:pt x="138" y="383"/>
                      <a:pt x="129" y="371"/>
                      <a:pt x="146" y="371"/>
                    </a:cubicBezTo>
                    <a:cubicBezTo>
                      <a:pt x="158" y="374"/>
                      <a:pt x="165" y="370"/>
                      <a:pt x="176" y="373"/>
                    </a:cubicBezTo>
                    <a:cubicBezTo>
                      <a:pt x="189" y="370"/>
                      <a:pt x="200" y="368"/>
                      <a:pt x="210" y="358"/>
                    </a:cubicBezTo>
                    <a:cubicBezTo>
                      <a:pt x="213" y="351"/>
                      <a:pt x="219" y="343"/>
                      <a:pt x="224" y="337"/>
                    </a:cubicBezTo>
                    <a:cubicBezTo>
                      <a:pt x="231" y="314"/>
                      <a:pt x="224" y="298"/>
                      <a:pt x="216" y="278"/>
                    </a:cubicBezTo>
                    <a:cubicBezTo>
                      <a:pt x="214" y="267"/>
                      <a:pt x="207" y="259"/>
                      <a:pt x="198" y="253"/>
                    </a:cubicBezTo>
                    <a:cubicBezTo>
                      <a:pt x="195" y="248"/>
                      <a:pt x="193" y="245"/>
                      <a:pt x="188" y="241"/>
                    </a:cubicBezTo>
                    <a:cubicBezTo>
                      <a:pt x="185" y="233"/>
                      <a:pt x="180" y="226"/>
                      <a:pt x="177" y="218"/>
                    </a:cubicBezTo>
                    <a:cubicBezTo>
                      <a:pt x="175" y="204"/>
                      <a:pt x="169" y="188"/>
                      <a:pt x="179" y="175"/>
                    </a:cubicBezTo>
                    <a:cubicBezTo>
                      <a:pt x="180" y="168"/>
                      <a:pt x="183" y="162"/>
                      <a:pt x="189" y="158"/>
                    </a:cubicBezTo>
                    <a:cubicBezTo>
                      <a:pt x="192" y="152"/>
                      <a:pt x="197" y="146"/>
                      <a:pt x="203" y="145"/>
                    </a:cubicBezTo>
                    <a:cubicBezTo>
                      <a:pt x="214" y="137"/>
                      <a:pt x="229" y="138"/>
                      <a:pt x="242" y="136"/>
                    </a:cubicBezTo>
                    <a:cubicBezTo>
                      <a:pt x="253" y="131"/>
                      <a:pt x="256" y="121"/>
                      <a:pt x="264" y="113"/>
                    </a:cubicBezTo>
                    <a:cubicBezTo>
                      <a:pt x="273" y="104"/>
                      <a:pt x="302" y="84"/>
                      <a:pt x="314" y="82"/>
                    </a:cubicBezTo>
                    <a:cubicBezTo>
                      <a:pt x="325" y="74"/>
                      <a:pt x="324" y="68"/>
                      <a:pt x="332" y="58"/>
                    </a:cubicBezTo>
                    <a:cubicBezTo>
                      <a:pt x="333" y="52"/>
                      <a:pt x="336" y="49"/>
                      <a:pt x="338" y="44"/>
                    </a:cubicBezTo>
                    <a:cubicBezTo>
                      <a:pt x="339" y="35"/>
                      <a:pt x="339" y="28"/>
                      <a:pt x="347" y="23"/>
                    </a:cubicBezTo>
                    <a:cubicBezTo>
                      <a:pt x="351" y="18"/>
                      <a:pt x="353" y="17"/>
                      <a:pt x="359" y="16"/>
                    </a:cubicBezTo>
                    <a:cubicBezTo>
                      <a:pt x="376" y="8"/>
                      <a:pt x="386" y="14"/>
                      <a:pt x="395" y="26"/>
                    </a:cubicBezTo>
                    <a:cubicBezTo>
                      <a:pt x="399" y="33"/>
                      <a:pt x="402" y="32"/>
                      <a:pt x="410" y="31"/>
                    </a:cubicBezTo>
                    <a:cubicBezTo>
                      <a:pt x="422" y="25"/>
                      <a:pt x="416" y="36"/>
                      <a:pt x="429" y="38"/>
                    </a:cubicBezTo>
                    <a:cubicBezTo>
                      <a:pt x="435" y="34"/>
                      <a:pt x="449" y="30"/>
                      <a:pt x="456" y="29"/>
                    </a:cubicBezTo>
                    <a:cubicBezTo>
                      <a:pt x="464" y="23"/>
                      <a:pt x="462" y="18"/>
                      <a:pt x="471" y="13"/>
                    </a:cubicBezTo>
                    <a:cubicBezTo>
                      <a:pt x="475" y="8"/>
                      <a:pt x="478" y="0"/>
                      <a:pt x="485" y="1"/>
                    </a:cubicBezTo>
                    <a:cubicBezTo>
                      <a:pt x="492" y="6"/>
                      <a:pt x="477" y="44"/>
                      <a:pt x="518" y="4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44" name="Freeform 149"/>
              <p:cNvSpPr>
                <a:spLocks noChangeAspect="1"/>
              </p:cNvSpPr>
              <p:nvPr/>
            </p:nvSpPr>
            <p:spPr bwMode="auto">
              <a:xfrm>
                <a:off x="748" y="1663"/>
                <a:ext cx="481" cy="634"/>
              </a:xfrm>
              <a:custGeom>
                <a:avLst/>
                <a:gdLst>
                  <a:gd name="T0" fmla="*/ 3 w 576"/>
                  <a:gd name="T1" fmla="*/ 2 h 762"/>
                  <a:gd name="T2" fmla="*/ 3 w 576"/>
                  <a:gd name="T3" fmla="*/ 2 h 762"/>
                  <a:gd name="T4" fmla="*/ 3 w 576"/>
                  <a:gd name="T5" fmla="*/ 2 h 762"/>
                  <a:gd name="T6" fmla="*/ 3 w 576"/>
                  <a:gd name="T7" fmla="*/ 2 h 762"/>
                  <a:gd name="T8" fmla="*/ 3 w 576"/>
                  <a:gd name="T9" fmla="*/ 2 h 762"/>
                  <a:gd name="T10" fmla="*/ 3 w 576"/>
                  <a:gd name="T11" fmla="*/ 2 h 762"/>
                  <a:gd name="T12" fmla="*/ 3 w 576"/>
                  <a:gd name="T13" fmla="*/ 2 h 762"/>
                  <a:gd name="T14" fmla="*/ 3 w 576"/>
                  <a:gd name="T15" fmla="*/ 2 h 762"/>
                  <a:gd name="T16" fmla="*/ 3 w 576"/>
                  <a:gd name="T17" fmla="*/ 2 h 762"/>
                  <a:gd name="T18" fmla="*/ 0 w 576"/>
                  <a:gd name="T19" fmla="*/ 2 h 762"/>
                  <a:gd name="T20" fmla="*/ 3 w 576"/>
                  <a:gd name="T21" fmla="*/ 2 h 762"/>
                  <a:gd name="T22" fmla="*/ 3 w 576"/>
                  <a:gd name="T23" fmla="*/ 2 h 762"/>
                  <a:gd name="T24" fmla="*/ 3 w 576"/>
                  <a:gd name="T25" fmla="*/ 2 h 762"/>
                  <a:gd name="T26" fmla="*/ 3 w 576"/>
                  <a:gd name="T27" fmla="*/ 2 h 762"/>
                  <a:gd name="T28" fmla="*/ 3 w 576"/>
                  <a:gd name="T29" fmla="*/ 2 h 762"/>
                  <a:gd name="T30" fmla="*/ 3 w 576"/>
                  <a:gd name="T31" fmla="*/ 2 h 762"/>
                  <a:gd name="T32" fmla="*/ 3 w 576"/>
                  <a:gd name="T33" fmla="*/ 2 h 762"/>
                  <a:gd name="T34" fmla="*/ 3 w 576"/>
                  <a:gd name="T35" fmla="*/ 2 h 762"/>
                  <a:gd name="T36" fmla="*/ 3 w 576"/>
                  <a:gd name="T37" fmla="*/ 2 h 762"/>
                  <a:gd name="T38" fmla="*/ 3 w 576"/>
                  <a:gd name="T39" fmla="*/ 2 h 762"/>
                  <a:gd name="T40" fmla="*/ 3 w 576"/>
                  <a:gd name="T41" fmla="*/ 2 h 762"/>
                  <a:gd name="T42" fmla="*/ 3 w 576"/>
                  <a:gd name="T43" fmla="*/ 2 h 762"/>
                  <a:gd name="T44" fmla="*/ 3 w 576"/>
                  <a:gd name="T45" fmla="*/ 2 h 762"/>
                  <a:gd name="T46" fmla="*/ 3 w 576"/>
                  <a:gd name="T47" fmla="*/ 2 h 762"/>
                  <a:gd name="T48" fmla="*/ 3 w 576"/>
                  <a:gd name="T49" fmla="*/ 2 h 762"/>
                  <a:gd name="T50" fmla="*/ 3 w 576"/>
                  <a:gd name="T51" fmla="*/ 2 h 762"/>
                  <a:gd name="T52" fmla="*/ 3 w 576"/>
                  <a:gd name="T53" fmla="*/ 2 h 762"/>
                  <a:gd name="T54" fmla="*/ 3 w 576"/>
                  <a:gd name="T55" fmla="*/ 2 h 762"/>
                  <a:gd name="T56" fmla="*/ 3 w 576"/>
                  <a:gd name="T57" fmla="*/ 2 h 762"/>
                  <a:gd name="T58" fmla="*/ 3 w 576"/>
                  <a:gd name="T59" fmla="*/ 2 h 762"/>
                  <a:gd name="T60" fmla="*/ 3 w 576"/>
                  <a:gd name="T61" fmla="*/ 2 h 762"/>
                  <a:gd name="T62" fmla="*/ 3 w 576"/>
                  <a:gd name="T63" fmla="*/ 2 h 762"/>
                  <a:gd name="T64" fmla="*/ 3 w 576"/>
                  <a:gd name="T65" fmla="*/ 2 h 762"/>
                  <a:gd name="T66" fmla="*/ 3 w 576"/>
                  <a:gd name="T67" fmla="*/ 2 h 762"/>
                  <a:gd name="T68" fmla="*/ 3 w 576"/>
                  <a:gd name="T69" fmla="*/ 2 h 762"/>
                  <a:gd name="T70" fmla="*/ 3 w 576"/>
                  <a:gd name="T71" fmla="*/ 0 h 762"/>
                  <a:gd name="T72" fmla="*/ 3 w 576"/>
                  <a:gd name="T73" fmla="*/ 2 h 76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576"/>
                  <a:gd name="T112" fmla="*/ 0 h 762"/>
                  <a:gd name="T113" fmla="*/ 576 w 576"/>
                  <a:gd name="T114" fmla="*/ 762 h 76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576" h="762">
                    <a:moveTo>
                      <a:pt x="177" y="22"/>
                    </a:moveTo>
                    <a:cubicBezTo>
                      <a:pt x="176" y="25"/>
                      <a:pt x="174" y="28"/>
                      <a:pt x="174" y="31"/>
                    </a:cubicBezTo>
                    <a:cubicBezTo>
                      <a:pt x="174" y="42"/>
                      <a:pt x="198" y="64"/>
                      <a:pt x="203" y="75"/>
                    </a:cubicBezTo>
                    <a:cubicBezTo>
                      <a:pt x="204" y="83"/>
                      <a:pt x="200" y="88"/>
                      <a:pt x="195" y="94"/>
                    </a:cubicBezTo>
                    <a:cubicBezTo>
                      <a:pt x="192" y="111"/>
                      <a:pt x="183" y="114"/>
                      <a:pt x="168" y="123"/>
                    </a:cubicBezTo>
                    <a:cubicBezTo>
                      <a:pt x="164" y="128"/>
                      <a:pt x="162" y="129"/>
                      <a:pt x="156" y="130"/>
                    </a:cubicBezTo>
                    <a:cubicBezTo>
                      <a:pt x="149" y="133"/>
                      <a:pt x="144" y="134"/>
                      <a:pt x="138" y="139"/>
                    </a:cubicBezTo>
                    <a:cubicBezTo>
                      <a:pt x="137" y="146"/>
                      <a:pt x="134" y="147"/>
                      <a:pt x="137" y="153"/>
                    </a:cubicBezTo>
                    <a:cubicBezTo>
                      <a:pt x="140" y="172"/>
                      <a:pt x="158" y="193"/>
                      <a:pt x="173" y="205"/>
                    </a:cubicBezTo>
                    <a:cubicBezTo>
                      <a:pt x="175" y="215"/>
                      <a:pt x="178" y="226"/>
                      <a:pt x="180" y="237"/>
                    </a:cubicBezTo>
                    <a:cubicBezTo>
                      <a:pt x="179" y="270"/>
                      <a:pt x="184" y="275"/>
                      <a:pt x="156" y="280"/>
                    </a:cubicBezTo>
                    <a:cubicBezTo>
                      <a:pt x="137" y="294"/>
                      <a:pt x="138" y="292"/>
                      <a:pt x="107" y="294"/>
                    </a:cubicBezTo>
                    <a:cubicBezTo>
                      <a:pt x="99" y="296"/>
                      <a:pt x="96" y="297"/>
                      <a:pt x="87" y="298"/>
                    </a:cubicBezTo>
                    <a:cubicBezTo>
                      <a:pt x="81" y="300"/>
                      <a:pt x="78" y="303"/>
                      <a:pt x="72" y="304"/>
                    </a:cubicBezTo>
                    <a:cubicBezTo>
                      <a:pt x="63" y="310"/>
                      <a:pt x="54" y="316"/>
                      <a:pt x="45" y="322"/>
                    </a:cubicBezTo>
                    <a:cubicBezTo>
                      <a:pt x="40" y="328"/>
                      <a:pt x="31" y="336"/>
                      <a:pt x="24" y="340"/>
                    </a:cubicBezTo>
                    <a:cubicBezTo>
                      <a:pt x="21" y="345"/>
                      <a:pt x="18" y="349"/>
                      <a:pt x="15" y="354"/>
                    </a:cubicBezTo>
                    <a:cubicBezTo>
                      <a:pt x="13" y="366"/>
                      <a:pt x="14" y="379"/>
                      <a:pt x="9" y="390"/>
                    </a:cubicBezTo>
                    <a:cubicBezTo>
                      <a:pt x="8" y="395"/>
                      <a:pt x="7" y="403"/>
                      <a:pt x="5" y="408"/>
                    </a:cubicBezTo>
                    <a:cubicBezTo>
                      <a:pt x="4" y="412"/>
                      <a:pt x="0" y="418"/>
                      <a:pt x="0" y="418"/>
                    </a:cubicBezTo>
                    <a:cubicBezTo>
                      <a:pt x="2" y="435"/>
                      <a:pt x="3" y="456"/>
                      <a:pt x="11" y="472"/>
                    </a:cubicBezTo>
                    <a:cubicBezTo>
                      <a:pt x="15" y="490"/>
                      <a:pt x="29" y="514"/>
                      <a:pt x="44" y="526"/>
                    </a:cubicBezTo>
                    <a:cubicBezTo>
                      <a:pt x="46" y="535"/>
                      <a:pt x="54" y="543"/>
                      <a:pt x="59" y="550"/>
                    </a:cubicBezTo>
                    <a:cubicBezTo>
                      <a:pt x="61" y="560"/>
                      <a:pt x="69" y="570"/>
                      <a:pt x="74" y="579"/>
                    </a:cubicBezTo>
                    <a:cubicBezTo>
                      <a:pt x="75" y="586"/>
                      <a:pt x="79" y="593"/>
                      <a:pt x="84" y="598"/>
                    </a:cubicBezTo>
                    <a:cubicBezTo>
                      <a:pt x="87" y="606"/>
                      <a:pt x="93" y="615"/>
                      <a:pt x="98" y="621"/>
                    </a:cubicBezTo>
                    <a:cubicBezTo>
                      <a:pt x="101" y="624"/>
                      <a:pt x="104" y="627"/>
                      <a:pt x="107" y="630"/>
                    </a:cubicBezTo>
                    <a:cubicBezTo>
                      <a:pt x="108" y="631"/>
                      <a:pt x="111" y="634"/>
                      <a:pt x="111" y="634"/>
                    </a:cubicBezTo>
                    <a:cubicBezTo>
                      <a:pt x="115" y="645"/>
                      <a:pt x="135" y="675"/>
                      <a:pt x="144" y="682"/>
                    </a:cubicBezTo>
                    <a:cubicBezTo>
                      <a:pt x="156" y="701"/>
                      <a:pt x="179" y="716"/>
                      <a:pt x="201" y="718"/>
                    </a:cubicBezTo>
                    <a:cubicBezTo>
                      <a:pt x="219" y="722"/>
                      <a:pt x="211" y="721"/>
                      <a:pt x="224" y="729"/>
                    </a:cubicBezTo>
                    <a:cubicBezTo>
                      <a:pt x="231" y="739"/>
                      <a:pt x="238" y="751"/>
                      <a:pt x="251" y="754"/>
                    </a:cubicBezTo>
                    <a:cubicBezTo>
                      <a:pt x="258" y="758"/>
                      <a:pt x="268" y="759"/>
                      <a:pt x="276" y="762"/>
                    </a:cubicBezTo>
                    <a:cubicBezTo>
                      <a:pt x="284" y="760"/>
                      <a:pt x="291" y="758"/>
                      <a:pt x="299" y="756"/>
                    </a:cubicBezTo>
                    <a:cubicBezTo>
                      <a:pt x="306" y="752"/>
                      <a:pt x="315" y="751"/>
                      <a:pt x="323" y="750"/>
                    </a:cubicBezTo>
                    <a:cubicBezTo>
                      <a:pt x="329" y="747"/>
                      <a:pt x="332" y="741"/>
                      <a:pt x="335" y="735"/>
                    </a:cubicBezTo>
                    <a:cubicBezTo>
                      <a:pt x="337" y="727"/>
                      <a:pt x="339" y="722"/>
                      <a:pt x="347" y="720"/>
                    </a:cubicBezTo>
                    <a:cubicBezTo>
                      <a:pt x="361" y="713"/>
                      <a:pt x="374" y="696"/>
                      <a:pt x="389" y="693"/>
                    </a:cubicBezTo>
                    <a:cubicBezTo>
                      <a:pt x="397" y="682"/>
                      <a:pt x="393" y="686"/>
                      <a:pt x="401" y="681"/>
                    </a:cubicBezTo>
                    <a:cubicBezTo>
                      <a:pt x="405" y="674"/>
                      <a:pt x="408" y="674"/>
                      <a:pt x="416" y="676"/>
                    </a:cubicBezTo>
                    <a:cubicBezTo>
                      <a:pt x="421" y="678"/>
                      <a:pt x="426" y="679"/>
                      <a:pt x="431" y="681"/>
                    </a:cubicBezTo>
                    <a:cubicBezTo>
                      <a:pt x="435" y="683"/>
                      <a:pt x="443" y="687"/>
                      <a:pt x="443" y="687"/>
                    </a:cubicBezTo>
                    <a:cubicBezTo>
                      <a:pt x="456" y="685"/>
                      <a:pt x="455" y="686"/>
                      <a:pt x="461" y="676"/>
                    </a:cubicBezTo>
                    <a:cubicBezTo>
                      <a:pt x="463" y="664"/>
                      <a:pt x="460" y="650"/>
                      <a:pt x="470" y="642"/>
                    </a:cubicBezTo>
                    <a:cubicBezTo>
                      <a:pt x="475" y="634"/>
                      <a:pt x="471" y="624"/>
                      <a:pt x="468" y="616"/>
                    </a:cubicBezTo>
                    <a:cubicBezTo>
                      <a:pt x="467" y="609"/>
                      <a:pt x="465" y="605"/>
                      <a:pt x="473" y="603"/>
                    </a:cubicBezTo>
                    <a:cubicBezTo>
                      <a:pt x="487" y="592"/>
                      <a:pt x="493" y="573"/>
                      <a:pt x="510" y="565"/>
                    </a:cubicBezTo>
                    <a:cubicBezTo>
                      <a:pt x="514" y="560"/>
                      <a:pt x="515" y="555"/>
                      <a:pt x="518" y="550"/>
                    </a:cubicBezTo>
                    <a:cubicBezTo>
                      <a:pt x="519" y="543"/>
                      <a:pt x="523" y="537"/>
                      <a:pt x="527" y="531"/>
                    </a:cubicBezTo>
                    <a:cubicBezTo>
                      <a:pt x="528" y="525"/>
                      <a:pt x="530" y="519"/>
                      <a:pt x="533" y="513"/>
                    </a:cubicBezTo>
                    <a:cubicBezTo>
                      <a:pt x="536" y="500"/>
                      <a:pt x="536" y="487"/>
                      <a:pt x="546" y="477"/>
                    </a:cubicBezTo>
                    <a:cubicBezTo>
                      <a:pt x="549" y="470"/>
                      <a:pt x="551" y="464"/>
                      <a:pt x="554" y="457"/>
                    </a:cubicBezTo>
                    <a:cubicBezTo>
                      <a:pt x="555" y="451"/>
                      <a:pt x="558" y="448"/>
                      <a:pt x="560" y="442"/>
                    </a:cubicBezTo>
                    <a:cubicBezTo>
                      <a:pt x="563" y="425"/>
                      <a:pt x="567" y="407"/>
                      <a:pt x="570" y="390"/>
                    </a:cubicBezTo>
                    <a:cubicBezTo>
                      <a:pt x="569" y="362"/>
                      <a:pt x="576" y="346"/>
                      <a:pt x="561" y="327"/>
                    </a:cubicBezTo>
                    <a:cubicBezTo>
                      <a:pt x="560" y="316"/>
                      <a:pt x="557" y="305"/>
                      <a:pt x="552" y="295"/>
                    </a:cubicBezTo>
                    <a:cubicBezTo>
                      <a:pt x="551" y="288"/>
                      <a:pt x="549" y="283"/>
                      <a:pt x="546" y="277"/>
                    </a:cubicBezTo>
                    <a:cubicBezTo>
                      <a:pt x="545" y="270"/>
                      <a:pt x="543" y="262"/>
                      <a:pt x="540" y="255"/>
                    </a:cubicBezTo>
                    <a:cubicBezTo>
                      <a:pt x="538" y="241"/>
                      <a:pt x="536" y="228"/>
                      <a:pt x="534" y="214"/>
                    </a:cubicBezTo>
                    <a:cubicBezTo>
                      <a:pt x="535" y="204"/>
                      <a:pt x="534" y="192"/>
                      <a:pt x="539" y="183"/>
                    </a:cubicBezTo>
                    <a:cubicBezTo>
                      <a:pt x="541" y="171"/>
                      <a:pt x="540" y="167"/>
                      <a:pt x="528" y="165"/>
                    </a:cubicBezTo>
                    <a:cubicBezTo>
                      <a:pt x="519" y="158"/>
                      <a:pt x="513" y="160"/>
                      <a:pt x="501" y="159"/>
                    </a:cubicBezTo>
                    <a:cubicBezTo>
                      <a:pt x="484" y="157"/>
                      <a:pt x="468" y="159"/>
                      <a:pt x="449" y="153"/>
                    </a:cubicBezTo>
                    <a:cubicBezTo>
                      <a:pt x="442" y="151"/>
                      <a:pt x="436" y="148"/>
                      <a:pt x="429" y="147"/>
                    </a:cubicBezTo>
                    <a:cubicBezTo>
                      <a:pt x="420" y="133"/>
                      <a:pt x="417" y="136"/>
                      <a:pt x="398" y="135"/>
                    </a:cubicBezTo>
                    <a:cubicBezTo>
                      <a:pt x="393" y="132"/>
                      <a:pt x="392" y="124"/>
                      <a:pt x="387" y="120"/>
                    </a:cubicBezTo>
                    <a:cubicBezTo>
                      <a:pt x="382" y="111"/>
                      <a:pt x="375" y="104"/>
                      <a:pt x="369" y="96"/>
                    </a:cubicBezTo>
                    <a:cubicBezTo>
                      <a:pt x="366" y="85"/>
                      <a:pt x="363" y="70"/>
                      <a:pt x="348" y="63"/>
                    </a:cubicBezTo>
                    <a:cubicBezTo>
                      <a:pt x="342" y="54"/>
                      <a:pt x="341" y="45"/>
                      <a:pt x="320" y="45"/>
                    </a:cubicBezTo>
                    <a:cubicBezTo>
                      <a:pt x="307" y="40"/>
                      <a:pt x="297" y="48"/>
                      <a:pt x="282" y="42"/>
                    </a:cubicBezTo>
                    <a:cubicBezTo>
                      <a:pt x="271" y="38"/>
                      <a:pt x="254" y="26"/>
                      <a:pt x="245" y="19"/>
                    </a:cubicBezTo>
                    <a:cubicBezTo>
                      <a:pt x="234" y="11"/>
                      <a:pt x="243" y="2"/>
                      <a:pt x="227" y="0"/>
                    </a:cubicBezTo>
                    <a:cubicBezTo>
                      <a:pt x="213" y="2"/>
                      <a:pt x="186" y="6"/>
                      <a:pt x="186" y="6"/>
                    </a:cubicBezTo>
                    <a:cubicBezTo>
                      <a:pt x="183" y="8"/>
                      <a:pt x="176" y="9"/>
                      <a:pt x="177" y="13"/>
                    </a:cubicBezTo>
                    <a:cubicBezTo>
                      <a:pt x="179" y="26"/>
                      <a:pt x="181" y="28"/>
                      <a:pt x="177" y="22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45" name="Freeform 150"/>
              <p:cNvSpPr>
                <a:spLocks noChangeAspect="1"/>
              </p:cNvSpPr>
              <p:nvPr/>
            </p:nvSpPr>
            <p:spPr bwMode="auto">
              <a:xfrm>
                <a:off x="1625" y="1853"/>
                <a:ext cx="722" cy="441"/>
              </a:xfrm>
              <a:custGeom>
                <a:avLst/>
                <a:gdLst>
                  <a:gd name="T0" fmla="*/ 3 w 865"/>
                  <a:gd name="T1" fmla="*/ 2 h 534"/>
                  <a:gd name="T2" fmla="*/ 3 w 865"/>
                  <a:gd name="T3" fmla="*/ 2 h 534"/>
                  <a:gd name="T4" fmla="*/ 3 w 865"/>
                  <a:gd name="T5" fmla="*/ 2 h 534"/>
                  <a:gd name="T6" fmla="*/ 3 w 865"/>
                  <a:gd name="T7" fmla="*/ 2 h 534"/>
                  <a:gd name="T8" fmla="*/ 3 w 865"/>
                  <a:gd name="T9" fmla="*/ 2 h 534"/>
                  <a:gd name="T10" fmla="*/ 3 w 865"/>
                  <a:gd name="T11" fmla="*/ 2 h 534"/>
                  <a:gd name="T12" fmla="*/ 3 w 865"/>
                  <a:gd name="T13" fmla="*/ 2 h 534"/>
                  <a:gd name="T14" fmla="*/ 3 w 865"/>
                  <a:gd name="T15" fmla="*/ 2 h 534"/>
                  <a:gd name="T16" fmla="*/ 3 w 865"/>
                  <a:gd name="T17" fmla="*/ 2 h 534"/>
                  <a:gd name="T18" fmla="*/ 3 w 865"/>
                  <a:gd name="T19" fmla="*/ 2 h 534"/>
                  <a:gd name="T20" fmla="*/ 3 w 865"/>
                  <a:gd name="T21" fmla="*/ 2 h 534"/>
                  <a:gd name="T22" fmla="*/ 3 w 865"/>
                  <a:gd name="T23" fmla="*/ 2 h 534"/>
                  <a:gd name="T24" fmla="*/ 3 w 865"/>
                  <a:gd name="T25" fmla="*/ 2 h 534"/>
                  <a:gd name="T26" fmla="*/ 3 w 865"/>
                  <a:gd name="T27" fmla="*/ 2 h 534"/>
                  <a:gd name="T28" fmla="*/ 3 w 865"/>
                  <a:gd name="T29" fmla="*/ 2 h 534"/>
                  <a:gd name="T30" fmla="*/ 3 w 865"/>
                  <a:gd name="T31" fmla="*/ 2 h 534"/>
                  <a:gd name="T32" fmla="*/ 3 w 865"/>
                  <a:gd name="T33" fmla="*/ 2 h 534"/>
                  <a:gd name="T34" fmla="*/ 3 w 865"/>
                  <a:gd name="T35" fmla="*/ 2 h 534"/>
                  <a:gd name="T36" fmla="*/ 3 w 865"/>
                  <a:gd name="T37" fmla="*/ 2 h 534"/>
                  <a:gd name="T38" fmla="*/ 3 w 865"/>
                  <a:gd name="T39" fmla="*/ 2 h 534"/>
                  <a:gd name="T40" fmla="*/ 3 w 865"/>
                  <a:gd name="T41" fmla="*/ 2 h 534"/>
                  <a:gd name="T42" fmla="*/ 3 w 865"/>
                  <a:gd name="T43" fmla="*/ 2 h 534"/>
                  <a:gd name="T44" fmla="*/ 3 w 865"/>
                  <a:gd name="T45" fmla="*/ 2 h 534"/>
                  <a:gd name="T46" fmla="*/ 3 w 865"/>
                  <a:gd name="T47" fmla="*/ 2 h 534"/>
                  <a:gd name="T48" fmla="*/ 3 w 865"/>
                  <a:gd name="T49" fmla="*/ 2 h 534"/>
                  <a:gd name="T50" fmla="*/ 3 w 865"/>
                  <a:gd name="T51" fmla="*/ 2 h 534"/>
                  <a:gd name="T52" fmla="*/ 3 w 865"/>
                  <a:gd name="T53" fmla="*/ 2 h 534"/>
                  <a:gd name="T54" fmla="*/ 3 w 865"/>
                  <a:gd name="T55" fmla="*/ 2 h 534"/>
                  <a:gd name="T56" fmla="*/ 3 w 865"/>
                  <a:gd name="T57" fmla="*/ 2 h 534"/>
                  <a:gd name="T58" fmla="*/ 3 w 865"/>
                  <a:gd name="T59" fmla="*/ 2 h 534"/>
                  <a:gd name="T60" fmla="*/ 3 w 865"/>
                  <a:gd name="T61" fmla="*/ 2 h 534"/>
                  <a:gd name="T62" fmla="*/ 3 w 865"/>
                  <a:gd name="T63" fmla="*/ 2 h 534"/>
                  <a:gd name="T64" fmla="*/ 3 w 865"/>
                  <a:gd name="T65" fmla="*/ 2 h 534"/>
                  <a:gd name="T66" fmla="*/ 3 w 865"/>
                  <a:gd name="T67" fmla="*/ 0 h 534"/>
                  <a:gd name="T68" fmla="*/ 3 w 865"/>
                  <a:gd name="T69" fmla="*/ 2 h 534"/>
                  <a:gd name="T70" fmla="*/ 3 w 865"/>
                  <a:gd name="T71" fmla="*/ 2 h 534"/>
                  <a:gd name="T72" fmla="*/ 3 w 865"/>
                  <a:gd name="T73" fmla="*/ 2 h 534"/>
                  <a:gd name="T74" fmla="*/ 3 w 865"/>
                  <a:gd name="T75" fmla="*/ 2 h 534"/>
                  <a:gd name="T76" fmla="*/ 3 w 865"/>
                  <a:gd name="T77" fmla="*/ 2 h 534"/>
                  <a:gd name="T78" fmla="*/ 3 w 865"/>
                  <a:gd name="T79" fmla="*/ 2 h 534"/>
                  <a:gd name="T80" fmla="*/ 3 w 865"/>
                  <a:gd name="T81" fmla="*/ 2 h 534"/>
                  <a:gd name="T82" fmla="*/ 3 w 865"/>
                  <a:gd name="T83" fmla="*/ 2 h 534"/>
                  <a:gd name="T84" fmla="*/ 3 w 865"/>
                  <a:gd name="T85" fmla="*/ 2 h 534"/>
                  <a:gd name="T86" fmla="*/ 3 w 865"/>
                  <a:gd name="T87" fmla="*/ 2 h 534"/>
                  <a:gd name="T88" fmla="*/ 3 w 865"/>
                  <a:gd name="T89" fmla="*/ 2 h 534"/>
                  <a:gd name="T90" fmla="*/ 3 w 865"/>
                  <a:gd name="T91" fmla="*/ 2 h 534"/>
                  <a:gd name="T92" fmla="*/ 3 w 865"/>
                  <a:gd name="T93" fmla="*/ 2 h 534"/>
                  <a:gd name="T94" fmla="*/ 3 w 865"/>
                  <a:gd name="T95" fmla="*/ 2 h 534"/>
                  <a:gd name="T96" fmla="*/ 3 w 865"/>
                  <a:gd name="T97" fmla="*/ 2 h 534"/>
                  <a:gd name="T98" fmla="*/ 3 w 865"/>
                  <a:gd name="T99" fmla="*/ 2 h 534"/>
                  <a:gd name="T100" fmla="*/ 3 w 865"/>
                  <a:gd name="T101" fmla="*/ 2 h 534"/>
                  <a:gd name="T102" fmla="*/ 3 w 865"/>
                  <a:gd name="T103" fmla="*/ 2 h 534"/>
                  <a:gd name="T104" fmla="*/ 3 w 865"/>
                  <a:gd name="T105" fmla="*/ 2 h 534"/>
                  <a:gd name="T106" fmla="*/ 3 w 865"/>
                  <a:gd name="T107" fmla="*/ 2 h 534"/>
                  <a:gd name="T108" fmla="*/ 3 w 865"/>
                  <a:gd name="T109" fmla="*/ 2 h 534"/>
                  <a:gd name="T110" fmla="*/ 3 w 865"/>
                  <a:gd name="T111" fmla="*/ 2 h 534"/>
                  <a:gd name="T112" fmla="*/ 3 w 865"/>
                  <a:gd name="T113" fmla="*/ 2 h 534"/>
                  <a:gd name="T114" fmla="*/ 3 w 865"/>
                  <a:gd name="T115" fmla="*/ 2 h 534"/>
                  <a:gd name="T116" fmla="*/ 3 w 865"/>
                  <a:gd name="T117" fmla="*/ 2 h 534"/>
                  <a:gd name="T118" fmla="*/ 3 w 865"/>
                  <a:gd name="T119" fmla="*/ 2 h 534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865"/>
                  <a:gd name="T181" fmla="*/ 0 h 534"/>
                  <a:gd name="T182" fmla="*/ 865 w 865"/>
                  <a:gd name="T183" fmla="*/ 534 h 534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865" h="534">
                    <a:moveTo>
                      <a:pt x="283" y="502"/>
                    </a:moveTo>
                    <a:cubicBezTo>
                      <a:pt x="290" y="495"/>
                      <a:pt x="297" y="485"/>
                      <a:pt x="305" y="480"/>
                    </a:cubicBezTo>
                    <a:cubicBezTo>
                      <a:pt x="318" y="460"/>
                      <a:pt x="348" y="446"/>
                      <a:pt x="371" y="444"/>
                    </a:cubicBezTo>
                    <a:cubicBezTo>
                      <a:pt x="381" y="441"/>
                      <a:pt x="387" y="432"/>
                      <a:pt x="397" y="428"/>
                    </a:cubicBezTo>
                    <a:cubicBezTo>
                      <a:pt x="403" y="425"/>
                      <a:pt x="415" y="422"/>
                      <a:pt x="415" y="422"/>
                    </a:cubicBezTo>
                    <a:cubicBezTo>
                      <a:pt x="433" y="424"/>
                      <a:pt x="451" y="426"/>
                      <a:pt x="469" y="420"/>
                    </a:cubicBezTo>
                    <a:cubicBezTo>
                      <a:pt x="485" y="395"/>
                      <a:pt x="541" y="414"/>
                      <a:pt x="555" y="414"/>
                    </a:cubicBezTo>
                    <a:cubicBezTo>
                      <a:pt x="574" y="420"/>
                      <a:pt x="539" y="409"/>
                      <a:pt x="589" y="418"/>
                    </a:cubicBezTo>
                    <a:cubicBezTo>
                      <a:pt x="598" y="420"/>
                      <a:pt x="610" y="426"/>
                      <a:pt x="619" y="428"/>
                    </a:cubicBezTo>
                    <a:cubicBezTo>
                      <a:pt x="631" y="436"/>
                      <a:pt x="636" y="440"/>
                      <a:pt x="649" y="444"/>
                    </a:cubicBezTo>
                    <a:cubicBezTo>
                      <a:pt x="654" y="446"/>
                      <a:pt x="661" y="452"/>
                      <a:pt x="661" y="452"/>
                    </a:cubicBezTo>
                    <a:cubicBezTo>
                      <a:pt x="666" y="459"/>
                      <a:pt x="672" y="463"/>
                      <a:pt x="679" y="468"/>
                    </a:cubicBezTo>
                    <a:cubicBezTo>
                      <a:pt x="683" y="481"/>
                      <a:pt x="700" y="500"/>
                      <a:pt x="711" y="508"/>
                    </a:cubicBezTo>
                    <a:cubicBezTo>
                      <a:pt x="719" y="520"/>
                      <a:pt x="756" y="522"/>
                      <a:pt x="773" y="534"/>
                    </a:cubicBezTo>
                    <a:cubicBezTo>
                      <a:pt x="801" y="530"/>
                      <a:pt x="784" y="518"/>
                      <a:pt x="805" y="504"/>
                    </a:cubicBezTo>
                    <a:cubicBezTo>
                      <a:pt x="808" y="496"/>
                      <a:pt x="825" y="488"/>
                      <a:pt x="825" y="488"/>
                    </a:cubicBezTo>
                    <a:cubicBezTo>
                      <a:pt x="829" y="482"/>
                      <a:pt x="831" y="476"/>
                      <a:pt x="835" y="470"/>
                    </a:cubicBezTo>
                    <a:cubicBezTo>
                      <a:pt x="838" y="460"/>
                      <a:pt x="838" y="459"/>
                      <a:pt x="847" y="454"/>
                    </a:cubicBezTo>
                    <a:cubicBezTo>
                      <a:pt x="853" y="450"/>
                      <a:pt x="865" y="442"/>
                      <a:pt x="865" y="442"/>
                    </a:cubicBezTo>
                    <a:cubicBezTo>
                      <a:pt x="861" y="427"/>
                      <a:pt x="854" y="409"/>
                      <a:pt x="845" y="396"/>
                    </a:cubicBezTo>
                    <a:cubicBezTo>
                      <a:pt x="841" y="381"/>
                      <a:pt x="837" y="365"/>
                      <a:pt x="833" y="350"/>
                    </a:cubicBezTo>
                    <a:cubicBezTo>
                      <a:pt x="827" y="329"/>
                      <a:pt x="837" y="359"/>
                      <a:pt x="827" y="330"/>
                    </a:cubicBezTo>
                    <a:cubicBezTo>
                      <a:pt x="826" y="328"/>
                      <a:pt x="825" y="324"/>
                      <a:pt x="825" y="324"/>
                    </a:cubicBezTo>
                    <a:cubicBezTo>
                      <a:pt x="823" y="307"/>
                      <a:pt x="823" y="290"/>
                      <a:pt x="813" y="276"/>
                    </a:cubicBezTo>
                    <a:cubicBezTo>
                      <a:pt x="810" y="264"/>
                      <a:pt x="804" y="260"/>
                      <a:pt x="799" y="250"/>
                    </a:cubicBezTo>
                    <a:cubicBezTo>
                      <a:pt x="785" y="233"/>
                      <a:pt x="790" y="225"/>
                      <a:pt x="783" y="214"/>
                    </a:cubicBezTo>
                    <a:cubicBezTo>
                      <a:pt x="779" y="198"/>
                      <a:pt x="771" y="181"/>
                      <a:pt x="757" y="172"/>
                    </a:cubicBezTo>
                    <a:cubicBezTo>
                      <a:pt x="748" y="161"/>
                      <a:pt x="734" y="156"/>
                      <a:pt x="719" y="150"/>
                    </a:cubicBezTo>
                    <a:cubicBezTo>
                      <a:pt x="707" y="132"/>
                      <a:pt x="680" y="140"/>
                      <a:pt x="663" y="136"/>
                    </a:cubicBezTo>
                    <a:cubicBezTo>
                      <a:pt x="640" y="128"/>
                      <a:pt x="634" y="134"/>
                      <a:pt x="618" y="128"/>
                    </a:cubicBezTo>
                    <a:cubicBezTo>
                      <a:pt x="597" y="116"/>
                      <a:pt x="581" y="111"/>
                      <a:pt x="565" y="100"/>
                    </a:cubicBezTo>
                    <a:cubicBezTo>
                      <a:pt x="556" y="87"/>
                      <a:pt x="536" y="68"/>
                      <a:pt x="527" y="54"/>
                    </a:cubicBezTo>
                    <a:cubicBezTo>
                      <a:pt x="517" y="40"/>
                      <a:pt x="512" y="24"/>
                      <a:pt x="491" y="16"/>
                    </a:cubicBezTo>
                    <a:cubicBezTo>
                      <a:pt x="464" y="17"/>
                      <a:pt x="471" y="5"/>
                      <a:pt x="463" y="0"/>
                    </a:cubicBezTo>
                    <a:cubicBezTo>
                      <a:pt x="453" y="8"/>
                      <a:pt x="416" y="9"/>
                      <a:pt x="389" y="21"/>
                    </a:cubicBezTo>
                    <a:cubicBezTo>
                      <a:pt x="379" y="22"/>
                      <a:pt x="369" y="21"/>
                      <a:pt x="359" y="22"/>
                    </a:cubicBezTo>
                    <a:cubicBezTo>
                      <a:pt x="349" y="25"/>
                      <a:pt x="341" y="41"/>
                      <a:pt x="332" y="44"/>
                    </a:cubicBezTo>
                    <a:cubicBezTo>
                      <a:pt x="275" y="48"/>
                      <a:pt x="306" y="59"/>
                      <a:pt x="288" y="65"/>
                    </a:cubicBezTo>
                    <a:cubicBezTo>
                      <a:pt x="255" y="69"/>
                      <a:pt x="228" y="65"/>
                      <a:pt x="191" y="65"/>
                    </a:cubicBezTo>
                    <a:cubicBezTo>
                      <a:pt x="181" y="62"/>
                      <a:pt x="159" y="56"/>
                      <a:pt x="149" y="54"/>
                    </a:cubicBezTo>
                    <a:cubicBezTo>
                      <a:pt x="143" y="54"/>
                      <a:pt x="90" y="58"/>
                      <a:pt x="75" y="54"/>
                    </a:cubicBezTo>
                    <a:cubicBezTo>
                      <a:pt x="68" y="52"/>
                      <a:pt x="59" y="40"/>
                      <a:pt x="59" y="40"/>
                    </a:cubicBezTo>
                    <a:cubicBezTo>
                      <a:pt x="52" y="50"/>
                      <a:pt x="39" y="51"/>
                      <a:pt x="27" y="54"/>
                    </a:cubicBezTo>
                    <a:cubicBezTo>
                      <a:pt x="18" y="59"/>
                      <a:pt x="9" y="63"/>
                      <a:pt x="5" y="68"/>
                    </a:cubicBezTo>
                    <a:cubicBezTo>
                      <a:pt x="2" y="73"/>
                      <a:pt x="3" y="86"/>
                      <a:pt x="3" y="86"/>
                    </a:cubicBezTo>
                    <a:cubicBezTo>
                      <a:pt x="12" y="100"/>
                      <a:pt x="0" y="111"/>
                      <a:pt x="19" y="130"/>
                    </a:cubicBezTo>
                    <a:cubicBezTo>
                      <a:pt x="32" y="153"/>
                      <a:pt x="23" y="131"/>
                      <a:pt x="31" y="154"/>
                    </a:cubicBezTo>
                    <a:cubicBezTo>
                      <a:pt x="32" y="156"/>
                      <a:pt x="33" y="160"/>
                      <a:pt x="33" y="160"/>
                    </a:cubicBezTo>
                    <a:cubicBezTo>
                      <a:pt x="39" y="209"/>
                      <a:pt x="94" y="191"/>
                      <a:pt x="133" y="192"/>
                    </a:cubicBezTo>
                    <a:cubicBezTo>
                      <a:pt x="148" y="197"/>
                      <a:pt x="156" y="207"/>
                      <a:pt x="169" y="216"/>
                    </a:cubicBezTo>
                    <a:cubicBezTo>
                      <a:pt x="173" y="219"/>
                      <a:pt x="181" y="224"/>
                      <a:pt x="181" y="224"/>
                    </a:cubicBezTo>
                    <a:cubicBezTo>
                      <a:pt x="185" y="230"/>
                      <a:pt x="187" y="236"/>
                      <a:pt x="191" y="242"/>
                    </a:cubicBezTo>
                    <a:cubicBezTo>
                      <a:pt x="193" y="307"/>
                      <a:pt x="180" y="319"/>
                      <a:pt x="231" y="336"/>
                    </a:cubicBezTo>
                    <a:cubicBezTo>
                      <a:pt x="244" y="349"/>
                      <a:pt x="237" y="362"/>
                      <a:pt x="233" y="378"/>
                    </a:cubicBezTo>
                    <a:cubicBezTo>
                      <a:pt x="231" y="406"/>
                      <a:pt x="226" y="421"/>
                      <a:pt x="203" y="436"/>
                    </a:cubicBezTo>
                    <a:cubicBezTo>
                      <a:pt x="198" y="450"/>
                      <a:pt x="195" y="468"/>
                      <a:pt x="187" y="480"/>
                    </a:cubicBezTo>
                    <a:cubicBezTo>
                      <a:pt x="190" y="496"/>
                      <a:pt x="197" y="501"/>
                      <a:pt x="211" y="510"/>
                    </a:cubicBezTo>
                    <a:cubicBezTo>
                      <a:pt x="216" y="514"/>
                      <a:pt x="229" y="518"/>
                      <a:pt x="229" y="518"/>
                    </a:cubicBezTo>
                    <a:cubicBezTo>
                      <a:pt x="233" y="517"/>
                      <a:pt x="237" y="517"/>
                      <a:pt x="241" y="516"/>
                    </a:cubicBezTo>
                    <a:cubicBezTo>
                      <a:pt x="245" y="515"/>
                      <a:pt x="283" y="502"/>
                      <a:pt x="283" y="502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46" name="Freeform 151"/>
              <p:cNvSpPr>
                <a:spLocks noChangeAspect="1"/>
              </p:cNvSpPr>
              <p:nvPr/>
            </p:nvSpPr>
            <p:spPr bwMode="auto">
              <a:xfrm>
                <a:off x="800" y="2220"/>
                <a:ext cx="819" cy="697"/>
              </a:xfrm>
              <a:custGeom>
                <a:avLst/>
                <a:gdLst>
                  <a:gd name="T0" fmla="*/ 3 w 981"/>
                  <a:gd name="T1" fmla="*/ 2 h 840"/>
                  <a:gd name="T2" fmla="*/ 3 w 981"/>
                  <a:gd name="T3" fmla="*/ 2 h 840"/>
                  <a:gd name="T4" fmla="*/ 3 w 981"/>
                  <a:gd name="T5" fmla="*/ 2 h 840"/>
                  <a:gd name="T6" fmla="*/ 3 w 981"/>
                  <a:gd name="T7" fmla="*/ 2 h 840"/>
                  <a:gd name="T8" fmla="*/ 3 w 981"/>
                  <a:gd name="T9" fmla="*/ 2 h 840"/>
                  <a:gd name="T10" fmla="*/ 3 w 981"/>
                  <a:gd name="T11" fmla="*/ 2 h 840"/>
                  <a:gd name="T12" fmla="*/ 3 w 981"/>
                  <a:gd name="T13" fmla="*/ 2 h 840"/>
                  <a:gd name="T14" fmla="*/ 3 w 981"/>
                  <a:gd name="T15" fmla="*/ 2 h 840"/>
                  <a:gd name="T16" fmla="*/ 3 w 981"/>
                  <a:gd name="T17" fmla="*/ 2 h 840"/>
                  <a:gd name="T18" fmla="*/ 3 w 981"/>
                  <a:gd name="T19" fmla="*/ 2 h 840"/>
                  <a:gd name="T20" fmla="*/ 3 w 981"/>
                  <a:gd name="T21" fmla="*/ 2 h 840"/>
                  <a:gd name="T22" fmla="*/ 3 w 981"/>
                  <a:gd name="T23" fmla="*/ 2 h 840"/>
                  <a:gd name="T24" fmla="*/ 3 w 981"/>
                  <a:gd name="T25" fmla="*/ 2 h 840"/>
                  <a:gd name="T26" fmla="*/ 3 w 981"/>
                  <a:gd name="T27" fmla="*/ 2 h 840"/>
                  <a:gd name="T28" fmla="*/ 3 w 981"/>
                  <a:gd name="T29" fmla="*/ 2 h 840"/>
                  <a:gd name="T30" fmla="*/ 3 w 981"/>
                  <a:gd name="T31" fmla="*/ 2 h 840"/>
                  <a:gd name="T32" fmla="*/ 3 w 981"/>
                  <a:gd name="T33" fmla="*/ 2 h 840"/>
                  <a:gd name="T34" fmla="*/ 3 w 981"/>
                  <a:gd name="T35" fmla="*/ 2 h 840"/>
                  <a:gd name="T36" fmla="*/ 3 w 981"/>
                  <a:gd name="T37" fmla="*/ 2 h 840"/>
                  <a:gd name="T38" fmla="*/ 3 w 981"/>
                  <a:gd name="T39" fmla="*/ 2 h 840"/>
                  <a:gd name="T40" fmla="*/ 3 w 981"/>
                  <a:gd name="T41" fmla="*/ 2 h 840"/>
                  <a:gd name="T42" fmla="*/ 3 w 981"/>
                  <a:gd name="T43" fmla="*/ 2 h 840"/>
                  <a:gd name="T44" fmla="*/ 3 w 981"/>
                  <a:gd name="T45" fmla="*/ 2 h 840"/>
                  <a:gd name="T46" fmla="*/ 3 w 981"/>
                  <a:gd name="T47" fmla="*/ 2 h 840"/>
                  <a:gd name="T48" fmla="*/ 3 w 981"/>
                  <a:gd name="T49" fmla="*/ 2 h 840"/>
                  <a:gd name="T50" fmla="*/ 3 w 981"/>
                  <a:gd name="T51" fmla="*/ 2 h 840"/>
                  <a:gd name="T52" fmla="*/ 3 w 981"/>
                  <a:gd name="T53" fmla="*/ 2 h 840"/>
                  <a:gd name="T54" fmla="*/ 3 w 981"/>
                  <a:gd name="T55" fmla="*/ 2 h 840"/>
                  <a:gd name="T56" fmla="*/ 3 w 981"/>
                  <a:gd name="T57" fmla="*/ 2 h 840"/>
                  <a:gd name="T58" fmla="*/ 3 w 981"/>
                  <a:gd name="T59" fmla="*/ 2 h 840"/>
                  <a:gd name="T60" fmla="*/ 3 w 981"/>
                  <a:gd name="T61" fmla="*/ 2 h 840"/>
                  <a:gd name="T62" fmla="*/ 3 w 981"/>
                  <a:gd name="T63" fmla="*/ 2 h 840"/>
                  <a:gd name="T64" fmla="*/ 3 w 981"/>
                  <a:gd name="T65" fmla="*/ 2 h 840"/>
                  <a:gd name="T66" fmla="*/ 3 w 981"/>
                  <a:gd name="T67" fmla="*/ 2 h 840"/>
                  <a:gd name="T68" fmla="*/ 3 w 981"/>
                  <a:gd name="T69" fmla="*/ 2 h 840"/>
                  <a:gd name="T70" fmla="*/ 3 w 981"/>
                  <a:gd name="T71" fmla="*/ 2 h 840"/>
                  <a:gd name="T72" fmla="*/ 3 w 981"/>
                  <a:gd name="T73" fmla="*/ 2 h 840"/>
                  <a:gd name="T74" fmla="*/ 3 w 981"/>
                  <a:gd name="T75" fmla="*/ 2 h 840"/>
                  <a:gd name="T76" fmla="*/ 3 w 981"/>
                  <a:gd name="T77" fmla="*/ 2 h 840"/>
                  <a:gd name="T78" fmla="*/ 3 w 981"/>
                  <a:gd name="T79" fmla="*/ 2 h 840"/>
                  <a:gd name="T80" fmla="*/ 3 w 981"/>
                  <a:gd name="T81" fmla="*/ 2 h 840"/>
                  <a:gd name="T82" fmla="*/ 3 w 981"/>
                  <a:gd name="T83" fmla="*/ 2 h 840"/>
                  <a:gd name="T84" fmla="*/ 3 w 981"/>
                  <a:gd name="T85" fmla="*/ 2 h 840"/>
                  <a:gd name="T86" fmla="*/ 3 w 981"/>
                  <a:gd name="T87" fmla="*/ 2 h 840"/>
                  <a:gd name="T88" fmla="*/ 3 w 981"/>
                  <a:gd name="T89" fmla="*/ 2 h 840"/>
                  <a:gd name="T90" fmla="*/ 3 w 981"/>
                  <a:gd name="T91" fmla="*/ 2 h 840"/>
                  <a:gd name="T92" fmla="*/ 3 w 981"/>
                  <a:gd name="T93" fmla="*/ 2 h 840"/>
                  <a:gd name="T94" fmla="*/ 3 w 981"/>
                  <a:gd name="T95" fmla="*/ 2 h 840"/>
                  <a:gd name="T96" fmla="*/ 3 w 981"/>
                  <a:gd name="T97" fmla="*/ 2 h 840"/>
                  <a:gd name="T98" fmla="*/ 3 w 981"/>
                  <a:gd name="T99" fmla="*/ 2 h 840"/>
                  <a:gd name="T100" fmla="*/ 3 w 981"/>
                  <a:gd name="T101" fmla="*/ 2 h 840"/>
                  <a:gd name="T102" fmla="*/ 3 w 981"/>
                  <a:gd name="T103" fmla="*/ 2 h 84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981"/>
                  <a:gd name="T157" fmla="*/ 0 h 840"/>
                  <a:gd name="T158" fmla="*/ 981 w 981"/>
                  <a:gd name="T159" fmla="*/ 840 h 84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981" h="840">
                    <a:moveTo>
                      <a:pt x="35" y="538"/>
                    </a:moveTo>
                    <a:cubicBezTo>
                      <a:pt x="33" y="560"/>
                      <a:pt x="41" y="591"/>
                      <a:pt x="27" y="610"/>
                    </a:cubicBezTo>
                    <a:cubicBezTo>
                      <a:pt x="25" y="618"/>
                      <a:pt x="23" y="627"/>
                      <a:pt x="18" y="634"/>
                    </a:cubicBezTo>
                    <a:cubicBezTo>
                      <a:pt x="17" y="641"/>
                      <a:pt x="12" y="646"/>
                      <a:pt x="9" y="652"/>
                    </a:cubicBezTo>
                    <a:cubicBezTo>
                      <a:pt x="8" y="658"/>
                      <a:pt x="6" y="661"/>
                      <a:pt x="3" y="666"/>
                    </a:cubicBezTo>
                    <a:cubicBezTo>
                      <a:pt x="1" y="677"/>
                      <a:pt x="0" y="686"/>
                      <a:pt x="5" y="697"/>
                    </a:cubicBezTo>
                    <a:cubicBezTo>
                      <a:pt x="6" y="704"/>
                      <a:pt x="11" y="709"/>
                      <a:pt x="14" y="715"/>
                    </a:cubicBezTo>
                    <a:cubicBezTo>
                      <a:pt x="16" y="725"/>
                      <a:pt x="25" y="739"/>
                      <a:pt x="33" y="745"/>
                    </a:cubicBezTo>
                    <a:cubicBezTo>
                      <a:pt x="36" y="752"/>
                      <a:pt x="41" y="758"/>
                      <a:pt x="47" y="763"/>
                    </a:cubicBezTo>
                    <a:cubicBezTo>
                      <a:pt x="50" y="769"/>
                      <a:pt x="53" y="772"/>
                      <a:pt x="59" y="775"/>
                    </a:cubicBezTo>
                    <a:cubicBezTo>
                      <a:pt x="67" y="786"/>
                      <a:pt x="97" y="803"/>
                      <a:pt x="111" y="805"/>
                    </a:cubicBezTo>
                    <a:cubicBezTo>
                      <a:pt x="118" y="808"/>
                      <a:pt x="124" y="810"/>
                      <a:pt x="131" y="811"/>
                    </a:cubicBezTo>
                    <a:cubicBezTo>
                      <a:pt x="142" y="817"/>
                      <a:pt x="152" y="827"/>
                      <a:pt x="164" y="829"/>
                    </a:cubicBezTo>
                    <a:cubicBezTo>
                      <a:pt x="170" y="834"/>
                      <a:pt x="175" y="834"/>
                      <a:pt x="183" y="835"/>
                    </a:cubicBezTo>
                    <a:cubicBezTo>
                      <a:pt x="191" y="837"/>
                      <a:pt x="195" y="836"/>
                      <a:pt x="203" y="834"/>
                    </a:cubicBezTo>
                    <a:cubicBezTo>
                      <a:pt x="212" y="830"/>
                      <a:pt x="220" y="827"/>
                      <a:pt x="230" y="825"/>
                    </a:cubicBezTo>
                    <a:cubicBezTo>
                      <a:pt x="235" y="822"/>
                      <a:pt x="236" y="818"/>
                      <a:pt x="239" y="813"/>
                    </a:cubicBezTo>
                    <a:cubicBezTo>
                      <a:pt x="243" y="795"/>
                      <a:pt x="275" y="797"/>
                      <a:pt x="287" y="796"/>
                    </a:cubicBezTo>
                    <a:cubicBezTo>
                      <a:pt x="290" y="777"/>
                      <a:pt x="279" y="751"/>
                      <a:pt x="302" y="747"/>
                    </a:cubicBezTo>
                    <a:cubicBezTo>
                      <a:pt x="315" y="748"/>
                      <a:pt x="321" y="749"/>
                      <a:pt x="332" y="751"/>
                    </a:cubicBezTo>
                    <a:cubicBezTo>
                      <a:pt x="346" y="757"/>
                      <a:pt x="351" y="768"/>
                      <a:pt x="365" y="774"/>
                    </a:cubicBezTo>
                    <a:cubicBezTo>
                      <a:pt x="384" y="770"/>
                      <a:pt x="383" y="766"/>
                      <a:pt x="407" y="765"/>
                    </a:cubicBezTo>
                    <a:cubicBezTo>
                      <a:pt x="416" y="758"/>
                      <a:pt x="419" y="752"/>
                      <a:pt x="431" y="750"/>
                    </a:cubicBezTo>
                    <a:cubicBezTo>
                      <a:pt x="441" y="745"/>
                      <a:pt x="450" y="747"/>
                      <a:pt x="461" y="748"/>
                    </a:cubicBezTo>
                    <a:cubicBezTo>
                      <a:pt x="467" y="751"/>
                      <a:pt x="471" y="754"/>
                      <a:pt x="477" y="756"/>
                    </a:cubicBezTo>
                    <a:cubicBezTo>
                      <a:pt x="494" y="770"/>
                      <a:pt x="504" y="790"/>
                      <a:pt x="524" y="802"/>
                    </a:cubicBezTo>
                    <a:cubicBezTo>
                      <a:pt x="533" y="813"/>
                      <a:pt x="543" y="812"/>
                      <a:pt x="554" y="819"/>
                    </a:cubicBezTo>
                    <a:cubicBezTo>
                      <a:pt x="555" y="827"/>
                      <a:pt x="557" y="828"/>
                      <a:pt x="563" y="834"/>
                    </a:cubicBezTo>
                    <a:cubicBezTo>
                      <a:pt x="569" y="834"/>
                      <a:pt x="607" y="840"/>
                      <a:pt x="615" y="826"/>
                    </a:cubicBezTo>
                    <a:cubicBezTo>
                      <a:pt x="614" y="818"/>
                      <a:pt x="610" y="817"/>
                      <a:pt x="606" y="811"/>
                    </a:cubicBezTo>
                    <a:cubicBezTo>
                      <a:pt x="603" y="793"/>
                      <a:pt x="600" y="773"/>
                      <a:pt x="608" y="756"/>
                    </a:cubicBezTo>
                    <a:cubicBezTo>
                      <a:pt x="610" y="744"/>
                      <a:pt x="611" y="737"/>
                      <a:pt x="624" y="735"/>
                    </a:cubicBezTo>
                    <a:cubicBezTo>
                      <a:pt x="634" y="731"/>
                      <a:pt x="645" y="722"/>
                      <a:pt x="656" y="720"/>
                    </a:cubicBezTo>
                    <a:cubicBezTo>
                      <a:pt x="671" y="709"/>
                      <a:pt x="683" y="708"/>
                      <a:pt x="702" y="706"/>
                    </a:cubicBezTo>
                    <a:cubicBezTo>
                      <a:pt x="718" y="703"/>
                      <a:pt x="731" y="690"/>
                      <a:pt x="744" y="681"/>
                    </a:cubicBezTo>
                    <a:cubicBezTo>
                      <a:pt x="747" y="676"/>
                      <a:pt x="749" y="673"/>
                      <a:pt x="750" y="667"/>
                    </a:cubicBezTo>
                    <a:cubicBezTo>
                      <a:pt x="749" y="653"/>
                      <a:pt x="752" y="638"/>
                      <a:pt x="743" y="627"/>
                    </a:cubicBezTo>
                    <a:cubicBezTo>
                      <a:pt x="745" y="611"/>
                      <a:pt x="764" y="597"/>
                      <a:pt x="779" y="594"/>
                    </a:cubicBezTo>
                    <a:cubicBezTo>
                      <a:pt x="791" y="585"/>
                      <a:pt x="810" y="570"/>
                      <a:pt x="824" y="567"/>
                    </a:cubicBezTo>
                    <a:cubicBezTo>
                      <a:pt x="836" y="561"/>
                      <a:pt x="850" y="562"/>
                      <a:pt x="863" y="559"/>
                    </a:cubicBezTo>
                    <a:cubicBezTo>
                      <a:pt x="871" y="553"/>
                      <a:pt x="871" y="541"/>
                      <a:pt x="879" y="534"/>
                    </a:cubicBezTo>
                    <a:cubicBezTo>
                      <a:pt x="889" y="525"/>
                      <a:pt x="907" y="513"/>
                      <a:pt x="920" y="510"/>
                    </a:cubicBezTo>
                    <a:cubicBezTo>
                      <a:pt x="930" y="503"/>
                      <a:pt x="942" y="499"/>
                      <a:pt x="951" y="490"/>
                    </a:cubicBezTo>
                    <a:cubicBezTo>
                      <a:pt x="956" y="485"/>
                      <a:pt x="960" y="478"/>
                      <a:pt x="966" y="474"/>
                    </a:cubicBezTo>
                    <a:cubicBezTo>
                      <a:pt x="970" y="468"/>
                      <a:pt x="973" y="462"/>
                      <a:pt x="977" y="456"/>
                    </a:cubicBezTo>
                    <a:cubicBezTo>
                      <a:pt x="978" y="451"/>
                      <a:pt x="980" y="447"/>
                      <a:pt x="981" y="442"/>
                    </a:cubicBezTo>
                    <a:cubicBezTo>
                      <a:pt x="979" y="420"/>
                      <a:pt x="964" y="403"/>
                      <a:pt x="947" y="390"/>
                    </a:cubicBezTo>
                    <a:cubicBezTo>
                      <a:pt x="943" y="384"/>
                      <a:pt x="936" y="379"/>
                      <a:pt x="930" y="375"/>
                    </a:cubicBezTo>
                    <a:cubicBezTo>
                      <a:pt x="924" y="365"/>
                      <a:pt x="918" y="353"/>
                      <a:pt x="906" y="351"/>
                    </a:cubicBezTo>
                    <a:cubicBezTo>
                      <a:pt x="900" y="348"/>
                      <a:pt x="888" y="339"/>
                      <a:pt x="888" y="339"/>
                    </a:cubicBezTo>
                    <a:cubicBezTo>
                      <a:pt x="885" y="333"/>
                      <a:pt x="882" y="331"/>
                      <a:pt x="876" y="328"/>
                    </a:cubicBezTo>
                    <a:cubicBezTo>
                      <a:pt x="872" y="323"/>
                      <a:pt x="874" y="316"/>
                      <a:pt x="870" y="312"/>
                    </a:cubicBezTo>
                    <a:cubicBezTo>
                      <a:pt x="865" y="307"/>
                      <a:pt x="853" y="301"/>
                      <a:pt x="846" y="300"/>
                    </a:cubicBezTo>
                    <a:cubicBezTo>
                      <a:pt x="839" y="297"/>
                      <a:pt x="832" y="295"/>
                      <a:pt x="825" y="292"/>
                    </a:cubicBezTo>
                    <a:cubicBezTo>
                      <a:pt x="821" y="288"/>
                      <a:pt x="817" y="285"/>
                      <a:pt x="812" y="282"/>
                    </a:cubicBezTo>
                    <a:cubicBezTo>
                      <a:pt x="808" y="276"/>
                      <a:pt x="805" y="270"/>
                      <a:pt x="801" y="264"/>
                    </a:cubicBezTo>
                    <a:cubicBezTo>
                      <a:pt x="798" y="251"/>
                      <a:pt x="787" y="236"/>
                      <a:pt x="777" y="228"/>
                    </a:cubicBezTo>
                    <a:cubicBezTo>
                      <a:pt x="765" y="208"/>
                      <a:pt x="738" y="179"/>
                      <a:pt x="714" y="174"/>
                    </a:cubicBezTo>
                    <a:cubicBezTo>
                      <a:pt x="704" y="167"/>
                      <a:pt x="689" y="155"/>
                      <a:pt x="678" y="153"/>
                    </a:cubicBezTo>
                    <a:cubicBezTo>
                      <a:pt x="669" y="146"/>
                      <a:pt x="656" y="137"/>
                      <a:pt x="645" y="135"/>
                    </a:cubicBezTo>
                    <a:cubicBezTo>
                      <a:pt x="636" y="129"/>
                      <a:pt x="627" y="124"/>
                      <a:pt x="618" y="118"/>
                    </a:cubicBezTo>
                    <a:cubicBezTo>
                      <a:pt x="610" y="112"/>
                      <a:pt x="606" y="103"/>
                      <a:pt x="597" y="100"/>
                    </a:cubicBezTo>
                    <a:cubicBezTo>
                      <a:pt x="582" y="102"/>
                      <a:pt x="570" y="101"/>
                      <a:pt x="555" y="103"/>
                    </a:cubicBezTo>
                    <a:cubicBezTo>
                      <a:pt x="558" y="104"/>
                      <a:pt x="549" y="110"/>
                      <a:pt x="546" y="112"/>
                    </a:cubicBezTo>
                    <a:cubicBezTo>
                      <a:pt x="537" y="119"/>
                      <a:pt x="548" y="125"/>
                      <a:pt x="536" y="127"/>
                    </a:cubicBezTo>
                    <a:cubicBezTo>
                      <a:pt x="522" y="124"/>
                      <a:pt x="504" y="127"/>
                      <a:pt x="491" y="126"/>
                    </a:cubicBezTo>
                    <a:cubicBezTo>
                      <a:pt x="486" y="123"/>
                      <a:pt x="473" y="118"/>
                      <a:pt x="467" y="117"/>
                    </a:cubicBezTo>
                    <a:cubicBezTo>
                      <a:pt x="454" y="107"/>
                      <a:pt x="441" y="103"/>
                      <a:pt x="428" y="93"/>
                    </a:cubicBezTo>
                    <a:cubicBezTo>
                      <a:pt x="425" y="88"/>
                      <a:pt x="422" y="84"/>
                      <a:pt x="420" y="79"/>
                    </a:cubicBezTo>
                    <a:cubicBezTo>
                      <a:pt x="419" y="72"/>
                      <a:pt x="414" y="67"/>
                      <a:pt x="411" y="60"/>
                    </a:cubicBezTo>
                    <a:cubicBezTo>
                      <a:pt x="420" y="34"/>
                      <a:pt x="402" y="37"/>
                      <a:pt x="401" y="10"/>
                    </a:cubicBezTo>
                    <a:cubicBezTo>
                      <a:pt x="387" y="22"/>
                      <a:pt x="389" y="15"/>
                      <a:pt x="375" y="15"/>
                    </a:cubicBezTo>
                    <a:cubicBezTo>
                      <a:pt x="360" y="13"/>
                      <a:pt x="365" y="0"/>
                      <a:pt x="344" y="7"/>
                    </a:cubicBezTo>
                    <a:cubicBezTo>
                      <a:pt x="341" y="9"/>
                      <a:pt x="332" y="15"/>
                      <a:pt x="320" y="30"/>
                    </a:cubicBezTo>
                    <a:cubicBezTo>
                      <a:pt x="317" y="25"/>
                      <a:pt x="294" y="44"/>
                      <a:pt x="293" y="45"/>
                    </a:cubicBezTo>
                    <a:cubicBezTo>
                      <a:pt x="291" y="48"/>
                      <a:pt x="282" y="52"/>
                      <a:pt x="279" y="54"/>
                    </a:cubicBezTo>
                    <a:cubicBezTo>
                      <a:pt x="276" y="59"/>
                      <a:pt x="274" y="63"/>
                      <a:pt x="269" y="66"/>
                    </a:cubicBezTo>
                    <a:cubicBezTo>
                      <a:pt x="264" y="77"/>
                      <a:pt x="258" y="83"/>
                      <a:pt x="246" y="85"/>
                    </a:cubicBezTo>
                    <a:cubicBezTo>
                      <a:pt x="236" y="85"/>
                      <a:pt x="216" y="96"/>
                      <a:pt x="206" y="90"/>
                    </a:cubicBezTo>
                    <a:cubicBezTo>
                      <a:pt x="185" y="89"/>
                      <a:pt x="186" y="84"/>
                      <a:pt x="170" y="72"/>
                    </a:cubicBezTo>
                    <a:cubicBezTo>
                      <a:pt x="166" y="62"/>
                      <a:pt x="158" y="56"/>
                      <a:pt x="147" y="54"/>
                    </a:cubicBezTo>
                    <a:cubicBezTo>
                      <a:pt x="141" y="51"/>
                      <a:pt x="128" y="46"/>
                      <a:pt x="128" y="46"/>
                    </a:cubicBezTo>
                    <a:cubicBezTo>
                      <a:pt x="117" y="48"/>
                      <a:pt x="111" y="50"/>
                      <a:pt x="102" y="52"/>
                    </a:cubicBezTo>
                    <a:cubicBezTo>
                      <a:pt x="91" y="57"/>
                      <a:pt x="87" y="64"/>
                      <a:pt x="80" y="73"/>
                    </a:cubicBezTo>
                    <a:cubicBezTo>
                      <a:pt x="77" y="82"/>
                      <a:pt x="76" y="92"/>
                      <a:pt x="72" y="100"/>
                    </a:cubicBezTo>
                    <a:cubicBezTo>
                      <a:pt x="71" y="106"/>
                      <a:pt x="69" y="109"/>
                      <a:pt x="66" y="114"/>
                    </a:cubicBezTo>
                    <a:cubicBezTo>
                      <a:pt x="64" y="127"/>
                      <a:pt x="60" y="163"/>
                      <a:pt x="75" y="174"/>
                    </a:cubicBezTo>
                    <a:cubicBezTo>
                      <a:pt x="77" y="179"/>
                      <a:pt x="80" y="183"/>
                      <a:pt x="83" y="187"/>
                    </a:cubicBezTo>
                    <a:cubicBezTo>
                      <a:pt x="84" y="194"/>
                      <a:pt x="89" y="200"/>
                      <a:pt x="95" y="204"/>
                    </a:cubicBezTo>
                    <a:cubicBezTo>
                      <a:pt x="99" y="210"/>
                      <a:pt x="105" y="213"/>
                      <a:pt x="111" y="217"/>
                    </a:cubicBezTo>
                    <a:cubicBezTo>
                      <a:pt x="115" y="224"/>
                      <a:pt x="124" y="231"/>
                      <a:pt x="131" y="235"/>
                    </a:cubicBezTo>
                    <a:cubicBezTo>
                      <a:pt x="134" y="240"/>
                      <a:pt x="136" y="243"/>
                      <a:pt x="141" y="247"/>
                    </a:cubicBezTo>
                    <a:cubicBezTo>
                      <a:pt x="147" y="257"/>
                      <a:pt x="152" y="268"/>
                      <a:pt x="158" y="279"/>
                    </a:cubicBezTo>
                    <a:cubicBezTo>
                      <a:pt x="161" y="296"/>
                      <a:pt x="169" y="321"/>
                      <a:pt x="147" y="325"/>
                    </a:cubicBezTo>
                    <a:cubicBezTo>
                      <a:pt x="139" y="329"/>
                      <a:pt x="131" y="325"/>
                      <a:pt x="123" y="324"/>
                    </a:cubicBezTo>
                    <a:cubicBezTo>
                      <a:pt x="117" y="319"/>
                      <a:pt x="112" y="316"/>
                      <a:pt x="104" y="315"/>
                    </a:cubicBezTo>
                    <a:cubicBezTo>
                      <a:pt x="76" y="316"/>
                      <a:pt x="82" y="316"/>
                      <a:pt x="66" y="319"/>
                    </a:cubicBezTo>
                    <a:cubicBezTo>
                      <a:pt x="61" y="322"/>
                      <a:pt x="60" y="326"/>
                      <a:pt x="57" y="331"/>
                    </a:cubicBezTo>
                    <a:cubicBezTo>
                      <a:pt x="61" y="351"/>
                      <a:pt x="73" y="364"/>
                      <a:pt x="83" y="381"/>
                    </a:cubicBezTo>
                    <a:cubicBezTo>
                      <a:pt x="85" y="392"/>
                      <a:pt x="74" y="403"/>
                      <a:pt x="65" y="408"/>
                    </a:cubicBezTo>
                    <a:cubicBezTo>
                      <a:pt x="62" y="412"/>
                      <a:pt x="59" y="416"/>
                      <a:pt x="57" y="421"/>
                    </a:cubicBezTo>
                    <a:cubicBezTo>
                      <a:pt x="55" y="429"/>
                      <a:pt x="51" y="434"/>
                      <a:pt x="45" y="439"/>
                    </a:cubicBezTo>
                    <a:cubicBezTo>
                      <a:pt x="37" y="452"/>
                      <a:pt x="44" y="467"/>
                      <a:pt x="39" y="480"/>
                    </a:cubicBezTo>
                    <a:cubicBezTo>
                      <a:pt x="38" y="486"/>
                      <a:pt x="36" y="493"/>
                      <a:pt x="33" y="499"/>
                    </a:cubicBezTo>
                    <a:cubicBezTo>
                      <a:pt x="31" y="512"/>
                      <a:pt x="35" y="538"/>
                      <a:pt x="35" y="538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47" name="Freeform 152"/>
              <p:cNvSpPr>
                <a:spLocks noChangeAspect="1"/>
              </p:cNvSpPr>
              <p:nvPr/>
            </p:nvSpPr>
            <p:spPr bwMode="auto">
              <a:xfrm>
                <a:off x="1299" y="1993"/>
                <a:ext cx="626" cy="734"/>
              </a:xfrm>
              <a:custGeom>
                <a:avLst/>
                <a:gdLst>
                  <a:gd name="T0" fmla="*/ 3 w 750"/>
                  <a:gd name="T1" fmla="*/ 2 h 884"/>
                  <a:gd name="T2" fmla="*/ 3 w 750"/>
                  <a:gd name="T3" fmla="*/ 2 h 884"/>
                  <a:gd name="T4" fmla="*/ 0 w 750"/>
                  <a:gd name="T5" fmla="*/ 2 h 884"/>
                  <a:gd name="T6" fmla="*/ 3 w 750"/>
                  <a:gd name="T7" fmla="*/ 2 h 884"/>
                  <a:gd name="T8" fmla="*/ 3 w 750"/>
                  <a:gd name="T9" fmla="*/ 2 h 884"/>
                  <a:gd name="T10" fmla="*/ 3 w 750"/>
                  <a:gd name="T11" fmla="*/ 2 h 884"/>
                  <a:gd name="T12" fmla="*/ 3 w 750"/>
                  <a:gd name="T13" fmla="*/ 2 h 884"/>
                  <a:gd name="T14" fmla="*/ 3 w 750"/>
                  <a:gd name="T15" fmla="*/ 2 h 884"/>
                  <a:gd name="T16" fmla="*/ 3 w 750"/>
                  <a:gd name="T17" fmla="*/ 2 h 884"/>
                  <a:gd name="T18" fmla="*/ 3 w 750"/>
                  <a:gd name="T19" fmla="*/ 2 h 884"/>
                  <a:gd name="T20" fmla="*/ 3 w 750"/>
                  <a:gd name="T21" fmla="*/ 2 h 884"/>
                  <a:gd name="T22" fmla="*/ 3 w 750"/>
                  <a:gd name="T23" fmla="*/ 2 h 884"/>
                  <a:gd name="T24" fmla="*/ 3 w 750"/>
                  <a:gd name="T25" fmla="*/ 0 h 884"/>
                  <a:gd name="T26" fmla="*/ 3 w 750"/>
                  <a:gd name="T27" fmla="*/ 2 h 884"/>
                  <a:gd name="T28" fmla="*/ 3 w 750"/>
                  <a:gd name="T29" fmla="*/ 2 h 884"/>
                  <a:gd name="T30" fmla="*/ 3 w 750"/>
                  <a:gd name="T31" fmla="*/ 2 h 884"/>
                  <a:gd name="T32" fmla="*/ 3 w 750"/>
                  <a:gd name="T33" fmla="*/ 2 h 884"/>
                  <a:gd name="T34" fmla="*/ 3 w 750"/>
                  <a:gd name="T35" fmla="*/ 2 h 884"/>
                  <a:gd name="T36" fmla="*/ 3 w 750"/>
                  <a:gd name="T37" fmla="*/ 2 h 884"/>
                  <a:gd name="T38" fmla="*/ 3 w 750"/>
                  <a:gd name="T39" fmla="*/ 2 h 884"/>
                  <a:gd name="T40" fmla="*/ 3 w 750"/>
                  <a:gd name="T41" fmla="*/ 2 h 884"/>
                  <a:gd name="T42" fmla="*/ 3 w 750"/>
                  <a:gd name="T43" fmla="*/ 2 h 884"/>
                  <a:gd name="T44" fmla="*/ 3 w 750"/>
                  <a:gd name="T45" fmla="*/ 2 h 884"/>
                  <a:gd name="T46" fmla="*/ 3 w 750"/>
                  <a:gd name="T47" fmla="*/ 2 h 884"/>
                  <a:gd name="T48" fmla="*/ 3 w 750"/>
                  <a:gd name="T49" fmla="*/ 2 h 884"/>
                  <a:gd name="T50" fmla="*/ 3 w 750"/>
                  <a:gd name="T51" fmla="*/ 2 h 884"/>
                  <a:gd name="T52" fmla="*/ 3 w 750"/>
                  <a:gd name="T53" fmla="*/ 2 h 884"/>
                  <a:gd name="T54" fmla="*/ 3 w 750"/>
                  <a:gd name="T55" fmla="*/ 2 h 884"/>
                  <a:gd name="T56" fmla="*/ 3 w 750"/>
                  <a:gd name="T57" fmla="*/ 2 h 884"/>
                  <a:gd name="T58" fmla="*/ 3 w 750"/>
                  <a:gd name="T59" fmla="*/ 2 h 884"/>
                  <a:gd name="T60" fmla="*/ 3 w 750"/>
                  <a:gd name="T61" fmla="*/ 2 h 884"/>
                  <a:gd name="T62" fmla="*/ 3 w 750"/>
                  <a:gd name="T63" fmla="*/ 2 h 884"/>
                  <a:gd name="T64" fmla="*/ 3 w 750"/>
                  <a:gd name="T65" fmla="*/ 2 h 884"/>
                  <a:gd name="T66" fmla="*/ 3 w 750"/>
                  <a:gd name="T67" fmla="*/ 2 h 884"/>
                  <a:gd name="T68" fmla="*/ 3 w 750"/>
                  <a:gd name="T69" fmla="*/ 2 h 884"/>
                  <a:gd name="T70" fmla="*/ 3 w 750"/>
                  <a:gd name="T71" fmla="*/ 2 h 884"/>
                  <a:gd name="T72" fmla="*/ 3 w 750"/>
                  <a:gd name="T73" fmla="*/ 2 h 884"/>
                  <a:gd name="T74" fmla="*/ 3 w 750"/>
                  <a:gd name="T75" fmla="*/ 2 h 884"/>
                  <a:gd name="T76" fmla="*/ 3 w 750"/>
                  <a:gd name="T77" fmla="*/ 2 h 884"/>
                  <a:gd name="T78" fmla="*/ 3 w 750"/>
                  <a:gd name="T79" fmla="*/ 2 h 884"/>
                  <a:gd name="T80" fmla="*/ 3 w 750"/>
                  <a:gd name="T81" fmla="*/ 2 h 88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750"/>
                  <a:gd name="T124" fmla="*/ 0 h 884"/>
                  <a:gd name="T125" fmla="*/ 750 w 750"/>
                  <a:gd name="T126" fmla="*/ 884 h 88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750" h="884">
                    <a:moveTo>
                      <a:pt x="164" y="474"/>
                    </a:moveTo>
                    <a:cubicBezTo>
                      <a:pt x="153" y="465"/>
                      <a:pt x="135" y="461"/>
                      <a:pt x="126" y="449"/>
                    </a:cubicBezTo>
                    <a:cubicBezTo>
                      <a:pt x="120" y="446"/>
                      <a:pt x="114" y="444"/>
                      <a:pt x="108" y="443"/>
                    </a:cubicBezTo>
                    <a:cubicBezTo>
                      <a:pt x="98" y="435"/>
                      <a:pt x="95" y="431"/>
                      <a:pt x="78" y="425"/>
                    </a:cubicBezTo>
                    <a:cubicBezTo>
                      <a:pt x="68" y="411"/>
                      <a:pt x="50" y="410"/>
                      <a:pt x="36" y="399"/>
                    </a:cubicBezTo>
                    <a:cubicBezTo>
                      <a:pt x="23" y="389"/>
                      <a:pt x="10" y="384"/>
                      <a:pt x="0" y="371"/>
                    </a:cubicBezTo>
                    <a:cubicBezTo>
                      <a:pt x="8" y="367"/>
                      <a:pt x="7" y="361"/>
                      <a:pt x="12" y="354"/>
                    </a:cubicBezTo>
                    <a:cubicBezTo>
                      <a:pt x="16" y="348"/>
                      <a:pt x="20" y="342"/>
                      <a:pt x="23" y="335"/>
                    </a:cubicBezTo>
                    <a:cubicBezTo>
                      <a:pt x="33" y="324"/>
                      <a:pt x="29" y="297"/>
                      <a:pt x="53" y="296"/>
                    </a:cubicBezTo>
                    <a:cubicBezTo>
                      <a:pt x="67" y="289"/>
                      <a:pt x="86" y="287"/>
                      <a:pt x="101" y="284"/>
                    </a:cubicBezTo>
                    <a:cubicBezTo>
                      <a:pt x="109" y="280"/>
                      <a:pt x="119" y="274"/>
                      <a:pt x="128" y="272"/>
                    </a:cubicBezTo>
                    <a:cubicBezTo>
                      <a:pt x="134" y="264"/>
                      <a:pt x="145" y="256"/>
                      <a:pt x="155" y="254"/>
                    </a:cubicBezTo>
                    <a:cubicBezTo>
                      <a:pt x="165" y="246"/>
                      <a:pt x="178" y="234"/>
                      <a:pt x="191" y="231"/>
                    </a:cubicBezTo>
                    <a:cubicBezTo>
                      <a:pt x="198" y="227"/>
                      <a:pt x="202" y="236"/>
                      <a:pt x="209" y="237"/>
                    </a:cubicBezTo>
                    <a:cubicBezTo>
                      <a:pt x="215" y="242"/>
                      <a:pt x="222" y="251"/>
                      <a:pt x="228" y="255"/>
                    </a:cubicBezTo>
                    <a:cubicBezTo>
                      <a:pt x="240" y="272"/>
                      <a:pt x="248" y="271"/>
                      <a:pt x="269" y="273"/>
                    </a:cubicBezTo>
                    <a:cubicBezTo>
                      <a:pt x="280" y="271"/>
                      <a:pt x="283" y="271"/>
                      <a:pt x="287" y="261"/>
                    </a:cubicBezTo>
                    <a:cubicBezTo>
                      <a:pt x="283" y="243"/>
                      <a:pt x="280" y="223"/>
                      <a:pt x="287" y="206"/>
                    </a:cubicBezTo>
                    <a:cubicBezTo>
                      <a:pt x="288" y="197"/>
                      <a:pt x="292" y="187"/>
                      <a:pt x="300" y="182"/>
                    </a:cubicBezTo>
                    <a:cubicBezTo>
                      <a:pt x="307" y="172"/>
                      <a:pt x="313" y="168"/>
                      <a:pt x="320" y="158"/>
                    </a:cubicBezTo>
                    <a:cubicBezTo>
                      <a:pt x="322" y="150"/>
                      <a:pt x="319" y="145"/>
                      <a:pt x="315" y="138"/>
                    </a:cubicBezTo>
                    <a:cubicBezTo>
                      <a:pt x="314" y="131"/>
                      <a:pt x="314" y="126"/>
                      <a:pt x="317" y="120"/>
                    </a:cubicBezTo>
                    <a:cubicBezTo>
                      <a:pt x="319" y="109"/>
                      <a:pt x="318" y="97"/>
                      <a:pt x="321" y="86"/>
                    </a:cubicBezTo>
                    <a:cubicBezTo>
                      <a:pt x="324" y="60"/>
                      <a:pt x="357" y="48"/>
                      <a:pt x="377" y="35"/>
                    </a:cubicBezTo>
                    <a:cubicBezTo>
                      <a:pt x="387" y="28"/>
                      <a:pt x="398" y="17"/>
                      <a:pt x="410" y="15"/>
                    </a:cubicBezTo>
                    <a:cubicBezTo>
                      <a:pt x="419" y="9"/>
                      <a:pt x="418" y="11"/>
                      <a:pt x="422" y="0"/>
                    </a:cubicBezTo>
                    <a:cubicBezTo>
                      <a:pt x="430" y="4"/>
                      <a:pt x="428" y="10"/>
                      <a:pt x="437" y="12"/>
                    </a:cubicBezTo>
                    <a:cubicBezTo>
                      <a:pt x="466" y="34"/>
                      <a:pt x="480" y="15"/>
                      <a:pt x="530" y="24"/>
                    </a:cubicBezTo>
                    <a:cubicBezTo>
                      <a:pt x="536" y="29"/>
                      <a:pt x="550" y="40"/>
                      <a:pt x="552" y="36"/>
                    </a:cubicBezTo>
                    <a:cubicBezTo>
                      <a:pt x="560" y="42"/>
                      <a:pt x="570" y="54"/>
                      <a:pt x="576" y="60"/>
                    </a:cubicBezTo>
                    <a:cubicBezTo>
                      <a:pt x="578" y="65"/>
                      <a:pt x="581" y="68"/>
                      <a:pt x="582" y="74"/>
                    </a:cubicBezTo>
                    <a:cubicBezTo>
                      <a:pt x="583" y="101"/>
                      <a:pt x="570" y="151"/>
                      <a:pt x="608" y="159"/>
                    </a:cubicBezTo>
                    <a:cubicBezTo>
                      <a:pt x="614" y="162"/>
                      <a:pt x="620" y="166"/>
                      <a:pt x="626" y="170"/>
                    </a:cubicBezTo>
                    <a:cubicBezTo>
                      <a:pt x="631" y="179"/>
                      <a:pt x="629" y="189"/>
                      <a:pt x="624" y="198"/>
                    </a:cubicBezTo>
                    <a:cubicBezTo>
                      <a:pt x="627" y="205"/>
                      <a:pt x="624" y="212"/>
                      <a:pt x="621" y="219"/>
                    </a:cubicBezTo>
                    <a:cubicBezTo>
                      <a:pt x="619" y="227"/>
                      <a:pt x="619" y="235"/>
                      <a:pt x="615" y="243"/>
                    </a:cubicBezTo>
                    <a:cubicBezTo>
                      <a:pt x="614" y="250"/>
                      <a:pt x="612" y="251"/>
                      <a:pt x="606" y="255"/>
                    </a:cubicBezTo>
                    <a:cubicBezTo>
                      <a:pt x="593" y="263"/>
                      <a:pt x="589" y="279"/>
                      <a:pt x="585" y="285"/>
                    </a:cubicBezTo>
                    <a:cubicBezTo>
                      <a:pt x="584" y="292"/>
                      <a:pt x="582" y="300"/>
                      <a:pt x="579" y="306"/>
                    </a:cubicBezTo>
                    <a:cubicBezTo>
                      <a:pt x="576" y="320"/>
                      <a:pt x="585" y="329"/>
                      <a:pt x="596" y="336"/>
                    </a:cubicBezTo>
                    <a:cubicBezTo>
                      <a:pt x="609" y="342"/>
                      <a:pt x="618" y="347"/>
                      <a:pt x="630" y="347"/>
                    </a:cubicBezTo>
                    <a:cubicBezTo>
                      <a:pt x="635" y="343"/>
                      <a:pt x="663" y="333"/>
                      <a:pt x="669" y="338"/>
                    </a:cubicBezTo>
                    <a:cubicBezTo>
                      <a:pt x="671" y="342"/>
                      <a:pt x="672" y="347"/>
                      <a:pt x="674" y="351"/>
                    </a:cubicBezTo>
                    <a:cubicBezTo>
                      <a:pt x="675" y="357"/>
                      <a:pt x="675" y="361"/>
                      <a:pt x="672" y="366"/>
                    </a:cubicBezTo>
                    <a:cubicBezTo>
                      <a:pt x="671" y="372"/>
                      <a:pt x="665" y="378"/>
                      <a:pt x="662" y="384"/>
                    </a:cubicBezTo>
                    <a:cubicBezTo>
                      <a:pt x="660" y="395"/>
                      <a:pt x="660" y="403"/>
                      <a:pt x="668" y="414"/>
                    </a:cubicBezTo>
                    <a:cubicBezTo>
                      <a:pt x="669" y="420"/>
                      <a:pt x="677" y="432"/>
                      <a:pt x="681" y="437"/>
                    </a:cubicBezTo>
                    <a:cubicBezTo>
                      <a:pt x="687" y="447"/>
                      <a:pt x="691" y="458"/>
                      <a:pt x="698" y="468"/>
                    </a:cubicBezTo>
                    <a:cubicBezTo>
                      <a:pt x="701" y="485"/>
                      <a:pt x="720" y="496"/>
                      <a:pt x="735" y="503"/>
                    </a:cubicBezTo>
                    <a:cubicBezTo>
                      <a:pt x="740" y="509"/>
                      <a:pt x="740" y="514"/>
                      <a:pt x="743" y="521"/>
                    </a:cubicBezTo>
                    <a:cubicBezTo>
                      <a:pt x="745" y="529"/>
                      <a:pt x="748" y="537"/>
                      <a:pt x="750" y="545"/>
                    </a:cubicBezTo>
                    <a:cubicBezTo>
                      <a:pt x="742" y="556"/>
                      <a:pt x="746" y="548"/>
                      <a:pt x="741" y="567"/>
                    </a:cubicBezTo>
                    <a:cubicBezTo>
                      <a:pt x="739" y="576"/>
                      <a:pt x="728" y="581"/>
                      <a:pt x="722" y="587"/>
                    </a:cubicBezTo>
                    <a:cubicBezTo>
                      <a:pt x="713" y="596"/>
                      <a:pt x="724" y="586"/>
                      <a:pt x="717" y="596"/>
                    </a:cubicBezTo>
                    <a:cubicBezTo>
                      <a:pt x="711" y="605"/>
                      <a:pt x="694" y="613"/>
                      <a:pt x="684" y="615"/>
                    </a:cubicBezTo>
                    <a:cubicBezTo>
                      <a:pt x="675" y="630"/>
                      <a:pt x="672" y="644"/>
                      <a:pt x="654" y="647"/>
                    </a:cubicBezTo>
                    <a:cubicBezTo>
                      <a:pt x="650" y="646"/>
                      <a:pt x="638" y="655"/>
                      <a:pt x="635" y="660"/>
                    </a:cubicBezTo>
                    <a:cubicBezTo>
                      <a:pt x="633" y="666"/>
                      <a:pt x="630" y="671"/>
                      <a:pt x="627" y="677"/>
                    </a:cubicBezTo>
                    <a:cubicBezTo>
                      <a:pt x="625" y="686"/>
                      <a:pt x="632" y="700"/>
                      <a:pt x="621" y="702"/>
                    </a:cubicBezTo>
                    <a:cubicBezTo>
                      <a:pt x="617" y="722"/>
                      <a:pt x="586" y="713"/>
                      <a:pt x="570" y="714"/>
                    </a:cubicBezTo>
                    <a:cubicBezTo>
                      <a:pt x="562" y="717"/>
                      <a:pt x="556" y="719"/>
                      <a:pt x="549" y="722"/>
                    </a:cubicBezTo>
                    <a:cubicBezTo>
                      <a:pt x="544" y="729"/>
                      <a:pt x="549" y="743"/>
                      <a:pt x="537" y="756"/>
                    </a:cubicBezTo>
                    <a:cubicBezTo>
                      <a:pt x="535" y="805"/>
                      <a:pt x="523" y="848"/>
                      <a:pt x="470" y="849"/>
                    </a:cubicBezTo>
                    <a:cubicBezTo>
                      <a:pt x="459" y="856"/>
                      <a:pt x="447" y="855"/>
                      <a:pt x="434" y="858"/>
                    </a:cubicBezTo>
                    <a:cubicBezTo>
                      <a:pt x="390" y="849"/>
                      <a:pt x="392" y="868"/>
                      <a:pt x="378" y="869"/>
                    </a:cubicBezTo>
                    <a:cubicBezTo>
                      <a:pt x="345" y="859"/>
                      <a:pt x="348" y="884"/>
                      <a:pt x="327" y="881"/>
                    </a:cubicBezTo>
                    <a:cubicBezTo>
                      <a:pt x="281" y="860"/>
                      <a:pt x="270" y="834"/>
                      <a:pt x="269" y="827"/>
                    </a:cubicBezTo>
                    <a:cubicBezTo>
                      <a:pt x="286" y="787"/>
                      <a:pt x="299" y="800"/>
                      <a:pt x="305" y="792"/>
                    </a:cubicBezTo>
                    <a:cubicBezTo>
                      <a:pt x="315" y="780"/>
                      <a:pt x="354" y="773"/>
                      <a:pt x="362" y="752"/>
                    </a:cubicBezTo>
                    <a:cubicBezTo>
                      <a:pt x="366" y="746"/>
                      <a:pt x="373" y="746"/>
                      <a:pt x="377" y="740"/>
                    </a:cubicBezTo>
                    <a:cubicBezTo>
                      <a:pt x="380" y="724"/>
                      <a:pt x="390" y="701"/>
                      <a:pt x="374" y="689"/>
                    </a:cubicBezTo>
                    <a:cubicBezTo>
                      <a:pt x="370" y="680"/>
                      <a:pt x="365" y="673"/>
                      <a:pt x="357" y="668"/>
                    </a:cubicBezTo>
                    <a:cubicBezTo>
                      <a:pt x="353" y="662"/>
                      <a:pt x="352" y="660"/>
                      <a:pt x="345" y="659"/>
                    </a:cubicBezTo>
                    <a:cubicBezTo>
                      <a:pt x="338" y="653"/>
                      <a:pt x="326" y="634"/>
                      <a:pt x="317" y="626"/>
                    </a:cubicBezTo>
                    <a:cubicBezTo>
                      <a:pt x="297" y="623"/>
                      <a:pt x="298" y="610"/>
                      <a:pt x="288" y="608"/>
                    </a:cubicBezTo>
                    <a:cubicBezTo>
                      <a:pt x="275" y="609"/>
                      <a:pt x="278" y="582"/>
                      <a:pt x="264" y="576"/>
                    </a:cubicBezTo>
                    <a:cubicBezTo>
                      <a:pt x="252" y="576"/>
                      <a:pt x="247" y="568"/>
                      <a:pt x="237" y="566"/>
                    </a:cubicBezTo>
                    <a:cubicBezTo>
                      <a:pt x="230" y="563"/>
                      <a:pt x="225" y="562"/>
                      <a:pt x="219" y="557"/>
                    </a:cubicBezTo>
                    <a:cubicBezTo>
                      <a:pt x="213" y="548"/>
                      <a:pt x="207" y="539"/>
                      <a:pt x="201" y="530"/>
                    </a:cubicBezTo>
                    <a:cubicBezTo>
                      <a:pt x="200" y="523"/>
                      <a:pt x="194" y="514"/>
                      <a:pt x="188" y="509"/>
                    </a:cubicBezTo>
                    <a:cubicBezTo>
                      <a:pt x="185" y="503"/>
                      <a:pt x="183" y="500"/>
                      <a:pt x="177" y="497"/>
                    </a:cubicBezTo>
                    <a:cubicBezTo>
                      <a:pt x="174" y="482"/>
                      <a:pt x="147" y="467"/>
                      <a:pt x="164" y="47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48" name="Freeform 153"/>
              <p:cNvSpPr>
                <a:spLocks noChangeAspect="1"/>
              </p:cNvSpPr>
              <p:nvPr/>
            </p:nvSpPr>
            <p:spPr bwMode="auto">
              <a:xfrm>
                <a:off x="1821" y="2189"/>
                <a:ext cx="716" cy="412"/>
              </a:xfrm>
              <a:custGeom>
                <a:avLst/>
                <a:gdLst>
                  <a:gd name="T0" fmla="*/ 3 w 859"/>
                  <a:gd name="T1" fmla="*/ 2 h 496"/>
                  <a:gd name="T2" fmla="*/ 3 w 859"/>
                  <a:gd name="T3" fmla="*/ 2 h 496"/>
                  <a:gd name="T4" fmla="*/ 3 w 859"/>
                  <a:gd name="T5" fmla="*/ 2 h 496"/>
                  <a:gd name="T6" fmla="*/ 3 w 859"/>
                  <a:gd name="T7" fmla="*/ 2 h 496"/>
                  <a:gd name="T8" fmla="*/ 3 w 859"/>
                  <a:gd name="T9" fmla="*/ 2 h 496"/>
                  <a:gd name="T10" fmla="*/ 3 w 859"/>
                  <a:gd name="T11" fmla="*/ 2 h 496"/>
                  <a:gd name="T12" fmla="*/ 3 w 859"/>
                  <a:gd name="T13" fmla="*/ 2 h 496"/>
                  <a:gd name="T14" fmla="*/ 3 w 859"/>
                  <a:gd name="T15" fmla="*/ 2 h 496"/>
                  <a:gd name="T16" fmla="*/ 3 w 859"/>
                  <a:gd name="T17" fmla="*/ 2 h 496"/>
                  <a:gd name="T18" fmla="*/ 3 w 859"/>
                  <a:gd name="T19" fmla="*/ 2 h 496"/>
                  <a:gd name="T20" fmla="*/ 3 w 859"/>
                  <a:gd name="T21" fmla="*/ 2 h 496"/>
                  <a:gd name="T22" fmla="*/ 3 w 859"/>
                  <a:gd name="T23" fmla="*/ 2 h 496"/>
                  <a:gd name="T24" fmla="*/ 3 w 859"/>
                  <a:gd name="T25" fmla="*/ 2 h 496"/>
                  <a:gd name="T26" fmla="*/ 3 w 859"/>
                  <a:gd name="T27" fmla="*/ 2 h 496"/>
                  <a:gd name="T28" fmla="*/ 3 w 859"/>
                  <a:gd name="T29" fmla="*/ 2 h 496"/>
                  <a:gd name="T30" fmla="*/ 3 w 859"/>
                  <a:gd name="T31" fmla="*/ 2 h 496"/>
                  <a:gd name="T32" fmla="*/ 3 w 859"/>
                  <a:gd name="T33" fmla="*/ 2 h 496"/>
                  <a:gd name="T34" fmla="*/ 3 w 859"/>
                  <a:gd name="T35" fmla="*/ 2 h 496"/>
                  <a:gd name="T36" fmla="*/ 3 w 859"/>
                  <a:gd name="T37" fmla="*/ 2 h 496"/>
                  <a:gd name="T38" fmla="*/ 3 w 859"/>
                  <a:gd name="T39" fmla="*/ 2 h 496"/>
                  <a:gd name="T40" fmla="*/ 3 w 859"/>
                  <a:gd name="T41" fmla="*/ 2 h 496"/>
                  <a:gd name="T42" fmla="*/ 3 w 859"/>
                  <a:gd name="T43" fmla="*/ 2 h 496"/>
                  <a:gd name="T44" fmla="*/ 3 w 859"/>
                  <a:gd name="T45" fmla="*/ 2 h 496"/>
                  <a:gd name="T46" fmla="*/ 3 w 859"/>
                  <a:gd name="T47" fmla="*/ 2 h 496"/>
                  <a:gd name="T48" fmla="*/ 3 w 859"/>
                  <a:gd name="T49" fmla="*/ 2 h 496"/>
                  <a:gd name="T50" fmla="*/ 3 w 859"/>
                  <a:gd name="T51" fmla="*/ 1 h 496"/>
                  <a:gd name="T52" fmla="*/ 3 w 859"/>
                  <a:gd name="T53" fmla="*/ 2 h 496"/>
                  <a:gd name="T54" fmla="*/ 3 w 859"/>
                  <a:gd name="T55" fmla="*/ 2 h 496"/>
                  <a:gd name="T56" fmla="*/ 3 w 859"/>
                  <a:gd name="T57" fmla="*/ 2 h 496"/>
                  <a:gd name="T58" fmla="*/ 3 w 859"/>
                  <a:gd name="T59" fmla="*/ 2 h 496"/>
                  <a:gd name="T60" fmla="*/ 3 w 859"/>
                  <a:gd name="T61" fmla="*/ 2 h 496"/>
                  <a:gd name="T62" fmla="*/ 3 w 859"/>
                  <a:gd name="T63" fmla="*/ 2 h 496"/>
                  <a:gd name="T64" fmla="*/ 3 w 859"/>
                  <a:gd name="T65" fmla="*/ 2 h 496"/>
                  <a:gd name="T66" fmla="*/ 3 w 859"/>
                  <a:gd name="T67" fmla="*/ 2 h 496"/>
                  <a:gd name="T68" fmla="*/ 3 w 859"/>
                  <a:gd name="T69" fmla="*/ 2 h 496"/>
                  <a:gd name="T70" fmla="*/ 2 w 859"/>
                  <a:gd name="T71" fmla="*/ 2 h 496"/>
                  <a:gd name="T72" fmla="*/ 3 w 859"/>
                  <a:gd name="T73" fmla="*/ 2 h 49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859"/>
                  <a:gd name="T112" fmla="*/ 0 h 496"/>
                  <a:gd name="T113" fmla="*/ 859 w 859"/>
                  <a:gd name="T114" fmla="*/ 496 h 49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859" h="496">
                    <a:moveTo>
                      <a:pt x="26" y="490"/>
                    </a:moveTo>
                    <a:cubicBezTo>
                      <a:pt x="36" y="494"/>
                      <a:pt x="42" y="493"/>
                      <a:pt x="53" y="492"/>
                    </a:cubicBezTo>
                    <a:cubicBezTo>
                      <a:pt x="61" y="489"/>
                      <a:pt x="71" y="485"/>
                      <a:pt x="79" y="483"/>
                    </a:cubicBezTo>
                    <a:cubicBezTo>
                      <a:pt x="85" y="479"/>
                      <a:pt x="90" y="475"/>
                      <a:pt x="97" y="472"/>
                    </a:cubicBezTo>
                    <a:cubicBezTo>
                      <a:pt x="105" y="474"/>
                      <a:pt x="110" y="477"/>
                      <a:pt x="118" y="478"/>
                    </a:cubicBezTo>
                    <a:cubicBezTo>
                      <a:pt x="134" y="476"/>
                      <a:pt x="144" y="475"/>
                      <a:pt x="161" y="477"/>
                    </a:cubicBezTo>
                    <a:cubicBezTo>
                      <a:pt x="166" y="478"/>
                      <a:pt x="170" y="480"/>
                      <a:pt x="175" y="481"/>
                    </a:cubicBezTo>
                    <a:cubicBezTo>
                      <a:pt x="185" y="486"/>
                      <a:pt x="201" y="484"/>
                      <a:pt x="212" y="486"/>
                    </a:cubicBezTo>
                    <a:cubicBezTo>
                      <a:pt x="223" y="485"/>
                      <a:pt x="235" y="489"/>
                      <a:pt x="244" y="483"/>
                    </a:cubicBezTo>
                    <a:cubicBezTo>
                      <a:pt x="251" y="479"/>
                      <a:pt x="250" y="475"/>
                      <a:pt x="259" y="474"/>
                    </a:cubicBezTo>
                    <a:cubicBezTo>
                      <a:pt x="265" y="471"/>
                      <a:pt x="273" y="469"/>
                      <a:pt x="280" y="468"/>
                    </a:cubicBezTo>
                    <a:cubicBezTo>
                      <a:pt x="286" y="465"/>
                      <a:pt x="291" y="460"/>
                      <a:pt x="298" y="459"/>
                    </a:cubicBezTo>
                    <a:cubicBezTo>
                      <a:pt x="312" y="449"/>
                      <a:pt x="332" y="435"/>
                      <a:pt x="349" y="432"/>
                    </a:cubicBezTo>
                    <a:cubicBezTo>
                      <a:pt x="364" y="425"/>
                      <a:pt x="387" y="428"/>
                      <a:pt x="400" y="427"/>
                    </a:cubicBezTo>
                    <a:cubicBezTo>
                      <a:pt x="411" y="419"/>
                      <a:pt x="426" y="419"/>
                      <a:pt x="439" y="418"/>
                    </a:cubicBezTo>
                    <a:cubicBezTo>
                      <a:pt x="449" y="411"/>
                      <a:pt x="458" y="403"/>
                      <a:pt x="469" y="396"/>
                    </a:cubicBezTo>
                    <a:cubicBezTo>
                      <a:pt x="476" y="385"/>
                      <a:pt x="478" y="374"/>
                      <a:pt x="490" y="367"/>
                    </a:cubicBezTo>
                    <a:cubicBezTo>
                      <a:pt x="497" y="358"/>
                      <a:pt x="494" y="351"/>
                      <a:pt x="508" y="348"/>
                    </a:cubicBezTo>
                    <a:cubicBezTo>
                      <a:pt x="515" y="344"/>
                      <a:pt x="533" y="349"/>
                      <a:pt x="533" y="349"/>
                    </a:cubicBezTo>
                    <a:cubicBezTo>
                      <a:pt x="556" y="348"/>
                      <a:pt x="550" y="342"/>
                      <a:pt x="565" y="339"/>
                    </a:cubicBezTo>
                    <a:cubicBezTo>
                      <a:pt x="571" y="336"/>
                      <a:pt x="579" y="334"/>
                      <a:pt x="586" y="333"/>
                    </a:cubicBezTo>
                    <a:cubicBezTo>
                      <a:pt x="595" y="329"/>
                      <a:pt x="604" y="320"/>
                      <a:pt x="613" y="318"/>
                    </a:cubicBezTo>
                    <a:cubicBezTo>
                      <a:pt x="618" y="314"/>
                      <a:pt x="625" y="310"/>
                      <a:pt x="631" y="309"/>
                    </a:cubicBezTo>
                    <a:cubicBezTo>
                      <a:pt x="639" y="303"/>
                      <a:pt x="645" y="299"/>
                      <a:pt x="655" y="297"/>
                    </a:cubicBezTo>
                    <a:cubicBezTo>
                      <a:pt x="678" y="298"/>
                      <a:pt x="704" y="296"/>
                      <a:pt x="727" y="301"/>
                    </a:cubicBezTo>
                    <a:cubicBezTo>
                      <a:pt x="750" y="312"/>
                      <a:pt x="753" y="292"/>
                      <a:pt x="769" y="282"/>
                    </a:cubicBezTo>
                    <a:cubicBezTo>
                      <a:pt x="777" y="272"/>
                      <a:pt x="789" y="263"/>
                      <a:pt x="802" y="261"/>
                    </a:cubicBezTo>
                    <a:cubicBezTo>
                      <a:pt x="808" y="258"/>
                      <a:pt x="813" y="253"/>
                      <a:pt x="820" y="252"/>
                    </a:cubicBezTo>
                    <a:cubicBezTo>
                      <a:pt x="827" y="246"/>
                      <a:pt x="838" y="239"/>
                      <a:pt x="847" y="237"/>
                    </a:cubicBezTo>
                    <a:cubicBezTo>
                      <a:pt x="853" y="234"/>
                      <a:pt x="858" y="230"/>
                      <a:pt x="859" y="223"/>
                    </a:cubicBezTo>
                    <a:cubicBezTo>
                      <a:pt x="858" y="200"/>
                      <a:pt x="847" y="208"/>
                      <a:pt x="848" y="190"/>
                    </a:cubicBezTo>
                    <a:cubicBezTo>
                      <a:pt x="845" y="171"/>
                      <a:pt x="839" y="166"/>
                      <a:pt x="842" y="144"/>
                    </a:cubicBezTo>
                    <a:cubicBezTo>
                      <a:pt x="841" y="91"/>
                      <a:pt x="848" y="110"/>
                      <a:pt x="823" y="91"/>
                    </a:cubicBezTo>
                    <a:cubicBezTo>
                      <a:pt x="802" y="92"/>
                      <a:pt x="791" y="94"/>
                      <a:pt x="772" y="97"/>
                    </a:cubicBezTo>
                    <a:cubicBezTo>
                      <a:pt x="761" y="102"/>
                      <a:pt x="752" y="113"/>
                      <a:pt x="740" y="115"/>
                    </a:cubicBezTo>
                    <a:cubicBezTo>
                      <a:pt x="734" y="118"/>
                      <a:pt x="728" y="120"/>
                      <a:pt x="722" y="121"/>
                    </a:cubicBezTo>
                    <a:cubicBezTo>
                      <a:pt x="716" y="124"/>
                      <a:pt x="691" y="130"/>
                      <a:pt x="679" y="127"/>
                    </a:cubicBezTo>
                    <a:cubicBezTo>
                      <a:pt x="663" y="135"/>
                      <a:pt x="653" y="135"/>
                      <a:pt x="635" y="136"/>
                    </a:cubicBezTo>
                    <a:cubicBezTo>
                      <a:pt x="617" y="135"/>
                      <a:pt x="618" y="135"/>
                      <a:pt x="605" y="132"/>
                    </a:cubicBezTo>
                    <a:cubicBezTo>
                      <a:pt x="590" y="133"/>
                      <a:pt x="580" y="125"/>
                      <a:pt x="569" y="123"/>
                    </a:cubicBezTo>
                    <a:cubicBezTo>
                      <a:pt x="566" y="118"/>
                      <a:pt x="566" y="113"/>
                      <a:pt x="563" y="108"/>
                    </a:cubicBezTo>
                    <a:cubicBezTo>
                      <a:pt x="552" y="110"/>
                      <a:pt x="563" y="113"/>
                      <a:pt x="556" y="118"/>
                    </a:cubicBezTo>
                    <a:cubicBezTo>
                      <a:pt x="553" y="126"/>
                      <a:pt x="543" y="123"/>
                      <a:pt x="539" y="126"/>
                    </a:cubicBezTo>
                    <a:cubicBezTo>
                      <a:pt x="525" y="124"/>
                      <a:pt x="515" y="119"/>
                      <a:pt x="502" y="117"/>
                    </a:cubicBezTo>
                    <a:cubicBezTo>
                      <a:pt x="489" y="112"/>
                      <a:pt x="473" y="99"/>
                      <a:pt x="457" y="85"/>
                    </a:cubicBezTo>
                    <a:cubicBezTo>
                      <a:pt x="445" y="61"/>
                      <a:pt x="433" y="40"/>
                      <a:pt x="407" y="36"/>
                    </a:cubicBezTo>
                    <a:cubicBezTo>
                      <a:pt x="393" y="25"/>
                      <a:pt x="385" y="18"/>
                      <a:pt x="371" y="18"/>
                    </a:cubicBezTo>
                    <a:cubicBezTo>
                      <a:pt x="365" y="15"/>
                      <a:pt x="357" y="13"/>
                      <a:pt x="350" y="12"/>
                    </a:cubicBezTo>
                    <a:cubicBezTo>
                      <a:pt x="337" y="5"/>
                      <a:pt x="323" y="7"/>
                      <a:pt x="308" y="6"/>
                    </a:cubicBezTo>
                    <a:cubicBezTo>
                      <a:pt x="296" y="2"/>
                      <a:pt x="306" y="5"/>
                      <a:pt x="292" y="3"/>
                    </a:cubicBezTo>
                    <a:cubicBezTo>
                      <a:pt x="286" y="2"/>
                      <a:pt x="274" y="0"/>
                      <a:pt x="274" y="0"/>
                    </a:cubicBezTo>
                    <a:cubicBezTo>
                      <a:pt x="265" y="0"/>
                      <a:pt x="257" y="0"/>
                      <a:pt x="248" y="1"/>
                    </a:cubicBezTo>
                    <a:cubicBezTo>
                      <a:pt x="242" y="2"/>
                      <a:pt x="239" y="15"/>
                      <a:pt x="221" y="16"/>
                    </a:cubicBezTo>
                    <a:cubicBezTo>
                      <a:pt x="211" y="21"/>
                      <a:pt x="181" y="12"/>
                      <a:pt x="166" y="18"/>
                    </a:cubicBezTo>
                    <a:cubicBezTo>
                      <a:pt x="151" y="21"/>
                      <a:pt x="149" y="34"/>
                      <a:pt x="134" y="36"/>
                    </a:cubicBezTo>
                    <a:cubicBezTo>
                      <a:pt x="128" y="39"/>
                      <a:pt x="115" y="39"/>
                      <a:pt x="109" y="42"/>
                    </a:cubicBezTo>
                    <a:cubicBezTo>
                      <a:pt x="94" y="50"/>
                      <a:pt x="85" y="62"/>
                      <a:pt x="71" y="70"/>
                    </a:cubicBezTo>
                    <a:cubicBezTo>
                      <a:pt x="65" y="77"/>
                      <a:pt x="55" y="87"/>
                      <a:pt x="47" y="93"/>
                    </a:cubicBezTo>
                    <a:cubicBezTo>
                      <a:pt x="45" y="105"/>
                      <a:pt x="35" y="101"/>
                      <a:pt x="50" y="112"/>
                    </a:cubicBezTo>
                    <a:cubicBezTo>
                      <a:pt x="49" y="142"/>
                      <a:pt x="47" y="129"/>
                      <a:pt x="38" y="148"/>
                    </a:cubicBezTo>
                    <a:cubicBezTo>
                      <a:pt x="36" y="157"/>
                      <a:pt x="34" y="161"/>
                      <a:pt x="40" y="169"/>
                    </a:cubicBezTo>
                    <a:cubicBezTo>
                      <a:pt x="41" y="175"/>
                      <a:pt x="43" y="181"/>
                      <a:pt x="46" y="187"/>
                    </a:cubicBezTo>
                    <a:cubicBezTo>
                      <a:pt x="48" y="195"/>
                      <a:pt x="51" y="200"/>
                      <a:pt x="58" y="204"/>
                    </a:cubicBezTo>
                    <a:cubicBezTo>
                      <a:pt x="64" y="212"/>
                      <a:pt x="68" y="223"/>
                      <a:pt x="73" y="232"/>
                    </a:cubicBezTo>
                    <a:cubicBezTo>
                      <a:pt x="76" y="247"/>
                      <a:pt x="99" y="260"/>
                      <a:pt x="112" y="268"/>
                    </a:cubicBezTo>
                    <a:cubicBezTo>
                      <a:pt x="131" y="300"/>
                      <a:pt x="124" y="334"/>
                      <a:pt x="95" y="352"/>
                    </a:cubicBezTo>
                    <a:cubicBezTo>
                      <a:pt x="88" y="364"/>
                      <a:pt x="80" y="373"/>
                      <a:pt x="65" y="376"/>
                    </a:cubicBezTo>
                    <a:cubicBezTo>
                      <a:pt x="60" y="379"/>
                      <a:pt x="56" y="380"/>
                      <a:pt x="53" y="385"/>
                    </a:cubicBezTo>
                    <a:cubicBezTo>
                      <a:pt x="52" y="392"/>
                      <a:pt x="47" y="398"/>
                      <a:pt x="41" y="402"/>
                    </a:cubicBezTo>
                    <a:cubicBezTo>
                      <a:pt x="32" y="413"/>
                      <a:pt x="38" y="411"/>
                      <a:pt x="26" y="412"/>
                    </a:cubicBezTo>
                    <a:cubicBezTo>
                      <a:pt x="15" y="415"/>
                      <a:pt x="16" y="414"/>
                      <a:pt x="11" y="424"/>
                    </a:cubicBezTo>
                    <a:cubicBezTo>
                      <a:pt x="10" y="431"/>
                      <a:pt x="6" y="436"/>
                      <a:pt x="2" y="442"/>
                    </a:cubicBezTo>
                    <a:cubicBezTo>
                      <a:pt x="0" y="450"/>
                      <a:pt x="0" y="458"/>
                      <a:pt x="4" y="466"/>
                    </a:cubicBezTo>
                    <a:cubicBezTo>
                      <a:pt x="6" y="475"/>
                      <a:pt x="12" y="482"/>
                      <a:pt x="19" y="487"/>
                    </a:cubicBezTo>
                    <a:cubicBezTo>
                      <a:pt x="19" y="487"/>
                      <a:pt x="32" y="496"/>
                      <a:pt x="26" y="49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49" name="Freeform 154"/>
              <p:cNvSpPr>
                <a:spLocks noChangeAspect="1"/>
              </p:cNvSpPr>
              <p:nvPr/>
            </p:nvSpPr>
            <p:spPr bwMode="auto">
              <a:xfrm>
                <a:off x="2433" y="2383"/>
                <a:ext cx="538" cy="263"/>
              </a:xfrm>
              <a:custGeom>
                <a:avLst/>
                <a:gdLst>
                  <a:gd name="T0" fmla="*/ 3 w 645"/>
                  <a:gd name="T1" fmla="*/ 0 h 315"/>
                  <a:gd name="T2" fmla="*/ 3 w 645"/>
                  <a:gd name="T3" fmla="*/ 3 h 315"/>
                  <a:gd name="T4" fmla="*/ 3 w 645"/>
                  <a:gd name="T5" fmla="*/ 3 h 315"/>
                  <a:gd name="T6" fmla="*/ 3 w 645"/>
                  <a:gd name="T7" fmla="*/ 3 h 315"/>
                  <a:gd name="T8" fmla="*/ 3 w 645"/>
                  <a:gd name="T9" fmla="*/ 3 h 315"/>
                  <a:gd name="T10" fmla="*/ 3 w 645"/>
                  <a:gd name="T11" fmla="*/ 3 h 315"/>
                  <a:gd name="T12" fmla="*/ 3 w 645"/>
                  <a:gd name="T13" fmla="*/ 3 h 315"/>
                  <a:gd name="T14" fmla="*/ 3 w 645"/>
                  <a:gd name="T15" fmla="*/ 3 h 315"/>
                  <a:gd name="T16" fmla="*/ 3 w 645"/>
                  <a:gd name="T17" fmla="*/ 3 h 315"/>
                  <a:gd name="T18" fmla="*/ 3 w 645"/>
                  <a:gd name="T19" fmla="*/ 3 h 315"/>
                  <a:gd name="T20" fmla="*/ 3 w 645"/>
                  <a:gd name="T21" fmla="*/ 3 h 315"/>
                  <a:gd name="T22" fmla="*/ 3 w 645"/>
                  <a:gd name="T23" fmla="*/ 3 h 315"/>
                  <a:gd name="T24" fmla="*/ 3 w 645"/>
                  <a:gd name="T25" fmla="*/ 3 h 315"/>
                  <a:gd name="T26" fmla="*/ 3 w 645"/>
                  <a:gd name="T27" fmla="*/ 3 h 315"/>
                  <a:gd name="T28" fmla="*/ 3 w 645"/>
                  <a:gd name="T29" fmla="*/ 3 h 315"/>
                  <a:gd name="T30" fmla="*/ 3 w 645"/>
                  <a:gd name="T31" fmla="*/ 3 h 315"/>
                  <a:gd name="T32" fmla="*/ 3 w 645"/>
                  <a:gd name="T33" fmla="*/ 3 h 315"/>
                  <a:gd name="T34" fmla="*/ 3 w 645"/>
                  <a:gd name="T35" fmla="*/ 3 h 315"/>
                  <a:gd name="T36" fmla="*/ 3 w 645"/>
                  <a:gd name="T37" fmla="*/ 3 h 315"/>
                  <a:gd name="T38" fmla="*/ 3 w 645"/>
                  <a:gd name="T39" fmla="*/ 3 h 315"/>
                  <a:gd name="T40" fmla="*/ 3 w 645"/>
                  <a:gd name="T41" fmla="*/ 3 h 315"/>
                  <a:gd name="T42" fmla="*/ 3 w 645"/>
                  <a:gd name="T43" fmla="*/ 3 h 315"/>
                  <a:gd name="T44" fmla="*/ 3 w 645"/>
                  <a:gd name="T45" fmla="*/ 3 h 315"/>
                  <a:gd name="T46" fmla="*/ 3 w 645"/>
                  <a:gd name="T47" fmla="*/ 3 h 315"/>
                  <a:gd name="T48" fmla="*/ 3 w 645"/>
                  <a:gd name="T49" fmla="*/ 3 h 315"/>
                  <a:gd name="T50" fmla="*/ 3 w 645"/>
                  <a:gd name="T51" fmla="*/ 3 h 315"/>
                  <a:gd name="T52" fmla="*/ 3 w 645"/>
                  <a:gd name="T53" fmla="*/ 3 h 315"/>
                  <a:gd name="T54" fmla="*/ 3 w 645"/>
                  <a:gd name="T55" fmla="*/ 3 h 315"/>
                  <a:gd name="T56" fmla="*/ 3 w 645"/>
                  <a:gd name="T57" fmla="*/ 3 h 315"/>
                  <a:gd name="T58" fmla="*/ 3 w 645"/>
                  <a:gd name="T59" fmla="*/ 3 h 315"/>
                  <a:gd name="T60" fmla="*/ 3 w 645"/>
                  <a:gd name="T61" fmla="*/ 3 h 315"/>
                  <a:gd name="T62" fmla="*/ 3 w 645"/>
                  <a:gd name="T63" fmla="*/ 3 h 315"/>
                  <a:gd name="T64" fmla="*/ 3 w 645"/>
                  <a:gd name="T65" fmla="*/ 3 h 315"/>
                  <a:gd name="T66" fmla="*/ 3 w 645"/>
                  <a:gd name="T67" fmla="*/ 3 h 315"/>
                  <a:gd name="T68" fmla="*/ 3 w 645"/>
                  <a:gd name="T69" fmla="*/ 3 h 315"/>
                  <a:gd name="T70" fmla="*/ 3 w 645"/>
                  <a:gd name="T71" fmla="*/ 3 h 315"/>
                  <a:gd name="T72" fmla="*/ 3 w 645"/>
                  <a:gd name="T73" fmla="*/ 3 h 315"/>
                  <a:gd name="T74" fmla="*/ 3 w 645"/>
                  <a:gd name="T75" fmla="*/ 3 h 315"/>
                  <a:gd name="T76" fmla="*/ 3 w 645"/>
                  <a:gd name="T77" fmla="*/ 3 h 315"/>
                  <a:gd name="T78" fmla="*/ 3 w 645"/>
                  <a:gd name="T79" fmla="*/ 3 h 315"/>
                  <a:gd name="T80" fmla="*/ 3 w 645"/>
                  <a:gd name="T81" fmla="*/ 3 h 315"/>
                  <a:gd name="T82" fmla="*/ 3 w 645"/>
                  <a:gd name="T83" fmla="*/ 3 h 315"/>
                  <a:gd name="T84" fmla="*/ 3 w 645"/>
                  <a:gd name="T85" fmla="*/ 3 h 315"/>
                  <a:gd name="T86" fmla="*/ 3 w 645"/>
                  <a:gd name="T87" fmla="*/ 3 h 315"/>
                  <a:gd name="T88" fmla="*/ 3 w 645"/>
                  <a:gd name="T89" fmla="*/ 3 h 315"/>
                  <a:gd name="T90" fmla="*/ 3 w 645"/>
                  <a:gd name="T91" fmla="*/ 3 h 315"/>
                  <a:gd name="T92" fmla="*/ 3 w 645"/>
                  <a:gd name="T93" fmla="*/ 3 h 315"/>
                  <a:gd name="T94" fmla="*/ 3 w 645"/>
                  <a:gd name="T95" fmla="*/ 3 h 315"/>
                  <a:gd name="T96" fmla="*/ 3 w 645"/>
                  <a:gd name="T97" fmla="*/ 3 h 315"/>
                  <a:gd name="T98" fmla="*/ 3 w 645"/>
                  <a:gd name="T99" fmla="*/ 3 h 315"/>
                  <a:gd name="T100" fmla="*/ 3 w 645"/>
                  <a:gd name="T101" fmla="*/ 3 h 315"/>
                  <a:gd name="T102" fmla="*/ 3 w 645"/>
                  <a:gd name="T103" fmla="*/ 3 h 315"/>
                  <a:gd name="T104" fmla="*/ 3 w 645"/>
                  <a:gd name="T105" fmla="*/ 3 h 315"/>
                  <a:gd name="T106" fmla="*/ 3 w 645"/>
                  <a:gd name="T107" fmla="*/ 3 h 315"/>
                  <a:gd name="T108" fmla="*/ 3 w 645"/>
                  <a:gd name="T109" fmla="*/ 3 h 315"/>
                  <a:gd name="T110" fmla="*/ 3 w 645"/>
                  <a:gd name="T111" fmla="*/ 3 h 315"/>
                  <a:gd name="T112" fmla="*/ 3 w 645"/>
                  <a:gd name="T113" fmla="*/ 0 h 31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645"/>
                  <a:gd name="T172" fmla="*/ 0 h 315"/>
                  <a:gd name="T173" fmla="*/ 645 w 645"/>
                  <a:gd name="T174" fmla="*/ 315 h 31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645" h="315">
                    <a:moveTo>
                      <a:pt x="120" y="0"/>
                    </a:moveTo>
                    <a:cubicBezTo>
                      <a:pt x="111" y="2"/>
                      <a:pt x="105" y="8"/>
                      <a:pt x="96" y="10"/>
                    </a:cubicBezTo>
                    <a:cubicBezTo>
                      <a:pt x="91" y="14"/>
                      <a:pt x="84" y="18"/>
                      <a:pt x="78" y="19"/>
                    </a:cubicBezTo>
                    <a:cubicBezTo>
                      <a:pt x="68" y="24"/>
                      <a:pt x="58" y="32"/>
                      <a:pt x="48" y="34"/>
                    </a:cubicBezTo>
                    <a:cubicBezTo>
                      <a:pt x="41" y="40"/>
                      <a:pt x="35" y="47"/>
                      <a:pt x="27" y="52"/>
                    </a:cubicBezTo>
                    <a:cubicBezTo>
                      <a:pt x="23" y="59"/>
                      <a:pt x="14" y="65"/>
                      <a:pt x="6" y="67"/>
                    </a:cubicBezTo>
                    <a:cubicBezTo>
                      <a:pt x="0" y="70"/>
                      <a:pt x="2" y="73"/>
                      <a:pt x="5" y="79"/>
                    </a:cubicBezTo>
                    <a:cubicBezTo>
                      <a:pt x="0" y="93"/>
                      <a:pt x="3" y="111"/>
                      <a:pt x="9" y="127"/>
                    </a:cubicBezTo>
                    <a:cubicBezTo>
                      <a:pt x="11" y="140"/>
                      <a:pt x="20" y="155"/>
                      <a:pt x="30" y="162"/>
                    </a:cubicBezTo>
                    <a:cubicBezTo>
                      <a:pt x="34" y="170"/>
                      <a:pt x="36" y="177"/>
                      <a:pt x="41" y="184"/>
                    </a:cubicBezTo>
                    <a:cubicBezTo>
                      <a:pt x="42" y="190"/>
                      <a:pt x="44" y="196"/>
                      <a:pt x="47" y="202"/>
                    </a:cubicBezTo>
                    <a:cubicBezTo>
                      <a:pt x="48" y="210"/>
                      <a:pt x="48" y="217"/>
                      <a:pt x="45" y="225"/>
                    </a:cubicBezTo>
                    <a:cubicBezTo>
                      <a:pt x="48" y="230"/>
                      <a:pt x="59" y="231"/>
                      <a:pt x="59" y="240"/>
                    </a:cubicBezTo>
                    <a:cubicBezTo>
                      <a:pt x="61" y="252"/>
                      <a:pt x="59" y="268"/>
                      <a:pt x="65" y="279"/>
                    </a:cubicBezTo>
                    <a:cubicBezTo>
                      <a:pt x="68" y="296"/>
                      <a:pt x="77" y="306"/>
                      <a:pt x="95" y="310"/>
                    </a:cubicBezTo>
                    <a:cubicBezTo>
                      <a:pt x="105" y="315"/>
                      <a:pt x="117" y="299"/>
                      <a:pt x="128" y="297"/>
                    </a:cubicBezTo>
                    <a:cubicBezTo>
                      <a:pt x="134" y="294"/>
                      <a:pt x="139" y="289"/>
                      <a:pt x="146" y="288"/>
                    </a:cubicBezTo>
                    <a:cubicBezTo>
                      <a:pt x="152" y="285"/>
                      <a:pt x="158" y="283"/>
                      <a:pt x="164" y="282"/>
                    </a:cubicBezTo>
                    <a:cubicBezTo>
                      <a:pt x="171" y="277"/>
                      <a:pt x="174" y="277"/>
                      <a:pt x="183" y="276"/>
                    </a:cubicBezTo>
                    <a:cubicBezTo>
                      <a:pt x="190" y="273"/>
                      <a:pt x="195" y="268"/>
                      <a:pt x="203" y="267"/>
                    </a:cubicBezTo>
                    <a:cubicBezTo>
                      <a:pt x="208" y="263"/>
                      <a:pt x="212" y="262"/>
                      <a:pt x="218" y="261"/>
                    </a:cubicBezTo>
                    <a:cubicBezTo>
                      <a:pt x="234" y="253"/>
                      <a:pt x="259" y="255"/>
                      <a:pt x="275" y="255"/>
                    </a:cubicBezTo>
                    <a:cubicBezTo>
                      <a:pt x="281" y="252"/>
                      <a:pt x="288" y="250"/>
                      <a:pt x="294" y="249"/>
                    </a:cubicBezTo>
                    <a:cubicBezTo>
                      <a:pt x="303" y="245"/>
                      <a:pt x="313" y="243"/>
                      <a:pt x="323" y="241"/>
                    </a:cubicBezTo>
                    <a:cubicBezTo>
                      <a:pt x="335" y="243"/>
                      <a:pt x="347" y="248"/>
                      <a:pt x="359" y="250"/>
                    </a:cubicBezTo>
                    <a:cubicBezTo>
                      <a:pt x="369" y="257"/>
                      <a:pt x="383" y="258"/>
                      <a:pt x="395" y="261"/>
                    </a:cubicBezTo>
                    <a:cubicBezTo>
                      <a:pt x="399" y="264"/>
                      <a:pt x="404" y="265"/>
                      <a:pt x="408" y="268"/>
                    </a:cubicBezTo>
                    <a:cubicBezTo>
                      <a:pt x="410" y="273"/>
                      <a:pt x="411" y="278"/>
                      <a:pt x="413" y="283"/>
                    </a:cubicBezTo>
                    <a:cubicBezTo>
                      <a:pt x="419" y="284"/>
                      <a:pt x="430" y="278"/>
                      <a:pt x="446" y="276"/>
                    </a:cubicBezTo>
                    <a:cubicBezTo>
                      <a:pt x="459" y="269"/>
                      <a:pt x="507" y="271"/>
                      <a:pt x="510" y="271"/>
                    </a:cubicBezTo>
                    <a:cubicBezTo>
                      <a:pt x="518" y="270"/>
                      <a:pt x="525" y="268"/>
                      <a:pt x="533" y="267"/>
                    </a:cubicBezTo>
                    <a:cubicBezTo>
                      <a:pt x="539" y="264"/>
                      <a:pt x="545" y="262"/>
                      <a:pt x="551" y="261"/>
                    </a:cubicBezTo>
                    <a:cubicBezTo>
                      <a:pt x="558" y="257"/>
                      <a:pt x="561" y="256"/>
                      <a:pt x="569" y="255"/>
                    </a:cubicBezTo>
                    <a:cubicBezTo>
                      <a:pt x="575" y="253"/>
                      <a:pt x="578" y="250"/>
                      <a:pt x="584" y="249"/>
                    </a:cubicBezTo>
                    <a:cubicBezTo>
                      <a:pt x="594" y="236"/>
                      <a:pt x="590" y="244"/>
                      <a:pt x="593" y="226"/>
                    </a:cubicBezTo>
                    <a:cubicBezTo>
                      <a:pt x="591" y="201"/>
                      <a:pt x="587" y="189"/>
                      <a:pt x="608" y="177"/>
                    </a:cubicBezTo>
                    <a:cubicBezTo>
                      <a:pt x="614" y="168"/>
                      <a:pt x="624" y="161"/>
                      <a:pt x="635" y="159"/>
                    </a:cubicBezTo>
                    <a:cubicBezTo>
                      <a:pt x="645" y="142"/>
                      <a:pt x="622" y="144"/>
                      <a:pt x="612" y="144"/>
                    </a:cubicBezTo>
                    <a:cubicBezTo>
                      <a:pt x="602" y="139"/>
                      <a:pt x="594" y="132"/>
                      <a:pt x="585" y="126"/>
                    </a:cubicBezTo>
                    <a:cubicBezTo>
                      <a:pt x="581" y="120"/>
                      <a:pt x="580" y="118"/>
                      <a:pt x="573" y="117"/>
                    </a:cubicBezTo>
                    <a:cubicBezTo>
                      <a:pt x="567" y="110"/>
                      <a:pt x="560" y="102"/>
                      <a:pt x="552" y="96"/>
                    </a:cubicBezTo>
                    <a:cubicBezTo>
                      <a:pt x="546" y="85"/>
                      <a:pt x="540" y="75"/>
                      <a:pt x="534" y="64"/>
                    </a:cubicBezTo>
                    <a:cubicBezTo>
                      <a:pt x="529" y="68"/>
                      <a:pt x="527" y="72"/>
                      <a:pt x="522" y="76"/>
                    </a:cubicBezTo>
                    <a:cubicBezTo>
                      <a:pt x="515" y="87"/>
                      <a:pt x="502" y="91"/>
                      <a:pt x="492" y="99"/>
                    </a:cubicBezTo>
                    <a:cubicBezTo>
                      <a:pt x="480" y="105"/>
                      <a:pt x="470" y="122"/>
                      <a:pt x="459" y="124"/>
                    </a:cubicBezTo>
                    <a:cubicBezTo>
                      <a:pt x="451" y="128"/>
                      <a:pt x="450" y="130"/>
                      <a:pt x="443" y="135"/>
                    </a:cubicBezTo>
                    <a:cubicBezTo>
                      <a:pt x="439" y="143"/>
                      <a:pt x="431" y="146"/>
                      <a:pt x="423" y="148"/>
                    </a:cubicBezTo>
                    <a:cubicBezTo>
                      <a:pt x="413" y="153"/>
                      <a:pt x="425" y="148"/>
                      <a:pt x="405" y="148"/>
                    </a:cubicBezTo>
                    <a:cubicBezTo>
                      <a:pt x="392" y="148"/>
                      <a:pt x="378" y="149"/>
                      <a:pt x="365" y="150"/>
                    </a:cubicBezTo>
                    <a:cubicBezTo>
                      <a:pt x="338" y="151"/>
                      <a:pt x="320" y="150"/>
                      <a:pt x="287" y="147"/>
                    </a:cubicBezTo>
                    <a:cubicBezTo>
                      <a:pt x="281" y="144"/>
                      <a:pt x="274" y="142"/>
                      <a:pt x="267" y="141"/>
                    </a:cubicBezTo>
                    <a:cubicBezTo>
                      <a:pt x="261" y="131"/>
                      <a:pt x="246" y="119"/>
                      <a:pt x="234" y="117"/>
                    </a:cubicBezTo>
                    <a:cubicBezTo>
                      <a:pt x="228" y="114"/>
                      <a:pt x="222" y="112"/>
                      <a:pt x="216" y="111"/>
                    </a:cubicBezTo>
                    <a:cubicBezTo>
                      <a:pt x="197" y="101"/>
                      <a:pt x="185" y="84"/>
                      <a:pt x="162" y="76"/>
                    </a:cubicBezTo>
                    <a:cubicBezTo>
                      <a:pt x="154" y="66"/>
                      <a:pt x="148" y="55"/>
                      <a:pt x="141" y="45"/>
                    </a:cubicBezTo>
                    <a:cubicBezTo>
                      <a:pt x="140" y="39"/>
                      <a:pt x="139" y="29"/>
                      <a:pt x="137" y="24"/>
                    </a:cubicBezTo>
                    <a:cubicBezTo>
                      <a:pt x="134" y="17"/>
                      <a:pt x="126" y="3"/>
                      <a:pt x="120" y="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50" name="Freeform 155"/>
              <p:cNvSpPr>
                <a:spLocks noChangeAspect="1"/>
              </p:cNvSpPr>
              <p:nvPr/>
            </p:nvSpPr>
            <p:spPr bwMode="auto">
              <a:xfrm>
                <a:off x="1302" y="2435"/>
                <a:ext cx="1172" cy="541"/>
              </a:xfrm>
              <a:custGeom>
                <a:avLst/>
                <a:gdLst>
                  <a:gd name="T0" fmla="*/ 3 w 1406"/>
                  <a:gd name="T1" fmla="*/ 2 h 653"/>
                  <a:gd name="T2" fmla="*/ 3 w 1406"/>
                  <a:gd name="T3" fmla="*/ 2 h 653"/>
                  <a:gd name="T4" fmla="*/ 3 w 1406"/>
                  <a:gd name="T5" fmla="*/ 2 h 653"/>
                  <a:gd name="T6" fmla="*/ 3 w 1406"/>
                  <a:gd name="T7" fmla="*/ 2 h 653"/>
                  <a:gd name="T8" fmla="*/ 3 w 1406"/>
                  <a:gd name="T9" fmla="*/ 2 h 653"/>
                  <a:gd name="T10" fmla="*/ 3 w 1406"/>
                  <a:gd name="T11" fmla="*/ 2 h 653"/>
                  <a:gd name="T12" fmla="*/ 3 w 1406"/>
                  <a:gd name="T13" fmla="*/ 2 h 653"/>
                  <a:gd name="T14" fmla="*/ 3 w 1406"/>
                  <a:gd name="T15" fmla="*/ 2 h 653"/>
                  <a:gd name="T16" fmla="*/ 3 w 1406"/>
                  <a:gd name="T17" fmla="*/ 2 h 653"/>
                  <a:gd name="T18" fmla="*/ 3 w 1406"/>
                  <a:gd name="T19" fmla="*/ 2 h 653"/>
                  <a:gd name="T20" fmla="*/ 3 w 1406"/>
                  <a:gd name="T21" fmla="*/ 2 h 653"/>
                  <a:gd name="T22" fmla="*/ 3 w 1406"/>
                  <a:gd name="T23" fmla="*/ 2 h 653"/>
                  <a:gd name="T24" fmla="*/ 3 w 1406"/>
                  <a:gd name="T25" fmla="*/ 2 h 653"/>
                  <a:gd name="T26" fmla="*/ 3 w 1406"/>
                  <a:gd name="T27" fmla="*/ 2 h 653"/>
                  <a:gd name="T28" fmla="*/ 3 w 1406"/>
                  <a:gd name="T29" fmla="*/ 2 h 653"/>
                  <a:gd name="T30" fmla="*/ 3 w 1406"/>
                  <a:gd name="T31" fmla="*/ 2 h 653"/>
                  <a:gd name="T32" fmla="*/ 3 w 1406"/>
                  <a:gd name="T33" fmla="*/ 2 h 653"/>
                  <a:gd name="T34" fmla="*/ 3 w 1406"/>
                  <a:gd name="T35" fmla="*/ 2 h 653"/>
                  <a:gd name="T36" fmla="*/ 3 w 1406"/>
                  <a:gd name="T37" fmla="*/ 2 h 653"/>
                  <a:gd name="T38" fmla="*/ 3 w 1406"/>
                  <a:gd name="T39" fmla="*/ 2 h 653"/>
                  <a:gd name="T40" fmla="*/ 3 w 1406"/>
                  <a:gd name="T41" fmla="*/ 2 h 653"/>
                  <a:gd name="T42" fmla="*/ 3 w 1406"/>
                  <a:gd name="T43" fmla="*/ 2 h 653"/>
                  <a:gd name="T44" fmla="*/ 3 w 1406"/>
                  <a:gd name="T45" fmla="*/ 2 h 653"/>
                  <a:gd name="T46" fmla="*/ 3 w 1406"/>
                  <a:gd name="T47" fmla="*/ 2 h 653"/>
                  <a:gd name="T48" fmla="*/ 3 w 1406"/>
                  <a:gd name="T49" fmla="*/ 2 h 653"/>
                  <a:gd name="T50" fmla="*/ 3 w 1406"/>
                  <a:gd name="T51" fmla="*/ 2 h 653"/>
                  <a:gd name="T52" fmla="*/ 3 w 1406"/>
                  <a:gd name="T53" fmla="*/ 2 h 653"/>
                  <a:gd name="T54" fmla="*/ 3 w 1406"/>
                  <a:gd name="T55" fmla="*/ 2 h 653"/>
                  <a:gd name="T56" fmla="*/ 3 w 1406"/>
                  <a:gd name="T57" fmla="*/ 2 h 653"/>
                  <a:gd name="T58" fmla="*/ 3 w 1406"/>
                  <a:gd name="T59" fmla="*/ 2 h 653"/>
                  <a:gd name="T60" fmla="*/ 3 w 1406"/>
                  <a:gd name="T61" fmla="*/ 2 h 653"/>
                  <a:gd name="T62" fmla="*/ 3 w 1406"/>
                  <a:gd name="T63" fmla="*/ 2 h 653"/>
                  <a:gd name="T64" fmla="*/ 3 w 1406"/>
                  <a:gd name="T65" fmla="*/ 2 h 653"/>
                  <a:gd name="T66" fmla="*/ 3 w 1406"/>
                  <a:gd name="T67" fmla="*/ 2 h 653"/>
                  <a:gd name="T68" fmla="*/ 3 w 1406"/>
                  <a:gd name="T69" fmla="*/ 2 h 653"/>
                  <a:gd name="T70" fmla="*/ 3 w 1406"/>
                  <a:gd name="T71" fmla="*/ 2 h 653"/>
                  <a:gd name="T72" fmla="*/ 3 w 1406"/>
                  <a:gd name="T73" fmla="*/ 2 h 653"/>
                  <a:gd name="T74" fmla="*/ 3 w 1406"/>
                  <a:gd name="T75" fmla="*/ 2 h 653"/>
                  <a:gd name="T76" fmla="*/ 3 w 1406"/>
                  <a:gd name="T77" fmla="*/ 2 h 653"/>
                  <a:gd name="T78" fmla="*/ 3 w 1406"/>
                  <a:gd name="T79" fmla="*/ 2 h 653"/>
                  <a:gd name="T80" fmla="*/ 3 w 1406"/>
                  <a:gd name="T81" fmla="*/ 2 h 653"/>
                  <a:gd name="T82" fmla="*/ 3 w 1406"/>
                  <a:gd name="T83" fmla="*/ 2 h 653"/>
                  <a:gd name="T84" fmla="*/ 3 w 1406"/>
                  <a:gd name="T85" fmla="*/ 2 h 653"/>
                  <a:gd name="T86" fmla="*/ 3 w 1406"/>
                  <a:gd name="T87" fmla="*/ 2 h 653"/>
                  <a:gd name="T88" fmla="*/ 3 w 1406"/>
                  <a:gd name="T89" fmla="*/ 2 h 653"/>
                  <a:gd name="T90" fmla="*/ 3 w 1406"/>
                  <a:gd name="T91" fmla="*/ 2 h 653"/>
                  <a:gd name="T92" fmla="*/ 3 w 1406"/>
                  <a:gd name="T93" fmla="*/ 2 h 653"/>
                  <a:gd name="T94" fmla="*/ 3 w 1406"/>
                  <a:gd name="T95" fmla="*/ 2 h 653"/>
                  <a:gd name="T96" fmla="*/ 3 w 1406"/>
                  <a:gd name="T97" fmla="*/ 2 h 653"/>
                  <a:gd name="T98" fmla="*/ 3 w 1406"/>
                  <a:gd name="T99" fmla="*/ 2 h 653"/>
                  <a:gd name="T100" fmla="*/ 3 w 1406"/>
                  <a:gd name="T101" fmla="*/ 2 h 653"/>
                  <a:gd name="T102" fmla="*/ 3 w 1406"/>
                  <a:gd name="T103" fmla="*/ 2 h 653"/>
                  <a:gd name="T104" fmla="*/ 3 w 1406"/>
                  <a:gd name="T105" fmla="*/ 2 h 653"/>
                  <a:gd name="T106" fmla="*/ 3 w 1406"/>
                  <a:gd name="T107" fmla="*/ 2 h 653"/>
                  <a:gd name="T108" fmla="*/ 3 w 1406"/>
                  <a:gd name="T109" fmla="*/ 2 h 653"/>
                  <a:gd name="T110" fmla="*/ 3 w 1406"/>
                  <a:gd name="T111" fmla="*/ 2 h 653"/>
                  <a:gd name="T112" fmla="*/ 3 w 1406"/>
                  <a:gd name="T113" fmla="*/ 2 h 653"/>
                  <a:gd name="T114" fmla="*/ 3 w 1406"/>
                  <a:gd name="T115" fmla="*/ 2 h 653"/>
                  <a:gd name="T116" fmla="*/ 3 w 1406"/>
                  <a:gd name="T117" fmla="*/ 2 h 653"/>
                  <a:gd name="T118" fmla="*/ 3 w 1406"/>
                  <a:gd name="T119" fmla="*/ 2 h 653"/>
                  <a:gd name="T120" fmla="*/ 3 w 1406"/>
                  <a:gd name="T121" fmla="*/ 2 h 653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406"/>
                  <a:gd name="T184" fmla="*/ 0 h 653"/>
                  <a:gd name="T185" fmla="*/ 1406 w 1406"/>
                  <a:gd name="T186" fmla="*/ 653 h 653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406" h="653">
                    <a:moveTo>
                      <a:pt x="432" y="572"/>
                    </a:moveTo>
                    <a:cubicBezTo>
                      <a:pt x="441" y="563"/>
                      <a:pt x="442" y="553"/>
                      <a:pt x="452" y="545"/>
                    </a:cubicBezTo>
                    <a:cubicBezTo>
                      <a:pt x="455" y="540"/>
                      <a:pt x="457" y="537"/>
                      <a:pt x="462" y="533"/>
                    </a:cubicBezTo>
                    <a:cubicBezTo>
                      <a:pt x="478" y="507"/>
                      <a:pt x="510" y="478"/>
                      <a:pt x="542" y="473"/>
                    </a:cubicBezTo>
                    <a:cubicBezTo>
                      <a:pt x="554" y="467"/>
                      <a:pt x="569" y="475"/>
                      <a:pt x="581" y="477"/>
                    </a:cubicBezTo>
                    <a:cubicBezTo>
                      <a:pt x="586" y="481"/>
                      <a:pt x="590" y="482"/>
                      <a:pt x="596" y="483"/>
                    </a:cubicBezTo>
                    <a:cubicBezTo>
                      <a:pt x="602" y="488"/>
                      <a:pt x="604" y="488"/>
                      <a:pt x="611" y="486"/>
                    </a:cubicBezTo>
                    <a:cubicBezTo>
                      <a:pt x="618" y="481"/>
                      <a:pt x="624" y="475"/>
                      <a:pt x="632" y="470"/>
                    </a:cubicBezTo>
                    <a:cubicBezTo>
                      <a:pt x="635" y="455"/>
                      <a:pt x="639" y="450"/>
                      <a:pt x="651" y="441"/>
                    </a:cubicBezTo>
                    <a:cubicBezTo>
                      <a:pt x="656" y="442"/>
                      <a:pt x="661" y="441"/>
                      <a:pt x="665" y="443"/>
                    </a:cubicBezTo>
                    <a:cubicBezTo>
                      <a:pt x="669" y="444"/>
                      <a:pt x="674" y="450"/>
                      <a:pt x="674" y="450"/>
                    </a:cubicBezTo>
                    <a:cubicBezTo>
                      <a:pt x="678" y="456"/>
                      <a:pt x="682" y="462"/>
                      <a:pt x="686" y="468"/>
                    </a:cubicBezTo>
                    <a:cubicBezTo>
                      <a:pt x="688" y="476"/>
                      <a:pt x="694" y="484"/>
                      <a:pt x="698" y="491"/>
                    </a:cubicBezTo>
                    <a:cubicBezTo>
                      <a:pt x="700" y="503"/>
                      <a:pt x="705" y="516"/>
                      <a:pt x="716" y="522"/>
                    </a:cubicBezTo>
                    <a:cubicBezTo>
                      <a:pt x="720" y="528"/>
                      <a:pt x="721" y="530"/>
                      <a:pt x="728" y="531"/>
                    </a:cubicBezTo>
                    <a:cubicBezTo>
                      <a:pt x="757" y="553"/>
                      <a:pt x="801" y="538"/>
                      <a:pt x="837" y="539"/>
                    </a:cubicBezTo>
                    <a:cubicBezTo>
                      <a:pt x="846" y="541"/>
                      <a:pt x="853" y="547"/>
                      <a:pt x="863" y="549"/>
                    </a:cubicBezTo>
                    <a:cubicBezTo>
                      <a:pt x="871" y="553"/>
                      <a:pt x="877" y="559"/>
                      <a:pt x="881" y="567"/>
                    </a:cubicBezTo>
                    <a:cubicBezTo>
                      <a:pt x="884" y="580"/>
                      <a:pt x="893" y="583"/>
                      <a:pt x="902" y="590"/>
                    </a:cubicBezTo>
                    <a:cubicBezTo>
                      <a:pt x="915" y="600"/>
                      <a:pt x="912" y="613"/>
                      <a:pt x="932" y="614"/>
                    </a:cubicBezTo>
                    <a:cubicBezTo>
                      <a:pt x="949" y="615"/>
                      <a:pt x="966" y="615"/>
                      <a:pt x="983" y="615"/>
                    </a:cubicBezTo>
                    <a:cubicBezTo>
                      <a:pt x="988" y="619"/>
                      <a:pt x="990" y="623"/>
                      <a:pt x="996" y="618"/>
                    </a:cubicBezTo>
                    <a:cubicBezTo>
                      <a:pt x="998" y="615"/>
                      <a:pt x="997" y="611"/>
                      <a:pt x="999" y="608"/>
                    </a:cubicBezTo>
                    <a:cubicBezTo>
                      <a:pt x="1004" y="600"/>
                      <a:pt x="1009" y="598"/>
                      <a:pt x="1013" y="590"/>
                    </a:cubicBezTo>
                    <a:cubicBezTo>
                      <a:pt x="1014" y="577"/>
                      <a:pt x="1020" y="580"/>
                      <a:pt x="1031" y="576"/>
                    </a:cubicBezTo>
                    <a:cubicBezTo>
                      <a:pt x="1046" y="565"/>
                      <a:pt x="1060" y="553"/>
                      <a:pt x="1076" y="543"/>
                    </a:cubicBezTo>
                    <a:cubicBezTo>
                      <a:pt x="1079" y="539"/>
                      <a:pt x="1082" y="534"/>
                      <a:pt x="1085" y="530"/>
                    </a:cubicBezTo>
                    <a:cubicBezTo>
                      <a:pt x="1091" y="502"/>
                      <a:pt x="1087" y="473"/>
                      <a:pt x="1077" y="447"/>
                    </a:cubicBezTo>
                    <a:cubicBezTo>
                      <a:pt x="1078" y="434"/>
                      <a:pt x="1073" y="414"/>
                      <a:pt x="1088" y="408"/>
                    </a:cubicBezTo>
                    <a:cubicBezTo>
                      <a:pt x="1091" y="405"/>
                      <a:pt x="1094" y="402"/>
                      <a:pt x="1097" y="399"/>
                    </a:cubicBezTo>
                    <a:cubicBezTo>
                      <a:pt x="1100" y="397"/>
                      <a:pt x="1106" y="392"/>
                      <a:pt x="1106" y="392"/>
                    </a:cubicBezTo>
                    <a:cubicBezTo>
                      <a:pt x="1111" y="383"/>
                      <a:pt x="1119" y="372"/>
                      <a:pt x="1127" y="365"/>
                    </a:cubicBezTo>
                    <a:cubicBezTo>
                      <a:pt x="1131" y="359"/>
                      <a:pt x="1136" y="354"/>
                      <a:pt x="1139" y="347"/>
                    </a:cubicBezTo>
                    <a:cubicBezTo>
                      <a:pt x="1139" y="345"/>
                      <a:pt x="1140" y="338"/>
                      <a:pt x="1142" y="336"/>
                    </a:cubicBezTo>
                    <a:cubicBezTo>
                      <a:pt x="1146" y="332"/>
                      <a:pt x="1155" y="326"/>
                      <a:pt x="1155" y="326"/>
                    </a:cubicBezTo>
                    <a:cubicBezTo>
                      <a:pt x="1167" y="305"/>
                      <a:pt x="1202" y="285"/>
                      <a:pt x="1226" y="281"/>
                    </a:cubicBezTo>
                    <a:cubicBezTo>
                      <a:pt x="1234" y="277"/>
                      <a:pt x="1242" y="273"/>
                      <a:pt x="1250" y="272"/>
                    </a:cubicBezTo>
                    <a:cubicBezTo>
                      <a:pt x="1256" y="269"/>
                      <a:pt x="1262" y="267"/>
                      <a:pt x="1268" y="266"/>
                    </a:cubicBezTo>
                    <a:cubicBezTo>
                      <a:pt x="1273" y="263"/>
                      <a:pt x="1277" y="261"/>
                      <a:pt x="1283" y="260"/>
                    </a:cubicBezTo>
                    <a:cubicBezTo>
                      <a:pt x="1293" y="253"/>
                      <a:pt x="1304" y="244"/>
                      <a:pt x="1316" y="242"/>
                    </a:cubicBezTo>
                    <a:cubicBezTo>
                      <a:pt x="1327" y="236"/>
                      <a:pt x="1340" y="226"/>
                      <a:pt x="1352" y="224"/>
                    </a:cubicBezTo>
                    <a:cubicBezTo>
                      <a:pt x="1360" y="220"/>
                      <a:pt x="1368" y="213"/>
                      <a:pt x="1376" y="210"/>
                    </a:cubicBezTo>
                    <a:cubicBezTo>
                      <a:pt x="1384" y="199"/>
                      <a:pt x="1380" y="203"/>
                      <a:pt x="1388" y="197"/>
                    </a:cubicBezTo>
                    <a:cubicBezTo>
                      <a:pt x="1390" y="188"/>
                      <a:pt x="1397" y="182"/>
                      <a:pt x="1400" y="174"/>
                    </a:cubicBezTo>
                    <a:cubicBezTo>
                      <a:pt x="1401" y="166"/>
                      <a:pt x="1403" y="157"/>
                      <a:pt x="1406" y="149"/>
                    </a:cubicBezTo>
                    <a:cubicBezTo>
                      <a:pt x="1402" y="125"/>
                      <a:pt x="1386" y="102"/>
                      <a:pt x="1371" y="83"/>
                    </a:cubicBezTo>
                    <a:cubicBezTo>
                      <a:pt x="1370" y="76"/>
                      <a:pt x="1365" y="71"/>
                      <a:pt x="1362" y="65"/>
                    </a:cubicBezTo>
                    <a:cubicBezTo>
                      <a:pt x="1359" y="48"/>
                      <a:pt x="1362" y="25"/>
                      <a:pt x="1358" y="8"/>
                    </a:cubicBezTo>
                    <a:cubicBezTo>
                      <a:pt x="1357" y="4"/>
                      <a:pt x="1340" y="5"/>
                      <a:pt x="1338" y="5"/>
                    </a:cubicBezTo>
                    <a:cubicBezTo>
                      <a:pt x="1317" y="3"/>
                      <a:pt x="1280" y="0"/>
                      <a:pt x="1268" y="6"/>
                    </a:cubicBezTo>
                    <a:cubicBezTo>
                      <a:pt x="1258" y="12"/>
                      <a:pt x="1248" y="19"/>
                      <a:pt x="1236" y="21"/>
                    </a:cubicBezTo>
                    <a:cubicBezTo>
                      <a:pt x="1226" y="26"/>
                      <a:pt x="1216" y="34"/>
                      <a:pt x="1206" y="36"/>
                    </a:cubicBezTo>
                    <a:cubicBezTo>
                      <a:pt x="1201" y="40"/>
                      <a:pt x="1197" y="41"/>
                      <a:pt x="1191" y="42"/>
                    </a:cubicBezTo>
                    <a:cubicBezTo>
                      <a:pt x="1185" y="45"/>
                      <a:pt x="1179" y="47"/>
                      <a:pt x="1173" y="48"/>
                    </a:cubicBezTo>
                    <a:cubicBezTo>
                      <a:pt x="1167" y="51"/>
                      <a:pt x="1161" y="52"/>
                      <a:pt x="1155" y="56"/>
                    </a:cubicBezTo>
                    <a:cubicBezTo>
                      <a:pt x="1144" y="54"/>
                      <a:pt x="1138" y="53"/>
                      <a:pt x="1127" y="54"/>
                    </a:cubicBezTo>
                    <a:cubicBezTo>
                      <a:pt x="1118" y="57"/>
                      <a:pt x="1116" y="66"/>
                      <a:pt x="1109" y="72"/>
                    </a:cubicBezTo>
                    <a:cubicBezTo>
                      <a:pt x="1105" y="79"/>
                      <a:pt x="1089" y="100"/>
                      <a:pt x="1082" y="105"/>
                    </a:cubicBezTo>
                    <a:cubicBezTo>
                      <a:pt x="1078" y="112"/>
                      <a:pt x="1065" y="121"/>
                      <a:pt x="1056" y="123"/>
                    </a:cubicBezTo>
                    <a:cubicBezTo>
                      <a:pt x="1049" y="128"/>
                      <a:pt x="1040" y="127"/>
                      <a:pt x="1032" y="129"/>
                    </a:cubicBezTo>
                    <a:cubicBezTo>
                      <a:pt x="1015" y="137"/>
                      <a:pt x="992" y="132"/>
                      <a:pt x="974" y="132"/>
                    </a:cubicBezTo>
                    <a:cubicBezTo>
                      <a:pt x="965" y="136"/>
                      <a:pt x="958" y="145"/>
                      <a:pt x="948" y="147"/>
                    </a:cubicBezTo>
                    <a:cubicBezTo>
                      <a:pt x="940" y="151"/>
                      <a:pt x="929" y="157"/>
                      <a:pt x="921" y="159"/>
                    </a:cubicBezTo>
                    <a:cubicBezTo>
                      <a:pt x="913" y="165"/>
                      <a:pt x="903" y="174"/>
                      <a:pt x="894" y="176"/>
                    </a:cubicBezTo>
                    <a:cubicBezTo>
                      <a:pt x="887" y="178"/>
                      <a:pt x="873" y="180"/>
                      <a:pt x="873" y="180"/>
                    </a:cubicBezTo>
                    <a:cubicBezTo>
                      <a:pt x="865" y="184"/>
                      <a:pt x="861" y="190"/>
                      <a:pt x="852" y="192"/>
                    </a:cubicBezTo>
                    <a:cubicBezTo>
                      <a:pt x="846" y="195"/>
                      <a:pt x="812" y="188"/>
                      <a:pt x="807" y="188"/>
                    </a:cubicBezTo>
                    <a:cubicBezTo>
                      <a:pt x="799" y="186"/>
                      <a:pt x="791" y="183"/>
                      <a:pt x="783" y="182"/>
                    </a:cubicBezTo>
                    <a:cubicBezTo>
                      <a:pt x="767" y="182"/>
                      <a:pt x="740" y="188"/>
                      <a:pt x="725" y="177"/>
                    </a:cubicBezTo>
                    <a:cubicBezTo>
                      <a:pt x="711" y="179"/>
                      <a:pt x="703" y="189"/>
                      <a:pt x="690" y="192"/>
                    </a:cubicBezTo>
                    <a:cubicBezTo>
                      <a:pt x="684" y="195"/>
                      <a:pt x="677" y="197"/>
                      <a:pt x="671" y="198"/>
                    </a:cubicBezTo>
                    <a:cubicBezTo>
                      <a:pt x="651" y="197"/>
                      <a:pt x="656" y="198"/>
                      <a:pt x="641" y="195"/>
                    </a:cubicBezTo>
                    <a:cubicBezTo>
                      <a:pt x="638" y="190"/>
                      <a:pt x="631" y="178"/>
                      <a:pt x="629" y="173"/>
                    </a:cubicBezTo>
                    <a:cubicBezTo>
                      <a:pt x="627" y="162"/>
                      <a:pt x="617" y="178"/>
                      <a:pt x="609" y="180"/>
                    </a:cubicBezTo>
                    <a:cubicBezTo>
                      <a:pt x="602" y="189"/>
                      <a:pt x="599" y="181"/>
                      <a:pt x="588" y="182"/>
                    </a:cubicBezTo>
                    <a:cubicBezTo>
                      <a:pt x="574" y="185"/>
                      <a:pt x="581" y="184"/>
                      <a:pt x="569" y="186"/>
                    </a:cubicBezTo>
                    <a:cubicBezTo>
                      <a:pt x="563" y="187"/>
                      <a:pt x="552" y="189"/>
                      <a:pt x="552" y="189"/>
                    </a:cubicBezTo>
                    <a:cubicBezTo>
                      <a:pt x="540" y="198"/>
                      <a:pt x="540" y="218"/>
                      <a:pt x="533" y="230"/>
                    </a:cubicBezTo>
                    <a:cubicBezTo>
                      <a:pt x="527" y="249"/>
                      <a:pt x="533" y="226"/>
                      <a:pt x="530" y="270"/>
                    </a:cubicBezTo>
                    <a:cubicBezTo>
                      <a:pt x="521" y="299"/>
                      <a:pt x="502" y="312"/>
                      <a:pt x="483" y="315"/>
                    </a:cubicBezTo>
                    <a:cubicBezTo>
                      <a:pt x="465" y="318"/>
                      <a:pt x="452" y="325"/>
                      <a:pt x="438" y="327"/>
                    </a:cubicBezTo>
                    <a:cubicBezTo>
                      <a:pt x="432" y="327"/>
                      <a:pt x="410" y="323"/>
                      <a:pt x="395" y="329"/>
                    </a:cubicBezTo>
                    <a:cubicBezTo>
                      <a:pt x="381" y="330"/>
                      <a:pt x="378" y="348"/>
                      <a:pt x="354" y="335"/>
                    </a:cubicBezTo>
                    <a:cubicBezTo>
                      <a:pt x="347" y="340"/>
                      <a:pt x="335" y="348"/>
                      <a:pt x="326" y="350"/>
                    </a:cubicBezTo>
                    <a:cubicBezTo>
                      <a:pt x="314" y="348"/>
                      <a:pt x="309" y="337"/>
                      <a:pt x="297" y="335"/>
                    </a:cubicBezTo>
                    <a:cubicBezTo>
                      <a:pt x="292" y="331"/>
                      <a:pt x="292" y="327"/>
                      <a:pt x="285" y="326"/>
                    </a:cubicBezTo>
                    <a:cubicBezTo>
                      <a:pt x="279" y="319"/>
                      <a:pt x="273" y="313"/>
                      <a:pt x="267" y="305"/>
                    </a:cubicBezTo>
                    <a:cubicBezTo>
                      <a:pt x="265" y="294"/>
                      <a:pt x="254" y="302"/>
                      <a:pt x="246" y="303"/>
                    </a:cubicBezTo>
                    <a:cubicBezTo>
                      <a:pt x="230" y="305"/>
                      <a:pt x="224" y="310"/>
                      <a:pt x="213" y="312"/>
                    </a:cubicBezTo>
                    <a:cubicBezTo>
                      <a:pt x="186" y="330"/>
                      <a:pt x="171" y="337"/>
                      <a:pt x="150" y="350"/>
                    </a:cubicBezTo>
                    <a:cubicBezTo>
                      <a:pt x="147" y="354"/>
                      <a:pt x="146" y="358"/>
                      <a:pt x="144" y="363"/>
                    </a:cubicBezTo>
                    <a:cubicBezTo>
                      <a:pt x="145" y="372"/>
                      <a:pt x="145" y="382"/>
                      <a:pt x="149" y="390"/>
                    </a:cubicBezTo>
                    <a:cubicBezTo>
                      <a:pt x="151" y="401"/>
                      <a:pt x="151" y="407"/>
                      <a:pt x="144" y="417"/>
                    </a:cubicBezTo>
                    <a:cubicBezTo>
                      <a:pt x="142" y="428"/>
                      <a:pt x="127" y="436"/>
                      <a:pt x="117" y="438"/>
                    </a:cubicBezTo>
                    <a:cubicBezTo>
                      <a:pt x="110" y="443"/>
                      <a:pt x="105" y="446"/>
                      <a:pt x="96" y="447"/>
                    </a:cubicBezTo>
                    <a:cubicBezTo>
                      <a:pt x="88" y="451"/>
                      <a:pt x="80" y="452"/>
                      <a:pt x="71" y="453"/>
                    </a:cubicBezTo>
                    <a:cubicBezTo>
                      <a:pt x="66" y="454"/>
                      <a:pt x="56" y="462"/>
                      <a:pt x="56" y="462"/>
                    </a:cubicBezTo>
                    <a:cubicBezTo>
                      <a:pt x="50" y="465"/>
                      <a:pt x="46" y="469"/>
                      <a:pt x="39" y="470"/>
                    </a:cubicBezTo>
                    <a:cubicBezTo>
                      <a:pt x="34" y="474"/>
                      <a:pt x="27" y="473"/>
                      <a:pt x="21" y="474"/>
                    </a:cubicBezTo>
                    <a:cubicBezTo>
                      <a:pt x="17" y="479"/>
                      <a:pt x="13" y="481"/>
                      <a:pt x="9" y="486"/>
                    </a:cubicBezTo>
                    <a:cubicBezTo>
                      <a:pt x="8" y="493"/>
                      <a:pt x="6" y="501"/>
                      <a:pt x="3" y="507"/>
                    </a:cubicBezTo>
                    <a:cubicBezTo>
                      <a:pt x="4" y="516"/>
                      <a:pt x="0" y="538"/>
                      <a:pt x="5" y="548"/>
                    </a:cubicBezTo>
                    <a:cubicBezTo>
                      <a:pt x="6" y="554"/>
                      <a:pt x="10" y="563"/>
                      <a:pt x="15" y="567"/>
                    </a:cubicBezTo>
                    <a:cubicBezTo>
                      <a:pt x="21" y="572"/>
                      <a:pt x="30" y="571"/>
                      <a:pt x="38" y="572"/>
                    </a:cubicBezTo>
                    <a:cubicBezTo>
                      <a:pt x="40" y="572"/>
                      <a:pt x="44" y="573"/>
                      <a:pt x="44" y="573"/>
                    </a:cubicBezTo>
                    <a:cubicBezTo>
                      <a:pt x="48" y="578"/>
                      <a:pt x="55" y="584"/>
                      <a:pt x="62" y="585"/>
                    </a:cubicBezTo>
                    <a:cubicBezTo>
                      <a:pt x="67" y="589"/>
                      <a:pt x="71" y="590"/>
                      <a:pt x="77" y="591"/>
                    </a:cubicBezTo>
                    <a:cubicBezTo>
                      <a:pt x="88" y="599"/>
                      <a:pt x="96" y="602"/>
                      <a:pt x="110" y="603"/>
                    </a:cubicBezTo>
                    <a:cubicBezTo>
                      <a:pt x="116" y="606"/>
                      <a:pt x="121" y="611"/>
                      <a:pt x="128" y="612"/>
                    </a:cubicBezTo>
                    <a:cubicBezTo>
                      <a:pt x="133" y="615"/>
                      <a:pt x="137" y="617"/>
                      <a:pt x="143" y="618"/>
                    </a:cubicBezTo>
                    <a:cubicBezTo>
                      <a:pt x="148" y="622"/>
                      <a:pt x="152" y="623"/>
                      <a:pt x="158" y="624"/>
                    </a:cubicBezTo>
                    <a:cubicBezTo>
                      <a:pt x="164" y="627"/>
                      <a:pt x="170" y="629"/>
                      <a:pt x="176" y="630"/>
                    </a:cubicBezTo>
                    <a:cubicBezTo>
                      <a:pt x="182" y="633"/>
                      <a:pt x="188" y="635"/>
                      <a:pt x="194" y="636"/>
                    </a:cubicBezTo>
                    <a:cubicBezTo>
                      <a:pt x="211" y="644"/>
                      <a:pt x="193" y="636"/>
                      <a:pt x="240" y="639"/>
                    </a:cubicBezTo>
                    <a:cubicBezTo>
                      <a:pt x="246" y="639"/>
                      <a:pt x="249" y="645"/>
                      <a:pt x="254" y="647"/>
                    </a:cubicBezTo>
                    <a:cubicBezTo>
                      <a:pt x="270" y="653"/>
                      <a:pt x="289" y="649"/>
                      <a:pt x="306" y="650"/>
                    </a:cubicBezTo>
                    <a:cubicBezTo>
                      <a:pt x="321" y="648"/>
                      <a:pt x="330" y="640"/>
                      <a:pt x="344" y="638"/>
                    </a:cubicBezTo>
                    <a:cubicBezTo>
                      <a:pt x="352" y="634"/>
                      <a:pt x="353" y="630"/>
                      <a:pt x="359" y="624"/>
                    </a:cubicBezTo>
                    <a:cubicBezTo>
                      <a:pt x="367" y="616"/>
                      <a:pt x="377" y="611"/>
                      <a:pt x="386" y="605"/>
                    </a:cubicBezTo>
                    <a:cubicBezTo>
                      <a:pt x="392" y="601"/>
                      <a:pt x="398" y="598"/>
                      <a:pt x="404" y="593"/>
                    </a:cubicBezTo>
                    <a:cubicBezTo>
                      <a:pt x="405" y="592"/>
                      <a:pt x="408" y="590"/>
                      <a:pt x="408" y="590"/>
                    </a:cubicBezTo>
                    <a:cubicBezTo>
                      <a:pt x="410" y="586"/>
                      <a:pt x="435" y="572"/>
                      <a:pt x="432" y="572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51" name="Freeform 156"/>
              <p:cNvSpPr>
                <a:spLocks noChangeAspect="1"/>
              </p:cNvSpPr>
              <p:nvPr/>
            </p:nvSpPr>
            <p:spPr bwMode="auto">
              <a:xfrm>
                <a:off x="3418" y="1996"/>
                <a:ext cx="265" cy="475"/>
              </a:xfrm>
              <a:custGeom>
                <a:avLst/>
                <a:gdLst>
                  <a:gd name="T0" fmla="*/ 3 w 318"/>
                  <a:gd name="T1" fmla="*/ 2 h 571"/>
                  <a:gd name="T2" fmla="*/ 3 w 318"/>
                  <a:gd name="T3" fmla="*/ 2 h 571"/>
                  <a:gd name="T4" fmla="*/ 3 w 318"/>
                  <a:gd name="T5" fmla="*/ 2 h 571"/>
                  <a:gd name="T6" fmla="*/ 3 w 318"/>
                  <a:gd name="T7" fmla="*/ 2 h 571"/>
                  <a:gd name="T8" fmla="*/ 3 w 318"/>
                  <a:gd name="T9" fmla="*/ 2 h 571"/>
                  <a:gd name="T10" fmla="*/ 3 w 318"/>
                  <a:gd name="T11" fmla="*/ 2 h 571"/>
                  <a:gd name="T12" fmla="*/ 3 w 318"/>
                  <a:gd name="T13" fmla="*/ 2 h 571"/>
                  <a:gd name="T14" fmla="*/ 3 w 318"/>
                  <a:gd name="T15" fmla="*/ 2 h 571"/>
                  <a:gd name="T16" fmla="*/ 3 w 318"/>
                  <a:gd name="T17" fmla="*/ 2 h 571"/>
                  <a:gd name="T18" fmla="*/ 3 w 318"/>
                  <a:gd name="T19" fmla="*/ 2 h 571"/>
                  <a:gd name="T20" fmla="*/ 3 w 318"/>
                  <a:gd name="T21" fmla="*/ 2 h 571"/>
                  <a:gd name="T22" fmla="*/ 3 w 318"/>
                  <a:gd name="T23" fmla="*/ 2 h 571"/>
                  <a:gd name="T24" fmla="*/ 3 w 318"/>
                  <a:gd name="T25" fmla="*/ 2 h 571"/>
                  <a:gd name="T26" fmla="*/ 3 w 318"/>
                  <a:gd name="T27" fmla="*/ 2 h 571"/>
                  <a:gd name="T28" fmla="*/ 3 w 318"/>
                  <a:gd name="T29" fmla="*/ 2 h 571"/>
                  <a:gd name="T30" fmla="*/ 3 w 318"/>
                  <a:gd name="T31" fmla="*/ 2 h 571"/>
                  <a:gd name="T32" fmla="*/ 3 w 318"/>
                  <a:gd name="T33" fmla="*/ 2 h 571"/>
                  <a:gd name="T34" fmla="*/ 3 w 318"/>
                  <a:gd name="T35" fmla="*/ 2 h 571"/>
                  <a:gd name="T36" fmla="*/ 3 w 318"/>
                  <a:gd name="T37" fmla="*/ 2 h 571"/>
                  <a:gd name="T38" fmla="*/ 3 w 318"/>
                  <a:gd name="T39" fmla="*/ 2 h 571"/>
                  <a:gd name="T40" fmla="*/ 3 w 318"/>
                  <a:gd name="T41" fmla="*/ 2 h 571"/>
                  <a:gd name="T42" fmla="*/ 3 w 318"/>
                  <a:gd name="T43" fmla="*/ 2 h 571"/>
                  <a:gd name="T44" fmla="*/ 3 w 318"/>
                  <a:gd name="T45" fmla="*/ 2 h 571"/>
                  <a:gd name="T46" fmla="*/ 3 w 318"/>
                  <a:gd name="T47" fmla="*/ 2 h 571"/>
                  <a:gd name="T48" fmla="*/ 3 w 318"/>
                  <a:gd name="T49" fmla="*/ 2 h 571"/>
                  <a:gd name="T50" fmla="*/ 3 w 318"/>
                  <a:gd name="T51" fmla="*/ 2 h 571"/>
                  <a:gd name="T52" fmla="*/ 3 w 318"/>
                  <a:gd name="T53" fmla="*/ 2 h 571"/>
                  <a:gd name="T54" fmla="*/ 3 w 318"/>
                  <a:gd name="T55" fmla="*/ 2 h 571"/>
                  <a:gd name="T56" fmla="*/ 3 w 318"/>
                  <a:gd name="T57" fmla="*/ 2 h 571"/>
                  <a:gd name="T58" fmla="*/ 3 w 318"/>
                  <a:gd name="T59" fmla="*/ 2 h 571"/>
                  <a:gd name="T60" fmla="*/ 3 w 318"/>
                  <a:gd name="T61" fmla="*/ 2 h 571"/>
                  <a:gd name="T62" fmla="*/ 3 w 318"/>
                  <a:gd name="T63" fmla="*/ 2 h 571"/>
                  <a:gd name="T64" fmla="*/ 3 w 318"/>
                  <a:gd name="T65" fmla="*/ 2 h 571"/>
                  <a:gd name="T66" fmla="*/ 3 w 318"/>
                  <a:gd name="T67" fmla="*/ 2 h 571"/>
                  <a:gd name="T68" fmla="*/ 3 w 318"/>
                  <a:gd name="T69" fmla="*/ 2 h 571"/>
                  <a:gd name="T70" fmla="*/ 3 w 318"/>
                  <a:gd name="T71" fmla="*/ 2 h 571"/>
                  <a:gd name="T72" fmla="*/ 3 w 318"/>
                  <a:gd name="T73" fmla="*/ 2 h 571"/>
                  <a:gd name="T74" fmla="*/ 3 w 318"/>
                  <a:gd name="T75" fmla="*/ 2 h 571"/>
                  <a:gd name="T76" fmla="*/ 2 w 318"/>
                  <a:gd name="T77" fmla="*/ 2 h 571"/>
                  <a:gd name="T78" fmla="*/ 2 w 318"/>
                  <a:gd name="T79" fmla="*/ 2 h 571"/>
                  <a:gd name="T80" fmla="*/ 2 w 318"/>
                  <a:gd name="T81" fmla="*/ 2 h 571"/>
                  <a:gd name="T82" fmla="*/ 2 w 318"/>
                  <a:gd name="T83" fmla="*/ 2 h 571"/>
                  <a:gd name="T84" fmla="*/ 0 w 318"/>
                  <a:gd name="T85" fmla="*/ 2 h 571"/>
                  <a:gd name="T86" fmla="*/ 3 w 318"/>
                  <a:gd name="T87" fmla="*/ 2 h 571"/>
                  <a:gd name="T88" fmla="*/ 3 w 318"/>
                  <a:gd name="T89" fmla="*/ 2 h 571"/>
                  <a:gd name="T90" fmla="*/ 3 w 318"/>
                  <a:gd name="T91" fmla="*/ 2 h 571"/>
                  <a:gd name="T92" fmla="*/ 3 w 318"/>
                  <a:gd name="T93" fmla="*/ 2 h 571"/>
                  <a:gd name="T94" fmla="*/ 3 w 318"/>
                  <a:gd name="T95" fmla="*/ 2 h 571"/>
                  <a:gd name="T96" fmla="*/ 3 w 318"/>
                  <a:gd name="T97" fmla="*/ 2 h 571"/>
                  <a:gd name="T98" fmla="*/ 3 w 318"/>
                  <a:gd name="T99" fmla="*/ 2 h 571"/>
                  <a:gd name="T100" fmla="*/ 3 w 318"/>
                  <a:gd name="T101" fmla="*/ 2 h 571"/>
                  <a:gd name="T102" fmla="*/ 3 w 318"/>
                  <a:gd name="T103" fmla="*/ 2 h 571"/>
                  <a:gd name="T104" fmla="*/ 3 w 318"/>
                  <a:gd name="T105" fmla="*/ 2 h 571"/>
                  <a:gd name="T106" fmla="*/ 3 w 318"/>
                  <a:gd name="T107" fmla="*/ 2 h 571"/>
                  <a:gd name="T108" fmla="*/ 3 w 318"/>
                  <a:gd name="T109" fmla="*/ 2 h 571"/>
                  <a:gd name="T110" fmla="*/ 3 w 318"/>
                  <a:gd name="T111" fmla="*/ 2 h 571"/>
                  <a:gd name="T112" fmla="*/ 3 w 318"/>
                  <a:gd name="T113" fmla="*/ 2 h 571"/>
                  <a:gd name="T114" fmla="*/ 3 w 318"/>
                  <a:gd name="T115" fmla="*/ 2 h 571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318"/>
                  <a:gd name="T175" fmla="*/ 0 h 571"/>
                  <a:gd name="T176" fmla="*/ 318 w 318"/>
                  <a:gd name="T177" fmla="*/ 571 h 571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318" h="571">
                    <a:moveTo>
                      <a:pt x="162" y="3"/>
                    </a:moveTo>
                    <a:cubicBezTo>
                      <a:pt x="185" y="0"/>
                      <a:pt x="202" y="0"/>
                      <a:pt x="221" y="11"/>
                    </a:cubicBezTo>
                    <a:cubicBezTo>
                      <a:pt x="225" y="16"/>
                      <a:pt x="237" y="24"/>
                      <a:pt x="237" y="24"/>
                    </a:cubicBezTo>
                    <a:cubicBezTo>
                      <a:pt x="241" y="31"/>
                      <a:pt x="250" y="38"/>
                      <a:pt x="257" y="42"/>
                    </a:cubicBezTo>
                    <a:cubicBezTo>
                      <a:pt x="265" y="52"/>
                      <a:pt x="276" y="58"/>
                      <a:pt x="287" y="65"/>
                    </a:cubicBezTo>
                    <a:cubicBezTo>
                      <a:pt x="297" y="78"/>
                      <a:pt x="291" y="83"/>
                      <a:pt x="308" y="93"/>
                    </a:cubicBezTo>
                    <a:cubicBezTo>
                      <a:pt x="316" y="104"/>
                      <a:pt x="313" y="99"/>
                      <a:pt x="318" y="107"/>
                    </a:cubicBezTo>
                    <a:cubicBezTo>
                      <a:pt x="317" y="115"/>
                      <a:pt x="315" y="116"/>
                      <a:pt x="309" y="122"/>
                    </a:cubicBezTo>
                    <a:cubicBezTo>
                      <a:pt x="307" y="134"/>
                      <a:pt x="310" y="143"/>
                      <a:pt x="300" y="149"/>
                    </a:cubicBezTo>
                    <a:cubicBezTo>
                      <a:pt x="295" y="156"/>
                      <a:pt x="298" y="162"/>
                      <a:pt x="300" y="170"/>
                    </a:cubicBezTo>
                    <a:cubicBezTo>
                      <a:pt x="300" y="177"/>
                      <a:pt x="302" y="186"/>
                      <a:pt x="297" y="191"/>
                    </a:cubicBezTo>
                    <a:cubicBezTo>
                      <a:pt x="294" y="194"/>
                      <a:pt x="288" y="198"/>
                      <a:pt x="288" y="198"/>
                    </a:cubicBezTo>
                    <a:cubicBezTo>
                      <a:pt x="284" y="204"/>
                      <a:pt x="280" y="210"/>
                      <a:pt x="276" y="216"/>
                    </a:cubicBezTo>
                    <a:cubicBezTo>
                      <a:pt x="275" y="221"/>
                      <a:pt x="273" y="225"/>
                      <a:pt x="272" y="230"/>
                    </a:cubicBezTo>
                    <a:cubicBezTo>
                      <a:pt x="273" y="242"/>
                      <a:pt x="274" y="248"/>
                      <a:pt x="281" y="258"/>
                    </a:cubicBezTo>
                    <a:cubicBezTo>
                      <a:pt x="282" y="264"/>
                      <a:pt x="284" y="267"/>
                      <a:pt x="287" y="272"/>
                    </a:cubicBezTo>
                    <a:cubicBezTo>
                      <a:pt x="288" y="279"/>
                      <a:pt x="292" y="286"/>
                      <a:pt x="297" y="291"/>
                    </a:cubicBezTo>
                    <a:cubicBezTo>
                      <a:pt x="300" y="299"/>
                      <a:pt x="305" y="306"/>
                      <a:pt x="308" y="314"/>
                    </a:cubicBezTo>
                    <a:cubicBezTo>
                      <a:pt x="311" y="332"/>
                      <a:pt x="315" y="356"/>
                      <a:pt x="308" y="374"/>
                    </a:cubicBezTo>
                    <a:cubicBezTo>
                      <a:pt x="305" y="382"/>
                      <a:pt x="295" y="390"/>
                      <a:pt x="291" y="398"/>
                    </a:cubicBezTo>
                    <a:cubicBezTo>
                      <a:pt x="290" y="405"/>
                      <a:pt x="289" y="408"/>
                      <a:pt x="291" y="417"/>
                    </a:cubicBezTo>
                    <a:cubicBezTo>
                      <a:pt x="292" y="421"/>
                      <a:pt x="296" y="429"/>
                      <a:pt x="296" y="429"/>
                    </a:cubicBezTo>
                    <a:cubicBezTo>
                      <a:pt x="297" y="435"/>
                      <a:pt x="299" y="441"/>
                      <a:pt x="302" y="447"/>
                    </a:cubicBezTo>
                    <a:cubicBezTo>
                      <a:pt x="303" y="455"/>
                      <a:pt x="303" y="464"/>
                      <a:pt x="308" y="471"/>
                    </a:cubicBezTo>
                    <a:cubicBezTo>
                      <a:pt x="309" y="477"/>
                      <a:pt x="312" y="480"/>
                      <a:pt x="314" y="485"/>
                    </a:cubicBezTo>
                    <a:cubicBezTo>
                      <a:pt x="318" y="512"/>
                      <a:pt x="310" y="512"/>
                      <a:pt x="288" y="516"/>
                    </a:cubicBezTo>
                    <a:cubicBezTo>
                      <a:pt x="278" y="524"/>
                      <a:pt x="269" y="521"/>
                      <a:pt x="255" y="522"/>
                    </a:cubicBezTo>
                    <a:cubicBezTo>
                      <a:pt x="236" y="531"/>
                      <a:pt x="218" y="535"/>
                      <a:pt x="197" y="537"/>
                    </a:cubicBezTo>
                    <a:cubicBezTo>
                      <a:pt x="189" y="539"/>
                      <a:pt x="182" y="541"/>
                      <a:pt x="174" y="543"/>
                    </a:cubicBezTo>
                    <a:cubicBezTo>
                      <a:pt x="164" y="548"/>
                      <a:pt x="158" y="556"/>
                      <a:pt x="147" y="558"/>
                    </a:cubicBezTo>
                    <a:cubicBezTo>
                      <a:pt x="142" y="561"/>
                      <a:pt x="138" y="563"/>
                      <a:pt x="132" y="564"/>
                    </a:cubicBezTo>
                    <a:cubicBezTo>
                      <a:pt x="123" y="571"/>
                      <a:pt x="113" y="559"/>
                      <a:pt x="105" y="554"/>
                    </a:cubicBezTo>
                    <a:cubicBezTo>
                      <a:pt x="101" y="547"/>
                      <a:pt x="95" y="540"/>
                      <a:pt x="90" y="533"/>
                    </a:cubicBezTo>
                    <a:cubicBezTo>
                      <a:pt x="89" y="528"/>
                      <a:pt x="80" y="521"/>
                      <a:pt x="80" y="521"/>
                    </a:cubicBezTo>
                    <a:cubicBezTo>
                      <a:pt x="77" y="514"/>
                      <a:pt x="71" y="506"/>
                      <a:pt x="66" y="500"/>
                    </a:cubicBezTo>
                    <a:cubicBezTo>
                      <a:pt x="65" y="493"/>
                      <a:pt x="63" y="487"/>
                      <a:pt x="57" y="483"/>
                    </a:cubicBezTo>
                    <a:cubicBezTo>
                      <a:pt x="53" y="477"/>
                      <a:pt x="54" y="475"/>
                      <a:pt x="48" y="471"/>
                    </a:cubicBezTo>
                    <a:cubicBezTo>
                      <a:pt x="43" y="465"/>
                      <a:pt x="34" y="460"/>
                      <a:pt x="27" y="456"/>
                    </a:cubicBezTo>
                    <a:cubicBezTo>
                      <a:pt x="23" y="451"/>
                      <a:pt x="20" y="449"/>
                      <a:pt x="15" y="446"/>
                    </a:cubicBezTo>
                    <a:cubicBezTo>
                      <a:pt x="11" y="440"/>
                      <a:pt x="9" y="437"/>
                      <a:pt x="15" y="432"/>
                    </a:cubicBezTo>
                    <a:cubicBezTo>
                      <a:pt x="21" y="420"/>
                      <a:pt x="19" y="406"/>
                      <a:pt x="20" y="393"/>
                    </a:cubicBezTo>
                    <a:cubicBezTo>
                      <a:pt x="17" y="380"/>
                      <a:pt x="14" y="370"/>
                      <a:pt x="6" y="359"/>
                    </a:cubicBezTo>
                    <a:cubicBezTo>
                      <a:pt x="5" y="353"/>
                      <a:pt x="3" y="350"/>
                      <a:pt x="0" y="345"/>
                    </a:cubicBezTo>
                    <a:cubicBezTo>
                      <a:pt x="2" y="331"/>
                      <a:pt x="16" y="308"/>
                      <a:pt x="29" y="300"/>
                    </a:cubicBezTo>
                    <a:cubicBezTo>
                      <a:pt x="34" y="293"/>
                      <a:pt x="35" y="289"/>
                      <a:pt x="44" y="287"/>
                    </a:cubicBezTo>
                    <a:cubicBezTo>
                      <a:pt x="49" y="283"/>
                      <a:pt x="53" y="282"/>
                      <a:pt x="59" y="281"/>
                    </a:cubicBezTo>
                    <a:cubicBezTo>
                      <a:pt x="70" y="276"/>
                      <a:pt x="83" y="265"/>
                      <a:pt x="95" y="263"/>
                    </a:cubicBezTo>
                    <a:cubicBezTo>
                      <a:pt x="105" y="256"/>
                      <a:pt x="109" y="249"/>
                      <a:pt x="116" y="239"/>
                    </a:cubicBezTo>
                    <a:cubicBezTo>
                      <a:pt x="117" y="233"/>
                      <a:pt x="118" y="231"/>
                      <a:pt x="123" y="227"/>
                    </a:cubicBezTo>
                    <a:cubicBezTo>
                      <a:pt x="129" y="217"/>
                      <a:pt x="135" y="209"/>
                      <a:pt x="140" y="198"/>
                    </a:cubicBezTo>
                    <a:cubicBezTo>
                      <a:pt x="141" y="192"/>
                      <a:pt x="143" y="185"/>
                      <a:pt x="146" y="179"/>
                    </a:cubicBezTo>
                    <a:cubicBezTo>
                      <a:pt x="149" y="164"/>
                      <a:pt x="152" y="135"/>
                      <a:pt x="152" y="135"/>
                    </a:cubicBezTo>
                    <a:cubicBezTo>
                      <a:pt x="149" y="110"/>
                      <a:pt x="153" y="118"/>
                      <a:pt x="147" y="107"/>
                    </a:cubicBezTo>
                    <a:cubicBezTo>
                      <a:pt x="146" y="95"/>
                      <a:pt x="146" y="87"/>
                      <a:pt x="141" y="77"/>
                    </a:cubicBezTo>
                    <a:cubicBezTo>
                      <a:pt x="140" y="71"/>
                      <a:pt x="138" y="65"/>
                      <a:pt x="135" y="59"/>
                    </a:cubicBezTo>
                    <a:cubicBezTo>
                      <a:pt x="134" y="53"/>
                      <a:pt x="130" y="46"/>
                      <a:pt x="126" y="41"/>
                    </a:cubicBezTo>
                    <a:cubicBezTo>
                      <a:pt x="124" y="31"/>
                      <a:pt x="130" y="26"/>
                      <a:pt x="134" y="17"/>
                    </a:cubicBezTo>
                    <a:cubicBezTo>
                      <a:pt x="137" y="2"/>
                      <a:pt x="147" y="3"/>
                      <a:pt x="162" y="3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52" name="Freeform 157"/>
              <p:cNvSpPr>
                <a:spLocks noChangeAspect="1"/>
              </p:cNvSpPr>
              <p:nvPr/>
            </p:nvSpPr>
            <p:spPr bwMode="auto">
              <a:xfrm>
                <a:off x="2921" y="2341"/>
                <a:ext cx="611" cy="576"/>
              </a:xfrm>
              <a:custGeom>
                <a:avLst/>
                <a:gdLst>
                  <a:gd name="T0" fmla="*/ 3 w 732"/>
                  <a:gd name="T1" fmla="*/ 2 h 693"/>
                  <a:gd name="T2" fmla="*/ 3 w 732"/>
                  <a:gd name="T3" fmla="*/ 2 h 693"/>
                  <a:gd name="T4" fmla="*/ 3 w 732"/>
                  <a:gd name="T5" fmla="*/ 2 h 693"/>
                  <a:gd name="T6" fmla="*/ 3 w 732"/>
                  <a:gd name="T7" fmla="*/ 2 h 693"/>
                  <a:gd name="T8" fmla="*/ 3 w 732"/>
                  <a:gd name="T9" fmla="*/ 2 h 693"/>
                  <a:gd name="T10" fmla="*/ 3 w 732"/>
                  <a:gd name="T11" fmla="*/ 2 h 693"/>
                  <a:gd name="T12" fmla="*/ 3 w 732"/>
                  <a:gd name="T13" fmla="*/ 2 h 693"/>
                  <a:gd name="T14" fmla="*/ 3 w 732"/>
                  <a:gd name="T15" fmla="*/ 2 h 693"/>
                  <a:gd name="T16" fmla="*/ 3 w 732"/>
                  <a:gd name="T17" fmla="*/ 2 h 693"/>
                  <a:gd name="T18" fmla="*/ 3 w 732"/>
                  <a:gd name="T19" fmla="*/ 2 h 693"/>
                  <a:gd name="T20" fmla="*/ 3 w 732"/>
                  <a:gd name="T21" fmla="*/ 2 h 693"/>
                  <a:gd name="T22" fmla="*/ 3 w 732"/>
                  <a:gd name="T23" fmla="*/ 2 h 693"/>
                  <a:gd name="T24" fmla="*/ 3 w 732"/>
                  <a:gd name="T25" fmla="*/ 2 h 693"/>
                  <a:gd name="T26" fmla="*/ 3 w 732"/>
                  <a:gd name="T27" fmla="*/ 2 h 693"/>
                  <a:gd name="T28" fmla="*/ 3 w 732"/>
                  <a:gd name="T29" fmla="*/ 2 h 693"/>
                  <a:gd name="T30" fmla="*/ 3 w 732"/>
                  <a:gd name="T31" fmla="*/ 2 h 693"/>
                  <a:gd name="T32" fmla="*/ 3 w 732"/>
                  <a:gd name="T33" fmla="*/ 2 h 693"/>
                  <a:gd name="T34" fmla="*/ 3 w 732"/>
                  <a:gd name="T35" fmla="*/ 2 h 693"/>
                  <a:gd name="T36" fmla="*/ 3 w 732"/>
                  <a:gd name="T37" fmla="*/ 2 h 693"/>
                  <a:gd name="T38" fmla="*/ 3 w 732"/>
                  <a:gd name="T39" fmla="*/ 2 h 693"/>
                  <a:gd name="T40" fmla="*/ 3 w 732"/>
                  <a:gd name="T41" fmla="*/ 2 h 693"/>
                  <a:gd name="T42" fmla="*/ 3 w 732"/>
                  <a:gd name="T43" fmla="*/ 2 h 693"/>
                  <a:gd name="T44" fmla="*/ 3 w 732"/>
                  <a:gd name="T45" fmla="*/ 2 h 693"/>
                  <a:gd name="T46" fmla="*/ 3 w 732"/>
                  <a:gd name="T47" fmla="*/ 2 h 693"/>
                  <a:gd name="T48" fmla="*/ 3 w 732"/>
                  <a:gd name="T49" fmla="*/ 2 h 693"/>
                  <a:gd name="T50" fmla="*/ 3 w 732"/>
                  <a:gd name="T51" fmla="*/ 2 h 693"/>
                  <a:gd name="T52" fmla="*/ 3 w 732"/>
                  <a:gd name="T53" fmla="*/ 2 h 693"/>
                  <a:gd name="T54" fmla="*/ 3 w 732"/>
                  <a:gd name="T55" fmla="*/ 2 h 693"/>
                  <a:gd name="T56" fmla="*/ 3 w 732"/>
                  <a:gd name="T57" fmla="*/ 2 h 693"/>
                  <a:gd name="T58" fmla="*/ 3 w 732"/>
                  <a:gd name="T59" fmla="*/ 2 h 693"/>
                  <a:gd name="T60" fmla="*/ 3 w 732"/>
                  <a:gd name="T61" fmla="*/ 2 h 693"/>
                  <a:gd name="T62" fmla="*/ 3 w 732"/>
                  <a:gd name="T63" fmla="*/ 2 h 693"/>
                  <a:gd name="T64" fmla="*/ 3 w 732"/>
                  <a:gd name="T65" fmla="*/ 2 h 693"/>
                  <a:gd name="T66" fmla="*/ 3 w 732"/>
                  <a:gd name="T67" fmla="*/ 2 h 693"/>
                  <a:gd name="T68" fmla="*/ 3 w 732"/>
                  <a:gd name="T69" fmla="*/ 2 h 693"/>
                  <a:gd name="T70" fmla="*/ 3 w 732"/>
                  <a:gd name="T71" fmla="*/ 2 h 693"/>
                  <a:gd name="T72" fmla="*/ 3 w 732"/>
                  <a:gd name="T73" fmla="*/ 2 h 693"/>
                  <a:gd name="T74" fmla="*/ 3 w 732"/>
                  <a:gd name="T75" fmla="*/ 2 h 693"/>
                  <a:gd name="T76" fmla="*/ 3 w 732"/>
                  <a:gd name="T77" fmla="*/ 2 h 693"/>
                  <a:gd name="T78" fmla="*/ 3 w 732"/>
                  <a:gd name="T79" fmla="*/ 2 h 693"/>
                  <a:gd name="T80" fmla="*/ 3 w 732"/>
                  <a:gd name="T81" fmla="*/ 2 h 693"/>
                  <a:gd name="T82" fmla="*/ 3 w 732"/>
                  <a:gd name="T83" fmla="*/ 2 h 693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732"/>
                  <a:gd name="T127" fmla="*/ 0 h 693"/>
                  <a:gd name="T128" fmla="*/ 732 w 732"/>
                  <a:gd name="T129" fmla="*/ 693 h 693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732" h="693">
                    <a:moveTo>
                      <a:pt x="285" y="5"/>
                    </a:moveTo>
                    <a:cubicBezTo>
                      <a:pt x="306" y="0"/>
                      <a:pt x="328" y="3"/>
                      <a:pt x="349" y="8"/>
                    </a:cubicBezTo>
                    <a:cubicBezTo>
                      <a:pt x="355" y="7"/>
                      <a:pt x="361" y="6"/>
                      <a:pt x="367" y="6"/>
                    </a:cubicBezTo>
                    <a:cubicBezTo>
                      <a:pt x="372" y="6"/>
                      <a:pt x="381" y="9"/>
                      <a:pt x="381" y="9"/>
                    </a:cubicBezTo>
                    <a:cubicBezTo>
                      <a:pt x="396" y="20"/>
                      <a:pt x="409" y="14"/>
                      <a:pt x="432" y="15"/>
                    </a:cubicBezTo>
                    <a:cubicBezTo>
                      <a:pt x="452" y="25"/>
                      <a:pt x="474" y="22"/>
                      <a:pt x="496" y="23"/>
                    </a:cubicBezTo>
                    <a:cubicBezTo>
                      <a:pt x="510" y="24"/>
                      <a:pt x="520" y="25"/>
                      <a:pt x="534" y="23"/>
                    </a:cubicBezTo>
                    <a:cubicBezTo>
                      <a:pt x="542" y="19"/>
                      <a:pt x="550" y="15"/>
                      <a:pt x="558" y="14"/>
                    </a:cubicBezTo>
                    <a:cubicBezTo>
                      <a:pt x="578" y="15"/>
                      <a:pt x="578" y="16"/>
                      <a:pt x="592" y="18"/>
                    </a:cubicBezTo>
                    <a:cubicBezTo>
                      <a:pt x="601" y="22"/>
                      <a:pt x="608" y="24"/>
                      <a:pt x="616" y="30"/>
                    </a:cubicBezTo>
                    <a:cubicBezTo>
                      <a:pt x="623" y="42"/>
                      <a:pt x="639" y="49"/>
                      <a:pt x="649" y="59"/>
                    </a:cubicBezTo>
                    <a:cubicBezTo>
                      <a:pt x="657" y="67"/>
                      <a:pt x="661" y="78"/>
                      <a:pt x="664" y="89"/>
                    </a:cubicBezTo>
                    <a:cubicBezTo>
                      <a:pt x="667" y="98"/>
                      <a:pt x="686" y="120"/>
                      <a:pt x="694" y="126"/>
                    </a:cubicBezTo>
                    <a:cubicBezTo>
                      <a:pt x="700" y="136"/>
                      <a:pt x="710" y="143"/>
                      <a:pt x="720" y="149"/>
                    </a:cubicBezTo>
                    <a:cubicBezTo>
                      <a:pt x="725" y="155"/>
                      <a:pt x="729" y="160"/>
                      <a:pt x="732" y="167"/>
                    </a:cubicBezTo>
                    <a:cubicBezTo>
                      <a:pt x="730" y="191"/>
                      <a:pt x="731" y="201"/>
                      <a:pt x="718" y="219"/>
                    </a:cubicBezTo>
                    <a:cubicBezTo>
                      <a:pt x="717" y="226"/>
                      <a:pt x="715" y="227"/>
                      <a:pt x="709" y="231"/>
                    </a:cubicBezTo>
                    <a:cubicBezTo>
                      <a:pt x="693" y="230"/>
                      <a:pt x="689" y="224"/>
                      <a:pt x="676" y="219"/>
                    </a:cubicBezTo>
                    <a:cubicBezTo>
                      <a:pt x="668" y="216"/>
                      <a:pt x="659" y="215"/>
                      <a:pt x="651" y="213"/>
                    </a:cubicBezTo>
                    <a:cubicBezTo>
                      <a:pt x="643" y="214"/>
                      <a:pt x="636" y="215"/>
                      <a:pt x="628" y="218"/>
                    </a:cubicBezTo>
                    <a:cubicBezTo>
                      <a:pt x="619" y="227"/>
                      <a:pt x="606" y="230"/>
                      <a:pt x="597" y="239"/>
                    </a:cubicBezTo>
                    <a:cubicBezTo>
                      <a:pt x="591" y="245"/>
                      <a:pt x="587" y="251"/>
                      <a:pt x="580" y="255"/>
                    </a:cubicBezTo>
                    <a:cubicBezTo>
                      <a:pt x="572" y="268"/>
                      <a:pt x="550" y="282"/>
                      <a:pt x="535" y="285"/>
                    </a:cubicBezTo>
                    <a:cubicBezTo>
                      <a:pt x="526" y="292"/>
                      <a:pt x="516" y="310"/>
                      <a:pt x="505" y="312"/>
                    </a:cubicBezTo>
                    <a:cubicBezTo>
                      <a:pt x="500" y="315"/>
                      <a:pt x="496" y="317"/>
                      <a:pt x="492" y="321"/>
                    </a:cubicBezTo>
                    <a:cubicBezTo>
                      <a:pt x="477" y="359"/>
                      <a:pt x="497" y="388"/>
                      <a:pt x="523" y="414"/>
                    </a:cubicBezTo>
                    <a:cubicBezTo>
                      <a:pt x="529" y="420"/>
                      <a:pt x="539" y="417"/>
                      <a:pt x="547" y="417"/>
                    </a:cubicBezTo>
                    <a:cubicBezTo>
                      <a:pt x="560" y="422"/>
                      <a:pt x="575" y="433"/>
                      <a:pt x="588" y="435"/>
                    </a:cubicBezTo>
                    <a:cubicBezTo>
                      <a:pt x="596" y="439"/>
                      <a:pt x="602" y="445"/>
                      <a:pt x="610" y="449"/>
                    </a:cubicBezTo>
                    <a:cubicBezTo>
                      <a:pt x="615" y="458"/>
                      <a:pt x="614" y="466"/>
                      <a:pt x="604" y="470"/>
                    </a:cubicBezTo>
                    <a:cubicBezTo>
                      <a:pt x="601" y="486"/>
                      <a:pt x="608" y="506"/>
                      <a:pt x="595" y="516"/>
                    </a:cubicBezTo>
                    <a:cubicBezTo>
                      <a:pt x="592" y="529"/>
                      <a:pt x="598" y="536"/>
                      <a:pt x="609" y="542"/>
                    </a:cubicBezTo>
                    <a:cubicBezTo>
                      <a:pt x="617" y="553"/>
                      <a:pt x="613" y="549"/>
                      <a:pt x="621" y="555"/>
                    </a:cubicBezTo>
                    <a:cubicBezTo>
                      <a:pt x="626" y="563"/>
                      <a:pt x="627" y="573"/>
                      <a:pt x="622" y="582"/>
                    </a:cubicBezTo>
                    <a:cubicBezTo>
                      <a:pt x="621" y="587"/>
                      <a:pt x="619" y="592"/>
                      <a:pt x="618" y="597"/>
                    </a:cubicBezTo>
                    <a:cubicBezTo>
                      <a:pt x="615" y="633"/>
                      <a:pt x="614" y="622"/>
                      <a:pt x="604" y="647"/>
                    </a:cubicBezTo>
                    <a:cubicBezTo>
                      <a:pt x="603" y="655"/>
                      <a:pt x="601" y="661"/>
                      <a:pt x="595" y="666"/>
                    </a:cubicBezTo>
                    <a:cubicBezTo>
                      <a:pt x="587" y="679"/>
                      <a:pt x="577" y="690"/>
                      <a:pt x="562" y="693"/>
                    </a:cubicBezTo>
                    <a:cubicBezTo>
                      <a:pt x="554" y="682"/>
                      <a:pt x="548" y="674"/>
                      <a:pt x="535" y="669"/>
                    </a:cubicBezTo>
                    <a:cubicBezTo>
                      <a:pt x="530" y="662"/>
                      <a:pt x="513" y="649"/>
                      <a:pt x="505" y="647"/>
                    </a:cubicBezTo>
                    <a:cubicBezTo>
                      <a:pt x="482" y="649"/>
                      <a:pt x="486" y="656"/>
                      <a:pt x="459" y="657"/>
                    </a:cubicBezTo>
                    <a:cubicBezTo>
                      <a:pt x="452" y="660"/>
                      <a:pt x="447" y="665"/>
                      <a:pt x="439" y="666"/>
                    </a:cubicBezTo>
                    <a:cubicBezTo>
                      <a:pt x="426" y="672"/>
                      <a:pt x="426" y="662"/>
                      <a:pt x="415" y="659"/>
                    </a:cubicBezTo>
                    <a:cubicBezTo>
                      <a:pt x="409" y="657"/>
                      <a:pt x="403" y="657"/>
                      <a:pt x="397" y="656"/>
                    </a:cubicBezTo>
                    <a:cubicBezTo>
                      <a:pt x="390" y="644"/>
                      <a:pt x="381" y="647"/>
                      <a:pt x="367" y="645"/>
                    </a:cubicBezTo>
                    <a:cubicBezTo>
                      <a:pt x="360" y="638"/>
                      <a:pt x="359" y="634"/>
                      <a:pt x="349" y="632"/>
                    </a:cubicBezTo>
                    <a:cubicBezTo>
                      <a:pt x="338" y="626"/>
                      <a:pt x="324" y="627"/>
                      <a:pt x="312" y="626"/>
                    </a:cubicBezTo>
                    <a:cubicBezTo>
                      <a:pt x="295" y="622"/>
                      <a:pt x="303" y="624"/>
                      <a:pt x="289" y="621"/>
                    </a:cubicBezTo>
                    <a:cubicBezTo>
                      <a:pt x="274" y="622"/>
                      <a:pt x="258" y="624"/>
                      <a:pt x="243" y="623"/>
                    </a:cubicBezTo>
                    <a:cubicBezTo>
                      <a:pt x="241" y="623"/>
                      <a:pt x="236" y="610"/>
                      <a:pt x="235" y="609"/>
                    </a:cubicBezTo>
                    <a:cubicBezTo>
                      <a:pt x="229" y="603"/>
                      <a:pt x="225" y="601"/>
                      <a:pt x="217" y="599"/>
                    </a:cubicBezTo>
                    <a:cubicBezTo>
                      <a:pt x="211" y="596"/>
                      <a:pt x="203" y="594"/>
                      <a:pt x="196" y="593"/>
                    </a:cubicBezTo>
                    <a:cubicBezTo>
                      <a:pt x="188" y="589"/>
                      <a:pt x="181" y="586"/>
                      <a:pt x="174" y="581"/>
                    </a:cubicBezTo>
                    <a:cubicBezTo>
                      <a:pt x="169" y="573"/>
                      <a:pt x="163" y="566"/>
                      <a:pt x="160" y="558"/>
                    </a:cubicBezTo>
                    <a:cubicBezTo>
                      <a:pt x="159" y="552"/>
                      <a:pt x="157" y="545"/>
                      <a:pt x="154" y="539"/>
                    </a:cubicBezTo>
                    <a:cubicBezTo>
                      <a:pt x="152" y="527"/>
                      <a:pt x="150" y="511"/>
                      <a:pt x="145" y="500"/>
                    </a:cubicBezTo>
                    <a:cubicBezTo>
                      <a:pt x="142" y="483"/>
                      <a:pt x="113" y="487"/>
                      <a:pt x="100" y="485"/>
                    </a:cubicBezTo>
                    <a:cubicBezTo>
                      <a:pt x="84" y="479"/>
                      <a:pt x="60" y="476"/>
                      <a:pt x="42" y="473"/>
                    </a:cubicBezTo>
                    <a:cubicBezTo>
                      <a:pt x="37" y="471"/>
                      <a:pt x="34" y="468"/>
                      <a:pt x="28" y="467"/>
                    </a:cubicBezTo>
                    <a:cubicBezTo>
                      <a:pt x="22" y="463"/>
                      <a:pt x="17" y="459"/>
                      <a:pt x="10" y="456"/>
                    </a:cubicBezTo>
                    <a:cubicBezTo>
                      <a:pt x="7" y="452"/>
                      <a:pt x="6" y="448"/>
                      <a:pt x="4" y="443"/>
                    </a:cubicBezTo>
                    <a:cubicBezTo>
                      <a:pt x="0" y="425"/>
                      <a:pt x="5" y="419"/>
                      <a:pt x="6" y="399"/>
                    </a:cubicBezTo>
                    <a:cubicBezTo>
                      <a:pt x="10" y="390"/>
                      <a:pt x="25" y="369"/>
                      <a:pt x="36" y="371"/>
                    </a:cubicBezTo>
                    <a:cubicBezTo>
                      <a:pt x="47" y="365"/>
                      <a:pt x="56" y="373"/>
                      <a:pt x="66" y="365"/>
                    </a:cubicBezTo>
                    <a:cubicBezTo>
                      <a:pt x="65" y="355"/>
                      <a:pt x="66" y="351"/>
                      <a:pt x="61" y="342"/>
                    </a:cubicBezTo>
                    <a:cubicBezTo>
                      <a:pt x="59" y="329"/>
                      <a:pt x="55" y="316"/>
                      <a:pt x="40" y="314"/>
                    </a:cubicBezTo>
                    <a:cubicBezTo>
                      <a:pt x="33" y="309"/>
                      <a:pt x="24" y="303"/>
                      <a:pt x="16" y="302"/>
                    </a:cubicBezTo>
                    <a:cubicBezTo>
                      <a:pt x="12" y="299"/>
                      <a:pt x="8" y="300"/>
                      <a:pt x="4" y="297"/>
                    </a:cubicBezTo>
                    <a:cubicBezTo>
                      <a:pt x="6" y="289"/>
                      <a:pt x="7" y="277"/>
                      <a:pt x="9" y="269"/>
                    </a:cubicBezTo>
                    <a:cubicBezTo>
                      <a:pt x="6" y="250"/>
                      <a:pt x="7" y="235"/>
                      <a:pt x="24" y="225"/>
                    </a:cubicBezTo>
                    <a:cubicBezTo>
                      <a:pt x="31" y="216"/>
                      <a:pt x="43" y="208"/>
                      <a:pt x="54" y="206"/>
                    </a:cubicBezTo>
                    <a:cubicBezTo>
                      <a:pt x="63" y="199"/>
                      <a:pt x="76" y="190"/>
                      <a:pt x="87" y="188"/>
                    </a:cubicBezTo>
                    <a:cubicBezTo>
                      <a:pt x="95" y="184"/>
                      <a:pt x="95" y="180"/>
                      <a:pt x="100" y="173"/>
                    </a:cubicBezTo>
                    <a:cubicBezTo>
                      <a:pt x="102" y="166"/>
                      <a:pt x="98" y="162"/>
                      <a:pt x="105" y="158"/>
                    </a:cubicBezTo>
                    <a:cubicBezTo>
                      <a:pt x="106" y="150"/>
                      <a:pt x="114" y="145"/>
                      <a:pt x="121" y="141"/>
                    </a:cubicBezTo>
                    <a:cubicBezTo>
                      <a:pt x="128" y="128"/>
                      <a:pt x="126" y="133"/>
                      <a:pt x="132" y="125"/>
                    </a:cubicBezTo>
                    <a:cubicBezTo>
                      <a:pt x="134" y="117"/>
                      <a:pt x="138" y="109"/>
                      <a:pt x="145" y="104"/>
                    </a:cubicBezTo>
                    <a:cubicBezTo>
                      <a:pt x="149" y="98"/>
                      <a:pt x="154" y="92"/>
                      <a:pt x="159" y="86"/>
                    </a:cubicBezTo>
                    <a:cubicBezTo>
                      <a:pt x="162" y="73"/>
                      <a:pt x="179" y="44"/>
                      <a:pt x="192" y="41"/>
                    </a:cubicBezTo>
                    <a:cubicBezTo>
                      <a:pt x="199" y="37"/>
                      <a:pt x="209" y="31"/>
                      <a:pt x="213" y="24"/>
                    </a:cubicBezTo>
                    <a:cubicBezTo>
                      <a:pt x="214" y="12"/>
                      <a:pt x="210" y="10"/>
                      <a:pt x="216" y="2"/>
                    </a:cubicBezTo>
                    <a:cubicBezTo>
                      <a:pt x="222" y="3"/>
                      <a:pt x="229" y="5"/>
                      <a:pt x="234" y="8"/>
                    </a:cubicBezTo>
                    <a:cubicBezTo>
                      <a:pt x="250" y="7"/>
                      <a:pt x="267" y="7"/>
                      <a:pt x="283" y="6"/>
                    </a:cubicBezTo>
                    <a:cubicBezTo>
                      <a:pt x="284" y="6"/>
                      <a:pt x="286" y="5"/>
                      <a:pt x="285" y="5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53" name="Freeform 158"/>
              <p:cNvSpPr>
                <a:spLocks noChangeAspect="1"/>
              </p:cNvSpPr>
              <p:nvPr/>
            </p:nvSpPr>
            <p:spPr bwMode="auto">
              <a:xfrm>
                <a:off x="3517" y="2046"/>
                <a:ext cx="707" cy="668"/>
              </a:xfrm>
              <a:custGeom>
                <a:avLst/>
                <a:gdLst>
                  <a:gd name="T0" fmla="*/ 3 w 847"/>
                  <a:gd name="T1" fmla="*/ 2 h 804"/>
                  <a:gd name="T2" fmla="*/ 3 w 847"/>
                  <a:gd name="T3" fmla="*/ 0 h 804"/>
                  <a:gd name="T4" fmla="*/ 3 w 847"/>
                  <a:gd name="T5" fmla="*/ 2 h 804"/>
                  <a:gd name="T6" fmla="*/ 3 w 847"/>
                  <a:gd name="T7" fmla="*/ 2 h 804"/>
                  <a:gd name="T8" fmla="*/ 3 w 847"/>
                  <a:gd name="T9" fmla="*/ 2 h 804"/>
                  <a:gd name="T10" fmla="*/ 3 w 847"/>
                  <a:gd name="T11" fmla="*/ 2 h 804"/>
                  <a:gd name="T12" fmla="*/ 3 w 847"/>
                  <a:gd name="T13" fmla="*/ 2 h 804"/>
                  <a:gd name="T14" fmla="*/ 3 w 847"/>
                  <a:gd name="T15" fmla="*/ 2 h 804"/>
                  <a:gd name="T16" fmla="*/ 3 w 847"/>
                  <a:gd name="T17" fmla="*/ 2 h 804"/>
                  <a:gd name="T18" fmla="*/ 3 w 847"/>
                  <a:gd name="T19" fmla="*/ 2 h 804"/>
                  <a:gd name="T20" fmla="*/ 3 w 847"/>
                  <a:gd name="T21" fmla="*/ 2 h 804"/>
                  <a:gd name="T22" fmla="*/ 3 w 847"/>
                  <a:gd name="T23" fmla="*/ 2 h 804"/>
                  <a:gd name="T24" fmla="*/ 3 w 847"/>
                  <a:gd name="T25" fmla="*/ 2 h 804"/>
                  <a:gd name="T26" fmla="*/ 3 w 847"/>
                  <a:gd name="T27" fmla="*/ 2 h 804"/>
                  <a:gd name="T28" fmla="*/ 3 w 847"/>
                  <a:gd name="T29" fmla="*/ 2 h 804"/>
                  <a:gd name="T30" fmla="*/ 3 w 847"/>
                  <a:gd name="T31" fmla="*/ 2 h 804"/>
                  <a:gd name="T32" fmla="*/ 3 w 847"/>
                  <a:gd name="T33" fmla="*/ 2 h 804"/>
                  <a:gd name="T34" fmla="*/ 3 w 847"/>
                  <a:gd name="T35" fmla="*/ 2 h 804"/>
                  <a:gd name="T36" fmla="*/ 3 w 847"/>
                  <a:gd name="T37" fmla="*/ 2 h 804"/>
                  <a:gd name="T38" fmla="*/ 3 w 847"/>
                  <a:gd name="T39" fmla="*/ 2 h 804"/>
                  <a:gd name="T40" fmla="*/ 3 w 847"/>
                  <a:gd name="T41" fmla="*/ 2 h 804"/>
                  <a:gd name="T42" fmla="*/ 3 w 847"/>
                  <a:gd name="T43" fmla="*/ 2 h 804"/>
                  <a:gd name="T44" fmla="*/ 3 w 847"/>
                  <a:gd name="T45" fmla="*/ 2 h 804"/>
                  <a:gd name="T46" fmla="*/ 3 w 847"/>
                  <a:gd name="T47" fmla="*/ 2 h 804"/>
                  <a:gd name="T48" fmla="*/ 3 w 847"/>
                  <a:gd name="T49" fmla="*/ 2 h 804"/>
                  <a:gd name="T50" fmla="*/ 3 w 847"/>
                  <a:gd name="T51" fmla="*/ 2 h 804"/>
                  <a:gd name="T52" fmla="*/ 3 w 847"/>
                  <a:gd name="T53" fmla="*/ 2 h 804"/>
                  <a:gd name="T54" fmla="*/ 3 w 847"/>
                  <a:gd name="T55" fmla="*/ 2 h 804"/>
                  <a:gd name="T56" fmla="*/ 3 w 847"/>
                  <a:gd name="T57" fmla="*/ 2 h 804"/>
                  <a:gd name="T58" fmla="*/ 3 w 847"/>
                  <a:gd name="T59" fmla="*/ 2 h 804"/>
                  <a:gd name="T60" fmla="*/ 3 w 847"/>
                  <a:gd name="T61" fmla="*/ 2 h 804"/>
                  <a:gd name="T62" fmla="*/ 3 w 847"/>
                  <a:gd name="T63" fmla="*/ 2 h 804"/>
                  <a:gd name="T64" fmla="*/ 3 w 847"/>
                  <a:gd name="T65" fmla="*/ 2 h 804"/>
                  <a:gd name="T66" fmla="*/ 3 w 847"/>
                  <a:gd name="T67" fmla="*/ 2 h 804"/>
                  <a:gd name="T68" fmla="*/ 3 w 847"/>
                  <a:gd name="T69" fmla="*/ 2 h 804"/>
                  <a:gd name="T70" fmla="*/ 3 w 847"/>
                  <a:gd name="T71" fmla="*/ 2 h 804"/>
                  <a:gd name="T72" fmla="*/ 3 w 847"/>
                  <a:gd name="T73" fmla="*/ 2 h 804"/>
                  <a:gd name="T74" fmla="*/ 3 w 847"/>
                  <a:gd name="T75" fmla="*/ 2 h 804"/>
                  <a:gd name="T76" fmla="*/ 3 w 847"/>
                  <a:gd name="T77" fmla="*/ 2 h 804"/>
                  <a:gd name="T78" fmla="*/ 3 w 847"/>
                  <a:gd name="T79" fmla="*/ 2 h 804"/>
                  <a:gd name="T80" fmla="*/ 3 w 847"/>
                  <a:gd name="T81" fmla="*/ 2 h 804"/>
                  <a:gd name="T82" fmla="*/ 3 w 847"/>
                  <a:gd name="T83" fmla="*/ 2 h 804"/>
                  <a:gd name="T84" fmla="*/ 3 w 847"/>
                  <a:gd name="T85" fmla="*/ 2 h 804"/>
                  <a:gd name="T86" fmla="*/ 3 w 847"/>
                  <a:gd name="T87" fmla="*/ 2 h 804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847"/>
                  <a:gd name="T133" fmla="*/ 0 h 804"/>
                  <a:gd name="T134" fmla="*/ 847 w 847"/>
                  <a:gd name="T135" fmla="*/ 804 h 804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847" h="804">
                    <a:moveTo>
                      <a:pt x="216" y="48"/>
                    </a:moveTo>
                    <a:cubicBezTo>
                      <a:pt x="221" y="44"/>
                      <a:pt x="223" y="42"/>
                      <a:pt x="225" y="36"/>
                    </a:cubicBezTo>
                    <a:cubicBezTo>
                      <a:pt x="227" y="25"/>
                      <a:pt x="244" y="16"/>
                      <a:pt x="255" y="14"/>
                    </a:cubicBezTo>
                    <a:cubicBezTo>
                      <a:pt x="266" y="6"/>
                      <a:pt x="276" y="3"/>
                      <a:pt x="289" y="0"/>
                    </a:cubicBezTo>
                    <a:cubicBezTo>
                      <a:pt x="315" y="2"/>
                      <a:pt x="324" y="5"/>
                      <a:pt x="345" y="9"/>
                    </a:cubicBezTo>
                    <a:cubicBezTo>
                      <a:pt x="365" y="8"/>
                      <a:pt x="373" y="9"/>
                      <a:pt x="390" y="12"/>
                    </a:cubicBezTo>
                    <a:cubicBezTo>
                      <a:pt x="393" y="17"/>
                      <a:pt x="402" y="26"/>
                      <a:pt x="402" y="26"/>
                    </a:cubicBezTo>
                    <a:cubicBezTo>
                      <a:pt x="406" y="52"/>
                      <a:pt x="430" y="79"/>
                      <a:pt x="456" y="81"/>
                    </a:cubicBezTo>
                    <a:cubicBezTo>
                      <a:pt x="467" y="85"/>
                      <a:pt x="478" y="91"/>
                      <a:pt x="489" y="93"/>
                    </a:cubicBezTo>
                    <a:cubicBezTo>
                      <a:pt x="495" y="96"/>
                      <a:pt x="537" y="104"/>
                      <a:pt x="547" y="105"/>
                    </a:cubicBezTo>
                    <a:cubicBezTo>
                      <a:pt x="554" y="108"/>
                      <a:pt x="562" y="111"/>
                      <a:pt x="568" y="116"/>
                    </a:cubicBezTo>
                    <a:cubicBezTo>
                      <a:pt x="595" y="115"/>
                      <a:pt x="601" y="114"/>
                      <a:pt x="621" y="110"/>
                    </a:cubicBezTo>
                    <a:cubicBezTo>
                      <a:pt x="629" y="104"/>
                      <a:pt x="630" y="105"/>
                      <a:pt x="640" y="107"/>
                    </a:cubicBezTo>
                    <a:cubicBezTo>
                      <a:pt x="648" y="112"/>
                      <a:pt x="650" y="121"/>
                      <a:pt x="660" y="123"/>
                    </a:cubicBezTo>
                    <a:cubicBezTo>
                      <a:pt x="669" y="127"/>
                      <a:pt x="668" y="130"/>
                      <a:pt x="672" y="138"/>
                    </a:cubicBezTo>
                    <a:cubicBezTo>
                      <a:pt x="674" y="148"/>
                      <a:pt x="676" y="157"/>
                      <a:pt x="678" y="167"/>
                    </a:cubicBezTo>
                    <a:cubicBezTo>
                      <a:pt x="679" y="181"/>
                      <a:pt x="677" y="185"/>
                      <a:pt x="684" y="195"/>
                    </a:cubicBezTo>
                    <a:cubicBezTo>
                      <a:pt x="686" y="205"/>
                      <a:pt x="696" y="213"/>
                      <a:pt x="702" y="222"/>
                    </a:cubicBezTo>
                    <a:cubicBezTo>
                      <a:pt x="705" y="227"/>
                      <a:pt x="715" y="234"/>
                      <a:pt x="715" y="234"/>
                    </a:cubicBezTo>
                    <a:cubicBezTo>
                      <a:pt x="734" y="233"/>
                      <a:pt x="744" y="231"/>
                      <a:pt x="765" y="230"/>
                    </a:cubicBezTo>
                    <a:cubicBezTo>
                      <a:pt x="773" y="226"/>
                      <a:pt x="781" y="223"/>
                      <a:pt x="789" y="219"/>
                    </a:cubicBezTo>
                    <a:cubicBezTo>
                      <a:pt x="800" y="220"/>
                      <a:pt x="808" y="223"/>
                      <a:pt x="819" y="225"/>
                    </a:cubicBezTo>
                    <a:cubicBezTo>
                      <a:pt x="828" y="229"/>
                      <a:pt x="833" y="232"/>
                      <a:pt x="837" y="242"/>
                    </a:cubicBezTo>
                    <a:cubicBezTo>
                      <a:pt x="838" y="250"/>
                      <a:pt x="840" y="257"/>
                      <a:pt x="843" y="264"/>
                    </a:cubicBezTo>
                    <a:cubicBezTo>
                      <a:pt x="847" y="285"/>
                      <a:pt x="837" y="290"/>
                      <a:pt x="829" y="306"/>
                    </a:cubicBezTo>
                    <a:cubicBezTo>
                      <a:pt x="828" y="319"/>
                      <a:pt x="825" y="326"/>
                      <a:pt x="820" y="338"/>
                    </a:cubicBezTo>
                    <a:cubicBezTo>
                      <a:pt x="818" y="349"/>
                      <a:pt x="816" y="362"/>
                      <a:pt x="811" y="372"/>
                    </a:cubicBezTo>
                    <a:cubicBezTo>
                      <a:pt x="809" y="381"/>
                      <a:pt x="806" y="393"/>
                      <a:pt x="802" y="402"/>
                    </a:cubicBezTo>
                    <a:cubicBezTo>
                      <a:pt x="801" y="410"/>
                      <a:pt x="800" y="419"/>
                      <a:pt x="796" y="426"/>
                    </a:cubicBezTo>
                    <a:cubicBezTo>
                      <a:pt x="795" y="432"/>
                      <a:pt x="794" y="436"/>
                      <a:pt x="790" y="441"/>
                    </a:cubicBezTo>
                    <a:cubicBezTo>
                      <a:pt x="789" y="447"/>
                      <a:pt x="787" y="453"/>
                      <a:pt x="784" y="459"/>
                    </a:cubicBezTo>
                    <a:cubicBezTo>
                      <a:pt x="784" y="472"/>
                      <a:pt x="785" y="501"/>
                      <a:pt x="778" y="515"/>
                    </a:cubicBezTo>
                    <a:cubicBezTo>
                      <a:pt x="768" y="534"/>
                      <a:pt x="741" y="549"/>
                      <a:pt x="721" y="552"/>
                    </a:cubicBezTo>
                    <a:cubicBezTo>
                      <a:pt x="712" y="557"/>
                      <a:pt x="716" y="566"/>
                      <a:pt x="712" y="575"/>
                    </a:cubicBezTo>
                    <a:cubicBezTo>
                      <a:pt x="710" y="587"/>
                      <a:pt x="710" y="595"/>
                      <a:pt x="697" y="597"/>
                    </a:cubicBezTo>
                    <a:cubicBezTo>
                      <a:pt x="681" y="596"/>
                      <a:pt x="685" y="590"/>
                      <a:pt x="672" y="585"/>
                    </a:cubicBezTo>
                    <a:cubicBezTo>
                      <a:pt x="663" y="581"/>
                      <a:pt x="652" y="583"/>
                      <a:pt x="642" y="582"/>
                    </a:cubicBezTo>
                    <a:cubicBezTo>
                      <a:pt x="637" y="579"/>
                      <a:pt x="632" y="579"/>
                      <a:pt x="627" y="576"/>
                    </a:cubicBezTo>
                    <a:cubicBezTo>
                      <a:pt x="577" y="578"/>
                      <a:pt x="584" y="579"/>
                      <a:pt x="553" y="585"/>
                    </a:cubicBezTo>
                    <a:cubicBezTo>
                      <a:pt x="549" y="588"/>
                      <a:pt x="544" y="591"/>
                      <a:pt x="540" y="594"/>
                    </a:cubicBezTo>
                    <a:cubicBezTo>
                      <a:pt x="534" y="603"/>
                      <a:pt x="526" y="607"/>
                      <a:pt x="517" y="612"/>
                    </a:cubicBezTo>
                    <a:cubicBezTo>
                      <a:pt x="512" y="612"/>
                      <a:pt x="506" y="609"/>
                      <a:pt x="501" y="609"/>
                    </a:cubicBezTo>
                    <a:cubicBezTo>
                      <a:pt x="495" y="609"/>
                      <a:pt x="484" y="612"/>
                      <a:pt x="484" y="612"/>
                    </a:cubicBezTo>
                    <a:cubicBezTo>
                      <a:pt x="468" y="620"/>
                      <a:pt x="467" y="620"/>
                      <a:pt x="444" y="621"/>
                    </a:cubicBezTo>
                    <a:cubicBezTo>
                      <a:pt x="437" y="624"/>
                      <a:pt x="434" y="622"/>
                      <a:pt x="430" y="629"/>
                    </a:cubicBezTo>
                    <a:cubicBezTo>
                      <a:pt x="428" y="639"/>
                      <a:pt x="418" y="649"/>
                      <a:pt x="412" y="657"/>
                    </a:cubicBezTo>
                    <a:cubicBezTo>
                      <a:pt x="411" y="664"/>
                      <a:pt x="409" y="665"/>
                      <a:pt x="403" y="669"/>
                    </a:cubicBezTo>
                    <a:cubicBezTo>
                      <a:pt x="399" y="691"/>
                      <a:pt x="399" y="700"/>
                      <a:pt x="375" y="702"/>
                    </a:cubicBezTo>
                    <a:cubicBezTo>
                      <a:pt x="368" y="704"/>
                      <a:pt x="360" y="707"/>
                      <a:pt x="357" y="714"/>
                    </a:cubicBezTo>
                    <a:cubicBezTo>
                      <a:pt x="355" y="718"/>
                      <a:pt x="352" y="726"/>
                      <a:pt x="352" y="726"/>
                    </a:cubicBezTo>
                    <a:cubicBezTo>
                      <a:pt x="352" y="729"/>
                      <a:pt x="353" y="742"/>
                      <a:pt x="349" y="747"/>
                    </a:cubicBezTo>
                    <a:cubicBezTo>
                      <a:pt x="339" y="758"/>
                      <a:pt x="325" y="763"/>
                      <a:pt x="319" y="779"/>
                    </a:cubicBezTo>
                    <a:cubicBezTo>
                      <a:pt x="317" y="789"/>
                      <a:pt x="315" y="802"/>
                      <a:pt x="304" y="804"/>
                    </a:cubicBezTo>
                    <a:cubicBezTo>
                      <a:pt x="295" y="803"/>
                      <a:pt x="291" y="799"/>
                      <a:pt x="283" y="794"/>
                    </a:cubicBezTo>
                    <a:cubicBezTo>
                      <a:pt x="277" y="786"/>
                      <a:pt x="239" y="778"/>
                      <a:pt x="226" y="776"/>
                    </a:cubicBezTo>
                    <a:cubicBezTo>
                      <a:pt x="221" y="772"/>
                      <a:pt x="217" y="771"/>
                      <a:pt x="211" y="770"/>
                    </a:cubicBezTo>
                    <a:cubicBezTo>
                      <a:pt x="207" y="768"/>
                      <a:pt x="202" y="767"/>
                      <a:pt x="198" y="765"/>
                    </a:cubicBezTo>
                    <a:cubicBezTo>
                      <a:pt x="195" y="760"/>
                      <a:pt x="190" y="757"/>
                      <a:pt x="187" y="752"/>
                    </a:cubicBezTo>
                    <a:cubicBezTo>
                      <a:pt x="185" y="742"/>
                      <a:pt x="178" y="741"/>
                      <a:pt x="172" y="735"/>
                    </a:cubicBezTo>
                    <a:cubicBezTo>
                      <a:pt x="170" y="709"/>
                      <a:pt x="162" y="702"/>
                      <a:pt x="136" y="701"/>
                    </a:cubicBezTo>
                    <a:cubicBezTo>
                      <a:pt x="129" y="695"/>
                      <a:pt x="123" y="692"/>
                      <a:pt x="114" y="690"/>
                    </a:cubicBezTo>
                    <a:cubicBezTo>
                      <a:pt x="103" y="675"/>
                      <a:pt x="115" y="630"/>
                      <a:pt x="90" y="627"/>
                    </a:cubicBezTo>
                    <a:cubicBezTo>
                      <a:pt x="83" y="626"/>
                      <a:pt x="77" y="626"/>
                      <a:pt x="70" y="626"/>
                    </a:cubicBezTo>
                    <a:cubicBezTo>
                      <a:pt x="60" y="623"/>
                      <a:pt x="51" y="621"/>
                      <a:pt x="40" y="620"/>
                    </a:cubicBezTo>
                    <a:cubicBezTo>
                      <a:pt x="32" y="616"/>
                      <a:pt x="31" y="611"/>
                      <a:pt x="25" y="605"/>
                    </a:cubicBezTo>
                    <a:cubicBezTo>
                      <a:pt x="19" y="599"/>
                      <a:pt x="10" y="596"/>
                      <a:pt x="3" y="591"/>
                    </a:cubicBezTo>
                    <a:cubicBezTo>
                      <a:pt x="0" y="585"/>
                      <a:pt x="2" y="580"/>
                      <a:pt x="6" y="575"/>
                    </a:cubicBezTo>
                    <a:cubicBezTo>
                      <a:pt x="7" y="569"/>
                      <a:pt x="12" y="560"/>
                      <a:pt x="15" y="554"/>
                    </a:cubicBezTo>
                    <a:cubicBezTo>
                      <a:pt x="18" y="537"/>
                      <a:pt x="18" y="523"/>
                      <a:pt x="10" y="507"/>
                    </a:cubicBezTo>
                    <a:cubicBezTo>
                      <a:pt x="16" y="503"/>
                      <a:pt x="23" y="501"/>
                      <a:pt x="30" y="500"/>
                    </a:cubicBezTo>
                    <a:cubicBezTo>
                      <a:pt x="38" y="496"/>
                      <a:pt x="42" y="490"/>
                      <a:pt x="51" y="488"/>
                    </a:cubicBezTo>
                    <a:cubicBezTo>
                      <a:pt x="58" y="484"/>
                      <a:pt x="64" y="480"/>
                      <a:pt x="72" y="479"/>
                    </a:cubicBezTo>
                    <a:cubicBezTo>
                      <a:pt x="86" y="472"/>
                      <a:pt x="110" y="473"/>
                      <a:pt x="126" y="470"/>
                    </a:cubicBezTo>
                    <a:cubicBezTo>
                      <a:pt x="132" y="466"/>
                      <a:pt x="137" y="462"/>
                      <a:pt x="144" y="461"/>
                    </a:cubicBezTo>
                    <a:cubicBezTo>
                      <a:pt x="154" y="456"/>
                      <a:pt x="141" y="462"/>
                      <a:pt x="162" y="461"/>
                    </a:cubicBezTo>
                    <a:cubicBezTo>
                      <a:pt x="170" y="459"/>
                      <a:pt x="180" y="456"/>
                      <a:pt x="190" y="450"/>
                    </a:cubicBezTo>
                    <a:cubicBezTo>
                      <a:pt x="199" y="438"/>
                      <a:pt x="197" y="425"/>
                      <a:pt x="190" y="414"/>
                    </a:cubicBezTo>
                    <a:cubicBezTo>
                      <a:pt x="188" y="401"/>
                      <a:pt x="181" y="387"/>
                      <a:pt x="175" y="375"/>
                    </a:cubicBezTo>
                    <a:cubicBezTo>
                      <a:pt x="171" y="356"/>
                      <a:pt x="172" y="364"/>
                      <a:pt x="171" y="344"/>
                    </a:cubicBezTo>
                    <a:cubicBezTo>
                      <a:pt x="172" y="332"/>
                      <a:pt x="181" y="327"/>
                      <a:pt x="187" y="317"/>
                    </a:cubicBezTo>
                    <a:cubicBezTo>
                      <a:pt x="188" y="309"/>
                      <a:pt x="193" y="299"/>
                      <a:pt x="195" y="291"/>
                    </a:cubicBezTo>
                    <a:cubicBezTo>
                      <a:pt x="191" y="272"/>
                      <a:pt x="190" y="252"/>
                      <a:pt x="178" y="236"/>
                    </a:cubicBezTo>
                    <a:cubicBezTo>
                      <a:pt x="175" y="222"/>
                      <a:pt x="166" y="211"/>
                      <a:pt x="160" y="198"/>
                    </a:cubicBezTo>
                    <a:cubicBezTo>
                      <a:pt x="158" y="188"/>
                      <a:pt x="155" y="178"/>
                      <a:pt x="153" y="168"/>
                    </a:cubicBezTo>
                    <a:cubicBezTo>
                      <a:pt x="154" y="158"/>
                      <a:pt x="158" y="148"/>
                      <a:pt x="165" y="141"/>
                    </a:cubicBezTo>
                    <a:cubicBezTo>
                      <a:pt x="169" y="137"/>
                      <a:pt x="178" y="131"/>
                      <a:pt x="178" y="131"/>
                    </a:cubicBezTo>
                    <a:cubicBezTo>
                      <a:pt x="182" y="121"/>
                      <a:pt x="182" y="110"/>
                      <a:pt x="178" y="99"/>
                    </a:cubicBezTo>
                    <a:cubicBezTo>
                      <a:pt x="180" y="89"/>
                      <a:pt x="185" y="87"/>
                      <a:pt x="189" y="78"/>
                    </a:cubicBezTo>
                    <a:cubicBezTo>
                      <a:pt x="192" y="59"/>
                      <a:pt x="194" y="48"/>
                      <a:pt x="216" y="48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54" name="Freeform 159"/>
              <p:cNvSpPr>
                <a:spLocks noChangeAspect="1"/>
              </p:cNvSpPr>
              <p:nvPr/>
            </p:nvSpPr>
            <p:spPr bwMode="auto">
              <a:xfrm>
                <a:off x="3324" y="2517"/>
                <a:ext cx="453" cy="425"/>
              </a:xfrm>
              <a:custGeom>
                <a:avLst/>
                <a:gdLst>
                  <a:gd name="T0" fmla="*/ 3 w 543"/>
                  <a:gd name="T1" fmla="*/ 2 h 512"/>
                  <a:gd name="T2" fmla="*/ 3 w 543"/>
                  <a:gd name="T3" fmla="*/ 2 h 512"/>
                  <a:gd name="T4" fmla="*/ 3 w 543"/>
                  <a:gd name="T5" fmla="*/ 2 h 512"/>
                  <a:gd name="T6" fmla="*/ 3 w 543"/>
                  <a:gd name="T7" fmla="*/ 2 h 512"/>
                  <a:gd name="T8" fmla="*/ 3 w 543"/>
                  <a:gd name="T9" fmla="*/ 2 h 512"/>
                  <a:gd name="T10" fmla="*/ 3 w 543"/>
                  <a:gd name="T11" fmla="*/ 2 h 512"/>
                  <a:gd name="T12" fmla="*/ 3 w 543"/>
                  <a:gd name="T13" fmla="*/ 2 h 512"/>
                  <a:gd name="T14" fmla="*/ 3 w 543"/>
                  <a:gd name="T15" fmla="*/ 2 h 512"/>
                  <a:gd name="T16" fmla="*/ 3 w 543"/>
                  <a:gd name="T17" fmla="*/ 2 h 512"/>
                  <a:gd name="T18" fmla="*/ 3 w 543"/>
                  <a:gd name="T19" fmla="*/ 2 h 512"/>
                  <a:gd name="T20" fmla="*/ 3 w 543"/>
                  <a:gd name="T21" fmla="*/ 2 h 512"/>
                  <a:gd name="T22" fmla="*/ 3 w 543"/>
                  <a:gd name="T23" fmla="*/ 2 h 512"/>
                  <a:gd name="T24" fmla="*/ 3 w 543"/>
                  <a:gd name="T25" fmla="*/ 2 h 512"/>
                  <a:gd name="T26" fmla="*/ 3 w 543"/>
                  <a:gd name="T27" fmla="*/ 2 h 512"/>
                  <a:gd name="T28" fmla="*/ 3 w 543"/>
                  <a:gd name="T29" fmla="*/ 2 h 512"/>
                  <a:gd name="T30" fmla="*/ 3 w 543"/>
                  <a:gd name="T31" fmla="*/ 2 h 512"/>
                  <a:gd name="T32" fmla="*/ 3 w 543"/>
                  <a:gd name="T33" fmla="*/ 2 h 512"/>
                  <a:gd name="T34" fmla="*/ 3 w 543"/>
                  <a:gd name="T35" fmla="*/ 2 h 512"/>
                  <a:gd name="T36" fmla="*/ 3 w 543"/>
                  <a:gd name="T37" fmla="*/ 2 h 512"/>
                  <a:gd name="T38" fmla="*/ 3 w 543"/>
                  <a:gd name="T39" fmla="*/ 2 h 512"/>
                  <a:gd name="T40" fmla="*/ 3 w 543"/>
                  <a:gd name="T41" fmla="*/ 2 h 512"/>
                  <a:gd name="T42" fmla="*/ 3 w 543"/>
                  <a:gd name="T43" fmla="*/ 2 h 512"/>
                  <a:gd name="T44" fmla="*/ 3 w 543"/>
                  <a:gd name="T45" fmla="*/ 2 h 512"/>
                  <a:gd name="T46" fmla="*/ 3 w 543"/>
                  <a:gd name="T47" fmla="*/ 2 h 512"/>
                  <a:gd name="T48" fmla="*/ 3 w 543"/>
                  <a:gd name="T49" fmla="*/ 2 h 512"/>
                  <a:gd name="T50" fmla="*/ 3 w 543"/>
                  <a:gd name="T51" fmla="*/ 2 h 512"/>
                  <a:gd name="T52" fmla="*/ 3 w 543"/>
                  <a:gd name="T53" fmla="*/ 2 h 512"/>
                  <a:gd name="T54" fmla="*/ 3 w 543"/>
                  <a:gd name="T55" fmla="*/ 2 h 512"/>
                  <a:gd name="T56" fmla="*/ 3 w 543"/>
                  <a:gd name="T57" fmla="*/ 2 h 512"/>
                  <a:gd name="T58" fmla="*/ 3 w 543"/>
                  <a:gd name="T59" fmla="*/ 2 h 512"/>
                  <a:gd name="T60" fmla="*/ 3 w 543"/>
                  <a:gd name="T61" fmla="*/ 2 h 512"/>
                  <a:gd name="T62" fmla="*/ 3 w 543"/>
                  <a:gd name="T63" fmla="*/ 2 h 512"/>
                  <a:gd name="T64" fmla="*/ 3 w 543"/>
                  <a:gd name="T65" fmla="*/ 2 h 512"/>
                  <a:gd name="T66" fmla="*/ 3 w 543"/>
                  <a:gd name="T67" fmla="*/ 2 h 512"/>
                  <a:gd name="T68" fmla="*/ 3 w 543"/>
                  <a:gd name="T69" fmla="*/ 2 h 512"/>
                  <a:gd name="T70" fmla="*/ 3 w 543"/>
                  <a:gd name="T71" fmla="*/ 2 h 512"/>
                  <a:gd name="T72" fmla="*/ 3 w 543"/>
                  <a:gd name="T73" fmla="*/ 2 h 512"/>
                  <a:gd name="T74" fmla="*/ 3 w 543"/>
                  <a:gd name="T75" fmla="*/ 2 h 512"/>
                  <a:gd name="T76" fmla="*/ 3 w 543"/>
                  <a:gd name="T77" fmla="*/ 2 h 512"/>
                  <a:gd name="T78" fmla="*/ 3 w 543"/>
                  <a:gd name="T79" fmla="*/ 2 h 512"/>
                  <a:gd name="T80" fmla="*/ 3 w 543"/>
                  <a:gd name="T81" fmla="*/ 2 h 512"/>
                  <a:gd name="T82" fmla="*/ 3 w 543"/>
                  <a:gd name="T83" fmla="*/ 2 h 512"/>
                  <a:gd name="T84" fmla="*/ 3 w 543"/>
                  <a:gd name="T85" fmla="*/ 2 h 512"/>
                  <a:gd name="T86" fmla="*/ 3 w 543"/>
                  <a:gd name="T87" fmla="*/ 2 h 512"/>
                  <a:gd name="T88" fmla="*/ 3 w 543"/>
                  <a:gd name="T89" fmla="*/ 2 h 512"/>
                  <a:gd name="T90" fmla="*/ 3 w 543"/>
                  <a:gd name="T91" fmla="*/ 2 h 512"/>
                  <a:gd name="T92" fmla="*/ 3 w 543"/>
                  <a:gd name="T93" fmla="*/ 2 h 512"/>
                  <a:gd name="T94" fmla="*/ 3 w 543"/>
                  <a:gd name="T95" fmla="*/ 2 h 512"/>
                  <a:gd name="T96" fmla="*/ 3 w 543"/>
                  <a:gd name="T97" fmla="*/ 2 h 512"/>
                  <a:gd name="T98" fmla="*/ 3 w 543"/>
                  <a:gd name="T99" fmla="*/ 2 h 512"/>
                  <a:gd name="T100" fmla="*/ 3 w 543"/>
                  <a:gd name="T101" fmla="*/ 2 h 512"/>
                  <a:gd name="T102" fmla="*/ 3 w 543"/>
                  <a:gd name="T103" fmla="*/ 2 h 512"/>
                  <a:gd name="T104" fmla="*/ 3 w 543"/>
                  <a:gd name="T105" fmla="*/ 2 h 512"/>
                  <a:gd name="T106" fmla="*/ 3 w 543"/>
                  <a:gd name="T107" fmla="*/ 2 h 51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543"/>
                  <a:gd name="T163" fmla="*/ 0 h 512"/>
                  <a:gd name="T164" fmla="*/ 543 w 543"/>
                  <a:gd name="T165" fmla="*/ 512 h 51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543" h="512">
                    <a:moveTo>
                      <a:pt x="114" y="477"/>
                    </a:moveTo>
                    <a:cubicBezTo>
                      <a:pt x="123" y="484"/>
                      <a:pt x="133" y="490"/>
                      <a:pt x="144" y="492"/>
                    </a:cubicBezTo>
                    <a:cubicBezTo>
                      <a:pt x="156" y="498"/>
                      <a:pt x="165" y="506"/>
                      <a:pt x="177" y="512"/>
                    </a:cubicBezTo>
                    <a:cubicBezTo>
                      <a:pt x="185" y="510"/>
                      <a:pt x="188" y="504"/>
                      <a:pt x="196" y="501"/>
                    </a:cubicBezTo>
                    <a:cubicBezTo>
                      <a:pt x="205" y="498"/>
                      <a:pt x="214" y="498"/>
                      <a:pt x="223" y="497"/>
                    </a:cubicBezTo>
                    <a:cubicBezTo>
                      <a:pt x="232" y="495"/>
                      <a:pt x="240" y="493"/>
                      <a:pt x="249" y="491"/>
                    </a:cubicBezTo>
                    <a:cubicBezTo>
                      <a:pt x="271" y="475"/>
                      <a:pt x="276" y="477"/>
                      <a:pt x="309" y="476"/>
                    </a:cubicBezTo>
                    <a:cubicBezTo>
                      <a:pt x="340" y="460"/>
                      <a:pt x="354" y="462"/>
                      <a:pt x="396" y="461"/>
                    </a:cubicBezTo>
                    <a:cubicBezTo>
                      <a:pt x="412" y="441"/>
                      <a:pt x="439" y="444"/>
                      <a:pt x="462" y="443"/>
                    </a:cubicBezTo>
                    <a:cubicBezTo>
                      <a:pt x="472" y="438"/>
                      <a:pt x="485" y="439"/>
                      <a:pt x="496" y="437"/>
                    </a:cubicBezTo>
                    <a:cubicBezTo>
                      <a:pt x="504" y="434"/>
                      <a:pt x="507" y="431"/>
                      <a:pt x="510" y="423"/>
                    </a:cubicBezTo>
                    <a:cubicBezTo>
                      <a:pt x="508" y="415"/>
                      <a:pt x="506" y="407"/>
                      <a:pt x="501" y="401"/>
                    </a:cubicBezTo>
                    <a:cubicBezTo>
                      <a:pt x="502" y="381"/>
                      <a:pt x="510" y="369"/>
                      <a:pt x="526" y="357"/>
                    </a:cubicBezTo>
                    <a:cubicBezTo>
                      <a:pt x="530" y="349"/>
                      <a:pt x="536" y="343"/>
                      <a:pt x="540" y="335"/>
                    </a:cubicBezTo>
                    <a:cubicBezTo>
                      <a:pt x="543" y="318"/>
                      <a:pt x="537" y="310"/>
                      <a:pt x="529" y="297"/>
                    </a:cubicBezTo>
                    <a:cubicBezTo>
                      <a:pt x="528" y="290"/>
                      <a:pt x="526" y="285"/>
                      <a:pt x="525" y="278"/>
                    </a:cubicBezTo>
                    <a:cubicBezTo>
                      <a:pt x="526" y="266"/>
                      <a:pt x="528" y="253"/>
                      <a:pt x="534" y="243"/>
                    </a:cubicBezTo>
                    <a:cubicBezTo>
                      <a:pt x="537" y="227"/>
                      <a:pt x="517" y="237"/>
                      <a:pt x="513" y="227"/>
                    </a:cubicBezTo>
                    <a:cubicBezTo>
                      <a:pt x="508" y="223"/>
                      <a:pt x="490" y="216"/>
                      <a:pt x="484" y="215"/>
                    </a:cubicBezTo>
                    <a:cubicBezTo>
                      <a:pt x="477" y="211"/>
                      <a:pt x="467" y="210"/>
                      <a:pt x="459" y="209"/>
                    </a:cubicBezTo>
                    <a:cubicBezTo>
                      <a:pt x="451" y="206"/>
                      <a:pt x="441" y="201"/>
                      <a:pt x="433" y="200"/>
                    </a:cubicBezTo>
                    <a:cubicBezTo>
                      <a:pt x="422" y="194"/>
                      <a:pt x="419" y="185"/>
                      <a:pt x="411" y="177"/>
                    </a:cubicBezTo>
                    <a:cubicBezTo>
                      <a:pt x="408" y="174"/>
                      <a:pt x="403" y="164"/>
                      <a:pt x="403" y="164"/>
                    </a:cubicBezTo>
                    <a:cubicBezTo>
                      <a:pt x="396" y="134"/>
                      <a:pt x="402" y="140"/>
                      <a:pt x="373" y="134"/>
                    </a:cubicBezTo>
                    <a:cubicBezTo>
                      <a:pt x="372" y="137"/>
                      <a:pt x="348" y="123"/>
                      <a:pt x="342" y="119"/>
                    </a:cubicBezTo>
                    <a:cubicBezTo>
                      <a:pt x="340" y="111"/>
                      <a:pt x="337" y="96"/>
                      <a:pt x="337" y="96"/>
                    </a:cubicBezTo>
                    <a:cubicBezTo>
                      <a:pt x="335" y="60"/>
                      <a:pt x="337" y="56"/>
                      <a:pt x="292" y="59"/>
                    </a:cubicBezTo>
                    <a:cubicBezTo>
                      <a:pt x="283" y="57"/>
                      <a:pt x="274" y="52"/>
                      <a:pt x="265" y="48"/>
                    </a:cubicBezTo>
                    <a:cubicBezTo>
                      <a:pt x="257" y="38"/>
                      <a:pt x="248" y="28"/>
                      <a:pt x="235" y="26"/>
                    </a:cubicBezTo>
                    <a:cubicBezTo>
                      <a:pt x="230" y="23"/>
                      <a:pt x="226" y="21"/>
                      <a:pt x="220" y="20"/>
                    </a:cubicBezTo>
                    <a:cubicBezTo>
                      <a:pt x="213" y="17"/>
                      <a:pt x="207" y="15"/>
                      <a:pt x="199" y="14"/>
                    </a:cubicBezTo>
                    <a:cubicBezTo>
                      <a:pt x="194" y="11"/>
                      <a:pt x="189" y="6"/>
                      <a:pt x="183" y="5"/>
                    </a:cubicBezTo>
                    <a:cubicBezTo>
                      <a:pt x="173" y="0"/>
                      <a:pt x="164" y="5"/>
                      <a:pt x="151" y="6"/>
                    </a:cubicBezTo>
                    <a:cubicBezTo>
                      <a:pt x="146" y="9"/>
                      <a:pt x="142" y="11"/>
                      <a:pt x="136" y="12"/>
                    </a:cubicBezTo>
                    <a:cubicBezTo>
                      <a:pt x="128" y="16"/>
                      <a:pt x="115" y="26"/>
                      <a:pt x="108" y="33"/>
                    </a:cubicBezTo>
                    <a:cubicBezTo>
                      <a:pt x="101" y="40"/>
                      <a:pt x="94" y="52"/>
                      <a:pt x="85" y="56"/>
                    </a:cubicBezTo>
                    <a:cubicBezTo>
                      <a:pt x="77" y="66"/>
                      <a:pt x="61" y="73"/>
                      <a:pt x="49" y="75"/>
                    </a:cubicBezTo>
                    <a:cubicBezTo>
                      <a:pt x="39" y="87"/>
                      <a:pt x="33" y="102"/>
                      <a:pt x="10" y="110"/>
                    </a:cubicBezTo>
                    <a:cubicBezTo>
                      <a:pt x="7" y="116"/>
                      <a:pt x="6" y="122"/>
                      <a:pt x="4" y="128"/>
                    </a:cubicBezTo>
                    <a:cubicBezTo>
                      <a:pt x="2" y="142"/>
                      <a:pt x="0" y="149"/>
                      <a:pt x="9" y="161"/>
                    </a:cubicBezTo>
                    <a:cubicBezTo>
                      <a:pt x="10" y="168"/>
                      <a:pt x="18" y="181"/>
                      <a:pt x="24" y="185"/>
                    </a:cubicBezTo>
                    <a:cubicBezTo>
                      <a:pt x="32" y="196"/>
                      <a:pt x="37" y="207"/>
                      <a:pt x="51" y="210"/>
                    </a:cubicBezTo>
                    <a:cubicBezTo>
                      <a:pt x="60" y="208"/>
                      <a:pt x="63" y="208"/>
                      <a:pt x="72" y="210"/>
                    </a:cubicBezTo>
                    <a:cubicBezTo>
                      <a:pt x="78" y="213"/>
                      <a:pt x="83" y="218"/>
                      <a:pt x="90" y="219"/>
                    </a:cubicBezTo>
                    <a:cubicBezTo>
                      <a:pt x="95" y="223"/>
                      <a:pt x="102" y="227"/>
                      <a:pt x="108" y="228"/>
                    </a:cubicBezTo>
                    <a:cubicBezTo>
                      <a:pt x="114" y="231"/>
                      <a:pt x="120" y="233"/>
                      <a:pt x="126" y="237"/>
                    </a:cubicBezTo>
                    <a:cubicBezTo>
                      <a:pt x="131" y="245"/>
                      <a:pt x="133" y="253"/>
                      <a:pt x="124" y="258"/>
                    </a:cubicBezTo>
                    <a:cubicBezTo>
                      <a:pt x="115" y="272"/>
                      <a:pt x="122" y="292"/>
                      <a:pt x="112" y="306"/>
                    </a:cubicBezTo>
                    <a:cubicBezTo>
                      <a:pt x="109" y="329"/>
                      <a:pt x="132" y="335"/>
                      <a:pt x="138" y="350"/>
                    </a:cubicBezTo>
                    <a:cubicBezTo>
                      <a:pt x="142" y="360"/>
                      <a:pt x="140" y="370"/>
                      <a:pt x="136" y="380"/>
                    </a:cubicBezTo>
                    <a:cubicBezTo>
                      <a:pt x="135" y="387"/>
                      <a:pt x="136" y="394"/>
                      <a:pt x="133" y="401"/>
                    </a:cubicBezTo>
                    <a:cubicBezTo>
                      <a:pt x="132" y="411"/>
                      <a:pt x="128" y="420"/>
                      <a:pt x="124" y="429"/>
                    </a:cubicBezTo>
                    <a:cubicBezTo>
                      <a:pt x="122" y="439"/>
                      <a:pt x="113" y="461"/>
                      <a:pt x="108" y="470"/>
                    </a:cubicBezTo>
                    <a:cubicBezTo>
                      <a:pt x="107" y="475"/>
                      <a:pt x="104" y="477"/>
                      <a:pt x="114" y="477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55" name="Freeform 160"/>
              <p:cNvSpPr>
                <a:spLocks noChangeAspect="1"/>
              </p:cNvSpPr>
              <p:nvPr/>
            </p:nvSpPr>
            <p:spPr bwMode="auto">
              <a:xfrm>
                <a:off x="2721" y="2588"/>
                <a:ext cx="408" cy="454"/>
              </a:xfrm>
              <a:custGeom>
                <a:avLst/>
                <a:gdLst>
                  <a:gd name="T0" fmla="*/ 3 w 489"/>
                  <a:gd name="T1" fmla="*/ 2 h 548"/>
                  <a:gd name="T2" fmla="*/ 3 w 489"/>
                  <a:gd name="T3" fmla="*/ 2 h 548"/>
                  <a:gd name="T4" fmla="*/ 3 w 489"/>
                  <a:gd name="T5" fmla="*/ 2 h 548"/>
                  <a:gd name="T6" fmla="*/ 3 w 489"/>
                  <a:gd name="T7" fmla="*/ 2 h 548"/>
                  <a:gd name="T8" fmla="*/ 3 w 489"/>
                  <a:gd name="T9" fmla="*/ 2 h 548"/>
                  <a:gd name="T10" fmla="*/ 3 w 489"/>
                  <a:gd name="T11" fmla="*/ 2 h 548"/>
                  <a:gd name="T12" fmla="*/ 3 w 489"/>
                  <a:gd name="T13" fmla="*/ 2 h 548"/>
                  <a:gd name="T14" fmla="*/ 3 w 489"/>
                  <a:gd name="T15" fmla="*/ 2 h 548"/>
                  <a:gd name="T16" fmla="*/ 3 w 489"/>
                  <a:gd name="T17" fmla="*/ 2 h 548"/>
                  <a:gd name="T18" fmla="*/ 3 w 489"/>
                  <a:gd name="T19" fmla="*/ 2 h 548"/>
                  <a:gd name="T20" fmla="*/ 3 w 489"/>
                  <a:gd name="T21" fmla="*/ 2 h 548"/>
                  <a:gd name="T22" fmla="*/ 3 w 489"/>
                  <a:gd name="T23" fmla="*/ 2 h 548"/>
                  <a:gd name="T24" fmla="*/ 3 w 489"/>
                  <a:gd name="T25" fmla="*/ 2 h 548"/>
                  <a:gd name="T26" fmla="*/ 3 w 489"/>
                  <a:gd name="T27" fmla="*/ 2 h 548"/>
                  <a:gd name="T28" fmla="*/ 3 w 489"/>
                  <a:gd name="T29" fmla="*/ 2 h 548"/>
                  <a:gd name="T30" fmla="*/ 3 w 489"/>
                  <a:gd name="T31" fmla="*/ 2 h 548"/>
                  <a:gd name="T32" fmla="*/ 3 w 489"/>
                  <a:gd name="T33" fmla="*/ 2 h 548"/>
                  <a:gd name="T34" fmla="*/ 3 w 489"/>
                  <a:gd name="T35" fmla="*/ 2 h 548"/>
                  <a:gd name="T36" fmla="*/ 3 w 489"/>
                  <a:gd name="T37" fmla="*/ 2 h 548"/>
                  <a:gd name="T38" fmla="*/ 3 w 489"/>
                  <a:gd name="T39" fmla="*/ 2 h 548"/>
                  <a:gd name="T40" fmla="*/ 3 w 489"/>
                  <a:gd name="T41" fmla="*/ 2 h 548"/>
                  <a:gd name="T42" fmla="*/ 3 w 489"/>
                  <a:gd name="T43" fmla="*/ 2 h 548"/>
                  <a:gd name="T44" fmla="*/ 3 w 489"/>
                  <a:gd name="T45" fmla="*/ 2 h 548"/>
                  <a:gd name="T46" fmla="*/ 3 w 489"/>
                  <a:gd name="T47" fmla="*/ 2 h 548"/>
                  <a:gd name="T48" fmla="*/ 3 w 489"/>
                  <a:gd name="T49" fmla="*/ 2 h 548"/>
                  <a:gd name="T50" fmla="*/ 3 w 489"/>
                  <a:gd name="T51" fmla="*/ 2 h 548"/>
                  <a:gd name="T52" fmla="*/ 3 w 489"/>
                  <a:gd name="T53" fmla="*/ 2 h 548"/>
                  <a:gd name="T54" fmla="*/ 3 w 489"/>
                  <a:gd name="T55" fmla="*/ 2 h 548"/>
                  <a:gd name="T56" fmla="*/ 3 w 489"/>
                  <a:gd name="T57" fmla="*/ 2 h 548"/>
                  <a:gd name="T58" fmla="*/ 3 w 489"/>
                  <a:gd name="T59" fmla="*/ 2 h 548"/>
                  <a:gd name="T60" fmla="*/ 3 w 489"/>
                  <a:gd name="T61" fmla="*/ 2 h 548"/>
                  <a:gd name="T62" fmla="*/ 3 w 489"/>
                  <a:gd name="T63" fmla="*/ 2 h 548"/>
                  <a:gd name="T64" fmla="*/ 3 w 489"/>
                  <a:gd name="T65" fmla="*/ 2 h 548"/>
                  <a:gd name="T66" fmla="*/ 3 w 489"/>
                  <a:gd name="T67" fmla="*/ 2 h 548"/>
                  <a:gd name="T68" fmla="*/ 3 w 489"/>
                  <a:gd name="T69" fmla="*/ 2 h 548"/>
                  <a:gd name="T70" fmla="*/ 3 w 489"/>
                  <a:gd name="T71" fmla="*/ 2 h 548"/>
                  <a:gd name="T72" fmla="*/ 3 w 489"/>
                  <a:gd name="T73" fmla="*/ 2 h 548"/>
                  <a:gd name="T74" fmla="*/ 3 w 489"/>
                  <a:gd name="T75" fmla="*/ 2 h 548"/>
                  <a:gd name="T76" fmla="*/ 3 w 489"/>
                  <a:gd name="T77" fmla="*/ 2 h 548"/>
                  <a:gd name="T78" fmla="*/ 3 w 489"/>
                  <a:gd name="T79" fmla="*/ 2 h 548"/>
                  <a:gd name="T80" fmla="*/ 3 w 489"/>
                  <a:gd name="T81" fmla="*/ 2 h 548"/>
                  <a:gd name="T82" fmla="*/ 3 w 489"/>
                  <a:gd name="T83" fmla="*/ 2 h 548"/>
                  <a:gd name="T84" fmla="*/ 3 w 489"/>
                  <a:gd name="T85" fmla="*/ 2 h 548"/>
                  <a:gd name="T86" fmla="*/ 3 w 489"/>
                  <a:gd name="T87" fmla="*/ 2 h 548"/>
                  <a:gd name="T88" fmla="*/ 3 w 489"/>
                  <a:gd name="T89" fmla="*/ 2 h 548"/>
                  <a:gd name="T90" fmla="*/ 3 w 489"/>
                  <a:gd name="T91" fmla="*/ 2 h 548"/>
                  <a:gd name="T92" fmla="*/ 3 w 489"/>
                  <a:gd name="T93" fmla="*/ 2 h 548"/>
                  <a:gd name="T94" fmla="*/ 3 w 489"/>
                  <a:gd name="T95" fmla="*/ 2 h 548"/>
                  <a:gd name="T96" fmla="*/ 3 w 489"/>
                  <a:gd name="T97" fmla="*/ 2 h 548"/>
                  <a:gd name="T98" fmla="*/ 3 w 489"/>
                  <a:gd name="T99" fmla="*/ 2 h 548"/>
                  <a:gd name="T100" fmla="*/ 3 w 489"/>
                  <a:gd name="T101" fmla="*/ 2 h 548"/>
                  <a:gd name="T102" fmla="*/ 3 w 489"/>
                  <a:gd name="T103" fmla="*/ 2 h 548"/>
                  <a:gd name="T104" fmla="*/ 3 w 489"/>
                  <a:gd name="T105" fmla="*/ 2 h 548"/>
                  <a:gd name="T106" fmla="*/ 3 w 489"/>
                  <a:gd name="T107" fmla="*/ 2 h 548"/>
                  <a:gd name="T108" fmla="*/ 3 w 489"/>
                  <a:gd name="T109" fmla="*/ 2 h 548"/>
                  <a:gd name="T110" fmla="*/ 3 w 489"/>
                  <a:gd name="T111" fmla="*/ 2 h 548"/>
                  <a:gd name="T112" fmla="*/ 3 w 489"/>
                  <a:gd name="T113" fmla="*/ 2 h 548"/>
                  <a:gd name="T114" fmla="*/ 3 w 489"/>
                  <a:gd name="T115" fmla="*/ 2 h 548"/>
                  <a:gd name="T116" fmla="*/ 3 w 489"/>
                  <a:gd name="T117" fmla="*/ 2 h 548"/>
                  <a:gd name="T118" fmla="*/ 3 w 489"/>
                  <a:gd name="T119" fmla="*/ 2 h 548"/>
                  <a:gd name="T120" fmla="*/ 3 w 489"/>
                  <a:gd name="T121" fmla="*/ 2 h 548"/>
                  <a:gd name="T122" fmla="*/ 3 w 489"/>
                  <a:gd name="T123" fmla="*/ 2 h 548"/>
                  <a:gd name="T124" fmla="*/ 3 w 489"/>
                  <a:gd name="T125" fmla="*/ 2 h 54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489"/>
                  <a:gd name="T190" fmla="*/ 0 h 548"/>
                  <a:gd name="T191" fmla="*/ 489 w 489"/>
                  <a:gd name="T192" fmla="*/ 548 h 548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489" h="548">
                    <a:moveTo>
                      <a:pt x="54" y="394"/>
                    </a:moveTo>
                    <a:cubicBezTo>
                      <a:pt x="57" y="398"/>
                      <a:pt x="60" y="403"/>
                      <a:pt x="63" y="407"/>
                    </a:cubicBezTo>
                    <a:cubicBezTo>
                      <a:pt x="64" y="415"/>
                      <a:pt x="65" y="433"/>
                      <a:pt x="63" y="440"/>
                    </a:cubicBezTo>
                    <a:cubicBezTo>
                      <a:pt x="62" y="443"/>
                      <a:pt x="51" y="453"/>
                      <a:pt x="49" y="458"/>
                    </a:cubicBezTo>
                    <a:cubicBezTo>
                      <a:pt x="47" y="466"/>
                      <a:pt x="42" y="468"/>
                      <a:pt x="34" y="470"/>
                    </a:cubicBezTo>
                    <a:cubicBezTo>
                      <a:pt x="25" y="482"/>
                      <a:pt x="28" y="495"/>
                      <a:pt x="25" y="509"/>
                    </a:cubicBezTo>
                    <a:cubicBezTo>
                      <a:pt x="29" y="521"/>
                      <a:pt x="38" y="530"/>
                      <a:pt x="51" y="533"/>
                    </a:cubicBezTo>
                    <a:cubicBezTo>
                      <a:pt x="57" y="536"/>
                      <a:pt x="63" y="538"/>
                      <a:pt x="69" y="539"/>
                    </a:cubicBezTo>
                    <a:cubicBezTo>
                      <a:pt x="76" y="543"/>
                      <a:pt x="86" y="543"/>
                      <a:pt x="94" y="544"/>
                    </a:cubicBezTo>
                    <a:cubicBezTo>
                      <a:pt x="101" y="548"/>
                      <a:pt x="104" y="548"/>
                      <a:pt x="112" y="547"/>
                    </a:cubicBezTo>
                    <a:cubicBezTo>
                      <a:pt x="140" y="530"/>
                      <a:pt x="138" y="532"/>
                      <a:pt x="178" y="530"/>
                    </a:cubicBezTo>
                    <a:cubicBezTo>
                      <a:pt x="184" y="529"/>
                      <a:pt x="187" y="526"/>
                      <a:pt x="192" y="524"/>
                    </a:cubicBezTo>
                    <a:cubicBezTo>
                      <a:pt x="205" y="511"/>
                      <a:pt x="231" y="496"/>
                      <a:pt x="249" y="493"/>
                    </a:cubicBezTo>
                    <a:cubicBezTo>
                      <a:pt x="257" y="487"/>
                      <a:pt x="257" y="483"/>
                      <a:pt x="261" y="475"/>
                    </a:cubicBezTo>
                    <a:cubicBezTo>
                      <a:pt x="263" y="464"/>
                      <a:pt x="262" y="449"/>
                      <a:pt x="267" y="439"/>
                    </a:cubicBezTo>
                    <a:cubicBezTo>
                      <a:pt x="270" y="424"/>
                      <a:pt x="278" y="409"/>
                      <a:pt x="294" y="406"/>
                    </a:cubicBezTo>
                    <a:cubicBezTo>
                      <a:pt x="305" y="407"/>
                      <a:pt x="327" y="410"/>
                      <a:pt x="327" y="410"/>
                    </a:cubicBezTo>
                    <a:cubicBezTo>
                      <a:pt x="333" y="413"/>
                      <a:pt x="339" y="416"/>
                      <a:pt x="346" y="419"/>
                    </a:cubicBezTo>
                    <a:cubicBezTo>
                      <a:pt x="359" y="418"/>
                      <a:pt x="365" y="417"/>
                      <a:pt x="376" y="415"/>
                    </a:cubicBezTo>
                    <a:cubicBezTo>
                      <a:pt x="383" y="413"/>
                      <a:pt x="391" y="411"/>
                      <a:pt x="399" y="409"/>
                    </a:cubicBezTo>
                    <a:cubicBezTo>
                      <a:pt x="406" y="400"/>
                      <a:pt x="414" y="397"/>
                      <a:pt x="423" y="391"/>
                    </a:cubicBezTo>
                    <a:cubicBezTo>
                      <a:pt x="431" y="381"/>
                      <a:pt x="438" y="373"/>
                      <a:pt x="444" y="362"/>
                    </a:cubicBezTo>
                    <a:cubicBezTo>
                      <a:pt x="446" y="347"/>
                      <a:pt x="465" y="338"/>
                      <a:pt x="477" y="331"/>
                    </a:cubicBezTo>
                    <a:cubicBezTo>
                      <a:pt x="489" y="312"/>
                      <a:pt x="465" y="306"/>
                      <a:pt x="451" y="304"/>
                    </a:cubicBezTo>
                    <a:cubicBezTo>
                      <a:pt x="444" y="300"/>
                      <a:pt x="435" y="297"/>
                      <a:pt x="427" y="295"/>
                    </a:cubicBezTo>
                    <a:cubicBezTo>
                      <a:pt x="422" y="289"/>
                      <a:pt x="409" y="280"/>
                      <a:pt x="409" y="280"/>
                    </a:cubicBezTo>
                    <a:cubicBezTo>
                      <a:pt x="403" y="270"/>
                      <a:pt x="402" y="260"/>
                      <a:pt x="397" y="250"/>
                    </a:cubicBezTo>
                    <a:cubicBezTo>
                      <a:pt x="396" y="244"/>
                      <a:pt x="394" y="238"/>
                      <a:pt x="391" y="232"/>
                    </a:cubicBezTo>
                    <a:cubicBezTo>
                      <a:pt x="390" y="219"/>
                      <a:pt x="392" y="214"/>
                      <a:pt x="385" y="205"/>
                    </a:cubicBezTo>
                    <a:cubicBezTo>
                      <a:pt x="383" y="194"/>
                      <a:pt x="371" y="194"/>
                      <a:pt x="361" y="193"/>
                    </a:cubicBezTo>
                    <a:cubicBezTo>
                      <a:pt x="332" y="187"/>
                      <a:pt x="311" y="181"/>
                      <a:pt x="279" y="179"/>
                    </a:cubicBezTo>
                    <a:cubicBezTo>
                      <a:pt x="270" y="173"/>
                      <a:pt x="266" y="165"/>
                      <a:pt x="255" y="163"/>
                    </a:cubicBezTo>
                    <a:cubicBezTo>
                      <a:pt x="245" y="159"/>
                      <a:pt x="246" y="157"/>
                      <a:pt x="244" y="146"/>
                    </a:cubicBezTo>
                    <a:cubicBezTo>
                      <a:pt x="245" y="129"/>
                      <a:pt x="236" y="100"/>
                      <a:pt x="252" y="97"/>
                    </a:cubicBezTo>
                    <a:cubicBezTo>
                      <a:pt x="257" y="93"/>
                      <a:pt x="262" y="77"/>
                      <a:pt x="268" y="76"/>
                    </a:cubicBezTo>
                    <a:cubicBezTo>
                      <a:pt x="278" y="74"/>
                      <a:pt x="288" y="75"/>
                      <a:pt x="298" y="74"/>
                    </a:cubicBezTo>
                    <a:cubicBezTo>
                      <a:pt x="308" y="68"/>
                      <a:pt x="311" y="57"/>
                      <a:pt x="300" y="49"/>
                    </a:cubicBezTo>
                    <a:cubicBezTo>
                      <a:pt x="298" y="39"/>
                      <a:pt x="299" y="31"/>
                      <a:pt x="291" y="25"/>
                    </a:cubicBezTo>
                    <a:cubicBezTo>
                      <a:pt x="287" y="18"/>
                      <a:pt x="273" y="12"/>
                      <a:pt x="265" y="10"/>
                    </a:cubicBezTo>
                    <a:cubicBezTo>
                      <a:pt x="252" y="0"/>
                      <a:pt x="256" y="4"/>
                      <a:pt x="232" y="5"/>
                    </a:cubicBezTo>
                    <a:cubicBezTo>
                      <a:pt x="223" y="9"/>
                      <a:pt x="211" y="15"/>
                      <a:pt x="201" y="17"/>
                    </a:cubicBezTo>
                    <a:cubicBezTo>
                      <a:pt x="179" y="26"/>
                      <a:pt x="161" y="25"/>
                      <a:pt x="136" y="26"/>
                    </a:cubicBezTo>
                    <a:cubicBezTo>
                      <a:pt x="122" y="29"/>
                      <a:pt x="114" y="26"/>
                      <a:pt x="93" y="32"/>
                    </a:cubicBezTo>
                    <a:cubicBezTo>
                      <a:pt x="87" y="35"/>
                      <a:pt x="80" y="37"/>
                      <a:pt x="73" y="38"/>
                    </a:cubicBezTo>
                    <a:cubicBezTo>
                      <a:pt x="65" y="42"/>
                      <a:pt x="61" y="50"/>
                      <a:pt x="55" y="56"/>
                    </a:cubicBezTo>
                    <a:cubicBezTo>
                      <a:pt x="51" y="60"/>
                      <a:pt x="36" y="71"/>
                      <a:pt x="36" y="71"/>
                    </a:cubicBezTo>
                    <a:cubicBezTo>
                      <a:pt x="32" y="78"/>
                      <a:pt x="23" y="85"/>
                      <a:pt x="16" y="89"/>
                    </a:cubicBezTo>
                    <a:cubicBezTo>
                      <a:pt x="12" y="96"/>
                      <a:pt x="9" y="103"/>
                      <a:pt x="4" y="110"/>
                    </a:cubicBezTo>
                    <a:cubicBezTo>
                      <a:pt x="3" y="117"/>
                      <a:pt x="0" y="123"/>
                      <a:pt x="3" y="130"/>
                    </a:cubicBezTo>
                    <a:cubicBezTo>
                      <a:pt x="4" y="140"/>
                      <a:pt x="4" y="146"/>
                      <a:pt x="10" y="154"/>
                    </a:cubicBezTo>
                    <a:cubicBezTo>
                      <a:pt x="11" y="161"/>
                      <a:pt x="19" y="160"/>
                      <a:pt x="25" y="164"/>
                    </a:cubicBezTo>
                    <a:cubicBezTo>
                      <a:pt x="29" y="171"/>
                      <a:pt x="37" y="173"/>
                      <a:pt x="45" y="175"/>
                    </a:cubicBezTo>
                    <a:cubicBezTo>
                      <a:pt x="60" y="187"/>
                      <a:pt x="69" y="193"/>
                      <a:pt x="82" y="202"/>
                    </a:cubicBezTo>
                    <a:cubicBezTo>
                      <a:pt x="86" y="210"/>
                      <a:pt x="93" y="215"/>
                      <a:pt x="96" y="223"/>
                    </a:cubicBezTo>
                    <a:cubicBezTo>
                      <a:pt x="97" y="229"/>
                      <a:pt x="100" y="232"/>
                      <a:pt x="102" y="238"/>
                    </a:cubicBezTo>
                    <a:cubicBezTo>
                      <a:pt x="103" y="245"/>
                      <a:pt x="105" y="253"/>
                      <a:pt x="108" y="260"/>
                    </a:cubicBezTo>
                    <a:cubicBezTo>
                      <a:pt x="110" y="269"/>
                      <a:pt x="117" y="293"/>
                      <a:pt x="103" y="296"/>
                    </a:cubicBezTo>
                    <a:cubicBezTo>
                      <a:pt x="87" y="301"/>
                      <a:pt x="88" y="302"/>
                      <a:pt x="64" y="304"/>
                    </a:cubicBezTo>
                    <a:cubicBezTo>
                      <a:pt x="56" y="305"/>
                      <a:pt x="55" y="308"/>
                      <a:pt x="54" y="316"/>
                    </a:cubicBezTo>
                    <a:cubicBezTo>
                      <a:pt x="55" y="324"/>
                      <a:pt x="59" y="330"/>
                      <a:pt x="66" y="334"/>
                    </a:cubicBezTo>
                    <a:cubicBezTo>
                      <a:pt x="71" y="341"/>
                      <a:pt x="72" y="343"/>
                      <a:pt x="73" y="352"/>
                    </a:cubicBezTo>
                    <a:cubicBezTo>
                      <a:pt x="72" y="363"/>
                      <a:pt x="69" y="373"/>
                      <a:pt x="61" y="382"/>
                    </a:cubicBezTo>
                    <a:cubicBezTo>
                      <a:pt x="60" y="383"/>
                      <a:pt x="47" y="394"/>
                      <a:pt x="54" y="39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56" name="Freeform 161"/>
              <p:cNvSpPr>
                <a:spLocks noChangeAspect="1"/>
              </p:cNvSpPr>
              <p:nvPr/>
            </p:nvSpPr>
            <p:spPr bwMode="auto">
              <a:xfrm>
                <a:off x="4107" y="2140"/>
                <a:ext cx="697" cy="888"/>
              </a:xfrm>
              <a:custGeom>
                <a:avLst/>
                <a:gdLst>
                  <a:gd name="T0" fmla="*/ 3 w 835"/>
                  <a:gd name="T1" fmla="*/ 2 h 1069"/>
                  <a:gd name="T2" fmla="*/ 3 w 835"/>
                  <a:gd name="T3" fmla="*/ 2 h 1069"/>
                  <a:gd name="T4" fmla="*/ 3 w 835"/>
                  <a:gd name="T5" fmla="*/ 2 h 1069"/>
                  <a:gd name="T6" fmla="*/ 3 w 835"/>
                  <a:gd name="T7" fmla="*/ 2 h 1069"/>
                  <a:gd name="T8" fmla="*/ 3 w 835"/>
                  <a:gd name="T9" fmla="*/ 0 h 1069"/>
                  <a:gd name="T10" fmla="*/ 3 w 835"/>
                  <a:gd name="T11" fmla="*/ 2 h 1069"/>
                  <a:gd name="T12" fmla="*/ 3 w 835"/>
                  <a:gd name="T13" fmla="*/ 2 h 1069"/>
                  <a:gd name="T14" fmla="*/ 3 w 835"/>
                  <a:gd name="T15" fmla="*/ 2 h 1069"/>
                  <a:gd name="T16" fmla="*/ 3 w 835"/>
                  <a:gd name="T17" fmla="*/ 2 h 1069"/>
                  <a:gd name="T18" fmla="*/ 3 w 835"/>
                  <a:gd name="T19" fmla="*/ 2 h 1069"/>
                  <a:gd name="T20" fmla="*/ 3 w 835"/>
                  <a:gd name="T21" fmla="*/ 2 h 1069"/>
                  <a:gd name="T22" fmla="*/ 3 w 835"/>
                  <a:gd name="T23" fmla="*/ 2 h 1069"/>
                  <a:gd name="T24" fmla="*/ 3 w 835"/>
                  <a:gd name="T25" fmla="*/ 2 h 1069"/>
                  <a:gd name="T26" fmla="*/ 3 w 835"/>
                  <a:gd name="T27" fmla="*/ 2 h 1069"/>
                  <a:gd name="T28" fmla="*/ 3 w 835"/>
                  <a:gd name="T29" fmla="*/ 2 h 1069"/>
                  <a:gd name="T30" fmla="*/ 3 w 835"/>
                  <a:gd name="T31" fmla="*/ 2 h 1069"/>
                  <a:gd name="T32" fmla="*/ 3 w 835"/>
                  <a:gd name="T33" fmla="*/ 2 h 1069"/>
                  <a:gd name="T34" fmla="*/ 3 w 835"/>
                  <a:gd name="T35" fmla="*/ 2 h 1069"/>
                  <a:gd name="T36" fmla="*/ 3 w 835"/>
                  <a:gd name="T37" fmla="*/ 2 h 1069"/>
                  <a:gd name="T38" fmla="*/ 3 w 835"/>
                  <a:gd name="T39" fmla="*/ 2 h 1069"/>
                  <a:gd name="T40" fmla="*/ 3 w 835"/>
                  <a:gd name="T41" fmla="*/ 2 h 1069"/>
                  <a:gd name="T42" fmla="*/ 3 w 835"/>
                  <a:gd name="T43" fmla="*/ 2 h 1069"/>
                  <a:gd name="T44" fmla="*/ 3 w 835"/>
                  <a:gd name="T45" fmla="*/ 2 h 1069"/>
                  <a:gd name="T46" fmla="*/ 3 w 835"/>
                  <a:gd name="T47" fmla="*/ 2 h 1069"/>
                  <a:gd name="T48" fmla="*/ 3 w 835"/>
                  <a:gd name="T49" fmla="*/ 2 h 1069"/>
                  <a:gd name="T50" fmla="*/ 3 w 835"/>
                  <a:gd name="T51" fmla="*/ 2 h 1069"/>
                  <a:gd name="T52" fmla="*/ 3 w 835"/>
                  <a:gd name="T53" fmla="*/ 2 h 1069"/>
                  <a:gd name="T54" fmla="*/ 3 w 835"/>
                  <a:gd name="T55" fmla="*/ 2 h 1069"/>
                  <a:gd name="T56" fmla="*/ 3 w 835"/>
                  <a:gd name="T57" fmla="*/ 2 h 1069"/>
                  <a:gd name="T58" fmla="*/ 3 w 835"/>
                  <a:gd name="T59" fmla="*/ 2 h 1069"/>
                  <a:gd name="T60" fmla="*/ 3 w 835"/>
                  <a:gd name="T61" fmla="*/ 2 h 1069"/>
                  <a:gd name="T62" fmla="*/ 3 w 835"/>
                  <a:gd name="T63" fmla="*/ 2 h 1069"/>
                  <a:gd name="T64" fmla="*/ 3 w 835"/>
                  <a:gd name="T65" fmla="*/ 2 h 1069"/>
                  <a:gd name="T66" fmla="*/ 3 w 835"/>
                  <a:gd name="T67" fmla="*/ 2 h 1069"/>
                  <a:gd name="T68" fmla="*/ 3 w 835"/>
                  <a:gd name="T69" fmla="*/ 2 h 1069"/>
                  <a:gd name="T70" fmla="*/ 3 w 835"/>
                  <a:gd name="T71" fmla="*/ 2 h 1069"/>
                  <a:gd name="T72" fmla="*/ 3 w 835"/>
                  <a:gd name="T73" fmla="*/ 2 h 1069"/>
                  <a:gd name="T74" fmla="*/ 3 w 835"/>
                  <a:gd name="T75" fmla="*/ 2 h 1069"/>
                  <a:gd name="T76" fmla="*/ 3 w 835"/>
                  <a:gd name="T77" fmla="*/ 2 h 1069"/>
                  <a:gd name="T78" fmla="*/ 3 w 835"/>
                  <a:gd name="T79" fmla="*/ 2 h 1069"/>
                  <a:gd name="T80" fmla="*/ 2 w 835"/>
                  <a:gd name="T81" fmla="*/ 2 h 1069"/>
                  <a:gd name="T82" fmla="*/ 3 w 835"/>
                  <a:gd name="T83" fmla="*/ 2 h 1069"/>
                  <a:gd name="T84" fmla="*/ 3 w 835"/>
                  <a:gd name="T85" fmla="*/ 2 h 1069"/>
                  <a:gd name="T86" fmla="*/ 3 w 835"/>
                  <a:gd name="T87" fmla="*/ 2 h 1069"/>
                  <a:gd name="T88" fmla="*/ 3 w 835"/>
                  <a:gd name="T89" fmla="*/ 2 h 1069"/>
                  <a:gd name="T90" fmla="*/ 3 w 835"/>
                  <a:gd name="T91" fmla="*/ 2 h 1069"/>
                  <a:gd name="T92" fmla="*/ 3 w 835"/>
                  <a:gd name="T93" fmla="*/ 2 h 1069"/>
                  <a:gd name="T94" fmla="*/ 3 w 835"/>
                  <a:gd name="T95" fmla="*/ 2 h 1069"/>
                  <a:gd name="T96" fmla="*/ 3 w 835"/>
                  <a:gd name="T97" fmla="*/ 2 h 106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835"/>
                  <a:gd name="T148" fmla="*/ 0 h 1069"/>
                  <a:gd name="T149" fmla="*/ 835 w 835"/>
                  <a:gd name="T150" fmla="*/ 1069 h 1069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835" h="1069">
                    <a:moveTo>
                      <a:pt x="158" y="135"/>
                    </a:moveTo>
                    <a:cubicBezTo>
                      <a:pt x="165" y="121"/>
                      <a:pt x="176" y="112"/>
                      <a:pt x="190" y="104"/>
                    </a:cubicBezTo>
                    <a:cubicBezTo>
                      <a:pt x="196" y="97"/>
                      <a:pt x="207" y="85"/>
                      <a:pt x="217" y="83"/>
                    </a:cubicBezTo>
                    <a:cubicBezTo>
                      <a:pt x="224" y="79"/>
                      <a:pt x="233" y="78"/>
                      <a:pt x="241" y="77"/>
                    </a:cubicBezTo>
                    <a:cubicBezTo>
                      <a:pt x="260" y="67"/>
                      <a:pt x="275" y="59"/>
                      <a:pt x="298" y="56"/>
                    </a:cubicBezTo>
                    <a:cubicBezTo>
                      <a:pt x="316" y="47"/>
                      <a:pt x="335" y="48"/>
                      <a:pt x="355" y="47"/>
                    </a:cubicBezTo>
                    <a:cubicBezTo>
                      <a:pt x="364" y="42"/>
                      <a:pt x="372" y="34"/>
                      <a:pt x="382" y="32"/>
                    </a:cubicBezTo>
                    <a:cubicBezTo>
                      <a:pt x="394" y="17"/>
                      <a:pt x="410" y="17"/>
                      <a:pt x="427" y="14"/>
                    </a:cubicBezTo>
                    <a:cubicBezTo>
                      <a:pt x="433" y="11"/>
                      <a:pt x="438" y="6"/>
                      <a:pt x="445" y="5"/>
                    </a:cubicBezTo>
                    <a:cubicBezTo>
                      <a:pt x="452" y="2"/>
                      <a:pt x="458" y="1"/>
                      <a:pt x="466" y="0"/>
                    </a:cubicBezTo>
                    <a:cubicBezTo>
                      <a:pt x="474" y="2"/>
                      <a:pt x="479" y="3"/>
                      <a:pt x="485" y="8"/>
                    </a:cubicBezTo>
                    <a:cubicBezTo>
                      <a:pt x="488" y="14"/>
                      <a:pt x="491" y="17"/>
                      <a:pt x="496" y="21"/>
                    </a:cubicBezTo>
                    <a:cubicBezTo>
                      <a:pt x="501" y="29"/>
                      <a:pt x="506" y="36"/>
                      <a:pt x="511" y="44"/>
                    </a:cubicBezTo>
                    <a:cubicBezTo>
                      <a:pt x="513" y="53"/>
                      <a:pt x="516" y="62"/>
                      <a:pt x="520" y="71"/>
                    </a:cubicBezTo>
                    <a:cubicBezTo>
                      <a:pt x="521" y="79"/>
                      <a:pt x="522" y="88"/>
                      <a:pt x="526" y="96"/>
                    </a:cubicBezTo>
                    <a:cubicBezTo>
                      <a:pt x="527" y="103"/>
                      <a:pt x="532" y="104"/>
                      <a:pt x="535" y="110"/>
                    </a:cubicBezTo>
                    <a:cubicBezTo>
                      <a:pt x="536" y="116"/>
                      <a:pt x="538" y="123"/>
                      <a:pt x="541" y="129"/>
                    </a:cubicBezTo>
                    <a:cubicBezTo>
                      <a:pt x="543" y="137"/>
                      <a:pt x="547" y="152"/>
                      <a:pt x="547" y="152"/>
                    </a:cubicBezTo>
                    <a:cubicBezTo>
                      <a:pt x="548" y="166"/>
                      <a:pt x="546" y="168"/>
                      <a:pt x="556" y="174"/>
                    </a:cubicBezTo>
                    <a:cubicBezTo>
                      <a:pt x="561" y="180"/>
                      <a:pt x="565" y="180"/>
                      <a:pt x="571" y="185"/>
                    </a:cubicBezTo>
                    <a:cubicBezTo>
                      <a:pt x="585" y="196"/>
                      <a:pt x="588" y="198"/>
                      <a:pt x="608" y="201"/>
                    </a:cubicBezTo>
                    <a:cubicBezTo>
                      <a:pt x="618" y="207"/>
                      <a:pt x="628" y="217"/>
                      <a:pt x="640" y="219"/>
                    </a:cubicBezTo>
                    <a:cubicBezTo>
                      <a:pt x="647" y="224"/>
                      <a:pt x="656" y="227"/>
                      <a:pt x="662" y="233"/>
                    </a:cubicBezTo>
                    <a:cubicBezTo>
                      <a:pt x="671" y="242"/>
                      <a:pt x="675" y="254"/>
                      <a:pt x="682" y="264"/>
                    </a:cubicBezTo>
                    <a:cubicBezTo>
                      <a:pt x="683" y="269"/>
                      <a:pt x="687" y="274"/>
                      <a:pt x="691" y="278"/>
                    </a:cubicBezTo>
                    <a:cubicBezTo>
                      <a:pt x="694" y="281"/>
                      <a:pt x="700" y="285"/>
                      <a:pt x="700" y="285"/>
                    </a:cubicBezTo>
                    <a:cubicBezTo>
                      <a:pt x="704" y="292"/>
                      <a:pt x="712" y="306"/>
                      <a:pt x="712" y="306"/>
                    </a:cubicBezTo>
                    <a:cubicBezTo>
                      <a:pt x="713" y="313"/>
                      <a:pt x="718" y="320"/>
                      <a:pt x="721" y="326"/>
                    </a:cubicBezTo>
                    <a:cubicBezTo>
                      <a:pt x="723" y="340"/>
                      <a:pt x="726" y="357"/>
                      <a:pt x="715" y="368"/>
                    </a:cubicBezTo>
                    <a:cubicBezTo>
                      <a:pt x="711" y="372"/>
                      <a:pt x="706" y="376"/>
                      <a:pt x="701" y="380"/>
                    </a:cubicBezTo>
                    <a:cubicBezTo>
                      <a:pt x="697" y="384"/>
                      <a:pt x="688" y="390"/>
                      <a:pt x="688" y="390"/>
                    </a:cubicBezTo>
                    <a:cubicBezTo>
                      <a:pt x="684" y="396"/>
                      <a:pt x="681" y="402"/>
                      <a:pt x="677" y="408"/>
                    </a:cubicBezTo>
                    <a:cubicBezTo>
                      <a:pt x="676" y="417"/>
                      <a:pt x="675" y="426"/>
                      <a:pt x="679" y="435"/>
                    </a:cubicBezTo>
                    <a:cubicBezTo>
                      <a:pt x="681" y="447"/>
                      <a:pt x="693" y="451"/>
                      <a:pt x="704" y="453"/>
                    </a:cubicBezTo>
                    <a:cubicBezTo>
                      <a:pt x="710" y="456"/>
                      <a:pt x="717" y="456"/>
                      <a:pt x="724" y="458"/>
                    </a:cubicBezTo>
                    <a:cubicBezTo>
                      <a:pt x="743" y="472"/>
                      <a:pt x="762" y="474"/>
                      <a:pt x="785" y="477"/>
                    </a:cubicBezTo>
                    <a:cubicBezTo>
                      <a:pt x="792" y="480"/>
                      <a:pt x="798" y="481"/>
                      <a:pt x="805" y="485"/>
                    </a:cubicBezTo>
                    <a:cubicBezTo>
                      <a:pt x="812" y="495"/>
                      <a:pt x="812" y="502"/>
                      <a:pt x="814" y="515"/>
                    </a:cubicBezTo>
                    <a:cubicBezTo>
                      <a:pt x="813" y="531"/>
                      <a:pt x="813" y="549"/>
                      <a:pt x="806" y="564"/>
                    </a:cubicBezTo>
                    <a:cubicBezTo>
                      <a:pt x="804" y="574"/>
                      <a:pt x="792" y="583"/>
                      <a:pt x="784" y="588"/>
                    </a:cubicBezTo>
                    <a:cubicBezTo>
                      <a:pt x="779" y="591"/>
                      <a:pt x="770" y="597"/>
                      <a:pt x="770" y="597"/>
                    </a:cubicBezTo>
                    <a:cubicBezTo>
                      <a:pt x="767" y="610"/>
                      <a:pt x="774" y="620"/>
                      <a:pt x="781" y="630"/>
                    </a:cubicBezTo>
                    <a:cubicBezTo>
                      <a:pt x="782" y="636"/>
                      <a:pt x="786" y="643"/>
                      <a:pt x="790" y="648"/>
                    </a:cubicBezTo>
                    <a:cubicBezTo>
                      <a:pt x="792" y="659"/>
                      <a:pt x="801" y="669"/>
                      <a:pt x="808" y="678"/>
                    </a:cubicBezTo>
                    <a:cubicBezTo>
                      <a:pt x="810" y="686"/>
                      <a:pt x="811" y="694"/>
                      <a:pt x="814" y="701"/>
                    </a:cubicBezTo>
                    <a:cubicBezTo>
                      <a:pt x="815" y="707"/>
                      <a:pt x="817" y="714"/>
                      <a:pt x="820" y="720"/>
                    </a:cubicBezTo>
                    <a:cubicBezTo>
                      <a:pt x="821" y="725"/>
                      <a:pt x="826" y="735"/>
                      <a:pt x="826" y="735"/>
                    </a:cubicBezTo>
                    <a:cubicBezTo>
                      <a:pt x="831" y="759"/>
                      <a:pt x="835" y="787"/>
                      <a:pt x="824" y="810"/>
                    </a:cubicBezTo>
                    <a:cubicBezTo>
                      <a:pt x="822" y="823"/>
                      <a:pt x="806" y="847"/>
                      <a:pt x="796" y="857"/>
                    </a:cubicBezTo>
                    <a:cubicBezTo>
                      <a:pt x="787" y="866"/>
                      <a:pt x="734" y="869"/>
                      <a:pt x="725" y="876"/>
                    </a:cubicBezTo>
                    <a:cubicBezTo>
                      <a:pt x="695" y="900"/>
                      <a:pt x="724" y="920"/>
                      <a:pt x="682" y="927"/>
                    </a:cubicBezTo>
                    <a:cubicBezTo>
                      <a:pt x="667" y="934"/>
                      <a:pt x="627" y="936"/>
                      <a:pt x="620" y="936"/>
                    </a:cubicBezTo>
                    <a:cubicBezTo>
                      <a:pt x="604" y="933"/>
                      <a:pt x="591" y="943"/>
                      <a:pt x="575" y="941"/>
                    </a:cubicBezTo>
                    <a:cubicBezTo>
                      <a:pt x="563" y="935"/>
                      <a:pt x="529" y="958"/>
                      <a:pt x="515" y="956"/>
                    </a:cubicBezTo>
                    <a:cubicBezTo>
                      <a:pt x="508" y="954"/>
                      <a:pt x="480" y="966"/>
                      <a:pt x="473" y="965"/>
                    </a:cubicBezTo>
                    <a:cubicBezTo>
                      <a:pt x="460" y="961"/>
                      <a:pt x="483" y="988"/>
                      <a:pt x="470" y="986"/>
                    </a:cubicBezTo>
                    <a:cubicBezTo>
                      <a:pt x="461" y="981"/>
                      <a:pt x="435" y="1017"/>
                      <a:pt x="425" y="1016"/>
                    </a:cubicBezTo>
                    <a:cubicBezTo>
                      <a:pt x="418" y="1013"/>
                      <a:pt x="428" y="1033"/>
                      <a:pt x="421" y="1032"/>
                    </a:cubicBezTo>
                    <a:cubicBezTo>
                      <a:pt x="413" y="1030"/>
                      <a:pt x="390" y="1069"/>
                      <a:pt x="382" y="1068"/>
                    </a:cubicBezTo>
                    <a:cubicBezTo>
                      <a:pt x="374" y="1064"/>
                      <a:pt x="367" y="1023"/>
                      <a:pt x="358" y="1022"/>
                    </a:cubicBezTo>
                    <a:cubicBezTo>
                      <a:pt x="350" y="1018"/>
                      <a:pt x="335" y="963"/>
                      <a:pt x="326" y="962"/>
                    </a:cubicBezTo>
                    <a:cubicBezTo>
                      <a:pt x="308" y="957"/>
                      <a:pt x="312" y="925"/>
                      <a:pt x="293" y="923"/>
                    </a:cubicBezTo>
                    <a:cubicBezTo>
                      <a:pt x="283" y="920"/>
                      <a:pt x="261" y="922"/>
                      <a:pt x="251" y="921"/>
                    </a:cubicBezTo>
                    <a:cubicBezTo>
                      <a:pt x="243" y="917"/>
                      <a:pt x="215" y="916"/>
                      <a:pt x="206" y="915"/>
                    </a:cubicBezTo>
                    <a:cubicBezTo>
                      <a:pt x="190" y="907"/>
                      <a:pt x="166" y="884"/>
                      <a:pt x="151" y="881"/>
                    </a:cubicBezTo>
                    <a:cubicBezTo>
                      <a:pt x="145" y="877"/>
                      <a:pt x="127" y="837"/>
                      <a:pt x="121" y="833"/>
                    </a:cubicBezTo>
                    <a:cubicBezTo>
                      <a:pt x="115" y="824"/>
                      <a:pt x="125" y="796"/>
                      <a:pt x="119" y="788"/>
                    </a:cubicBezTo>
                    <a:cubicBezTo>
                      <a:pt x="117" y="777"/>
                      <a:pt x="116" y="765"/>
                      <a:pt x="121" y="755"/>
                    </a:cubicBezTo>
                    <a:cubicBezTo>
                      <a:pt x="123" y="746"/>
                      <a:pt x="126" y="737"/>
                      <a:pt x="130" y="729"/>
                    </a:cubicBezTo>
                    <a:cubicBezTo>
                      <a:pt x="131" y="721"/>
                      <a:pt x="135" y="715"/>
                      <a:pt x="139" y="708"/>
                    </a:cubicBezTo>
                    <a:cubicBezTo>
                      <a:pt x="140" y="701"/>
                      <a:pt x="144" y="695"/>
                      <a:pt x="148" y="689"/>
                    </a:cubicBezTo>
                    <a:cubicBezTo>
                      <a:pt x="152" y="669"/>
                      <a:pt x="189" y="650"/>
                      <a:pt x="208" y="647"/>
                    </a:cubicBezTo>
                    <a:cubicBezTo>
                      <a:pt x="218" y="642"/>
                      <a:pt x="231" y="634"/>
                      <a:pt x="241" y="632"/>
                    </a:cubicBezTo>
                    <a:cubicBezTo>
                      <a:pt x="250" y="628"/>
                      <a:pt x="256" y="622"/>
                      <a:pt x="262" y="614"/>
                    </a:cubicBezTo>
                    <a:cubicBezTo>
                      <a:pt x="266" y="595"/>
                      <a:pt x="260" y="587"/>
                      <a:pt x="251" y="573"/>
                    </a:cubicBezTo>
                    <a:cubicBezTo>
                      <a:pt x="248" y="552"/>
                      <a:pt x="246" y="525"/>
                      <a:pt x="221" y="521"/>
                    </a:cubicBezTo>
                    <a:cubicBezTo>
                      <a:pt x="194" y="522"/>
                      <a:pt x="164" y="521"/>
                      <a:pt x="137" y="525"/>
                    </a:cubicBezTo>
                    <a:cubicBezTo>
                      <a:pt x="132" y="531"/>
                      <a:pt x="126" y="539"/>
                      <a:pt x="119" y="540"/>
                    </a:cubicBezTo>
                    <a:cubicBezTo>
                      <a:pt x="103" y="540"/>
                      <a:pt x="87" y="540"/>
                      <a:pt x="71" y="539"/>
                    </a:cubicBezTo>
                    <a:cubicBezTo>
                      <a:pt x="70" y="539"/>
                      <a:pt x="43" y="525"/>
                      <a:pt x="35" y="524"/>
                    </a:cubicBezTo>
                    <a:cubicBezTo>
                      <a:pt x="29" y="519"/>
                      <a:pt x="23" y="514"/>
                      <a:pt x="17" y="510"/>
                    </a:cubicBezTo>
                    <a:cubicBezTo>
                      <a:pt x="12" y="503"/>
                      <a:pt x="6" y="496"/>
                      <a:pt x="2" y="488"/>
                    </a:cubicBezTo>
                    <a:cubicBezTo>
                      <a:pt x="0" y="480"/>
                      <a:pt x="1" y="473"/>
                      <a:pt x="4" y="465"/>
                    </a:cubicBezTo>
                    <a:cubicBezTo>
                      <a:pt x="5" y="459"/>
                      <a:pt x="6" y="454"/>
                      <a:pt x="10" y="449"/>
                    </a:cubicBezTo>
                    <a:cubicBezTo>
                      <a:pt x="12" y="441"/>
                      <a:pt x="17" y="439"/>
                      <a:pt x="25" y="437"/>
                    </a:cubicBezTo>
                    <a:cubicBezTo>
                      <a:pt x="30" y="433"/>
                      <a:pt x="37" y="429"/>
                      <a:pt x="43" y="428"/>
                    </a:cubicBezTo>
                    <a:cubicBezTo>
                      <a:pt x="51" y="424"/>
                      <a:pt x="56" y="418"/>
                      <a:pt x="64" y="413"/>
                    </a:cubicBezTo>
                    <a:cubicBezTo>
                      <a:pt x="68" y="407"/>
                      <a:pt x="70" y="401"/>
                      <a:pt x="73" y="395"/>
                    </a:cubicBezTo>
                    <a:cubicBezTo>
                      <a:pt x="77" y="374"/>
                      <a:pt x="72" y="348"/>
                      <a:pt x="82" y="329"/>
                    </a:cubicBezTo>
                    <a:cubicBezTo>
                      <a:pt x="84" y="321"/>
                      <a:pt x="87" y="313"/>
                      <a:pt x="91" y="306"/>
                    </a:cubicBezTo>
                    <a:cubicBezTo>
                      <a:pt x="92" y="299"/>
                      <a:pt x="94" y="292"/>
                      <a:pt x="97" y="285"/>
                    </a:cubicBezTo>
                    <a:cubicBezTo>
                      <a:pt x="99" y="274"/>
                      <a:pt x="101" y="261"/>
                      <a:pt x="106" y="251"/>
                    </a:cubicBezTo>
                    <a:cubicBezTo>
                      <a:pt x="107" y="245"/>
                      <a:pt x="109" y="239"/>
                      <a:pt x="112" y="233"/>
                    </a:cubicBezTo>
                    <a:cubicBezTo>
                      <a:pt x="113" y="226"/>
                      <a:pt x="115" y="219"/>
                      <a:pt x="118" y="212"/>
                    </a:cubicBezTo>
                    <a:cubicBezTo>
                      <a:pt x="119" y="204"/>
                      <a:pt x="121" y="196"/>
                      <a:pt x="124" y="189"/>
                    </a:cubicBezTo>
                    <a:cubicBezTo>
                      <a:pt x="126" y="179"/>
                      <a:pt x="131" y="173"/>
                      <a:pt x="136" y="165"/>
                    </a:cubicBezTo>
                    <a:cubicBezTo>
                      <a:pt x="138" y="151"/>
                      <a:pt x="147" y="145"/>
                      <a:pt x="158" y="137"/>
                    </a:cubicBezTo>
                    <a:cubicBezTo>
                      <a:pt x="162" y="131"/>
                      <a:pt x="162" y="131"/>
                      <a:pt x="158" y="135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57" name="Freeform 162"/>
              <p:cNvSpPr>
                <a:spLocks noChangeAspect="1"/>
              </p:cNvSpPr>
              <p:nvPr/>
            </p:nvSpPr>
            <p:spPr bwMode="auto">
              <a:xfrm>
                <a:off x="3741" y="2524"/>
                <a:ext cx="827" cy="684"/>
              </a:xfrm>
              <a:custGeom>
                <a:avLst/>
                <a:gdLst>
                  <a:gd name="T0" fmla="*/ 3 w 992"/>
                  <a:gd name="T1" fmla="*/ 2 h 823"/>
                  <a:gd name="T2" fmla="*/ 3 w 992"/>
                  <a:gd name="T3" fmla="*/ 0 h 823"/>
                  <a:gd name="T4" fmla="*/ 3 w 992"/>
                  <a:gd name="T5" fmla="*/ 2 h 823"/>
                  <a:gd name="T6" fmla="*/ 3 w 992"/>
                  <a:gd name="T7" fmla="*/ 2 h 823"/>
                  <a:gd name="T8" fmla="*/ 3 w 992"/>
                  <a:gd name="T9" fmla="*/ 2 h 823"/>
                  <a:gd name="T10" fmla="*/ 3 w 992"/>
                  <a:gd name="T11" fmla="*/ 2 h 823"/>
                  <a:gd name="T12" fmla="*/ 3 w 992"/>
                  <a:gd name="T13" fmla="*/ 2 h 823"/>
                  <a:gd name="T14" fmla="*/ 3 w 992"/>
                  <a:gd name="T15" fmla="*/ 2 h 823"/>
                  <a:gd name="T16" fmla="*/ 3 w 992"/>
                  <a:gd name="T17" fmla="*/ 2 h 823"/>
                  <a:gd name="T18" fmla="*/ 3 w 992"/>
                  <a:gd name="T19" fmla="*/ 2 h 823"/>
                  <a:gd name="T20" fmla="*/ 3 w 992"/>
                  <a:gd name="T21" fmla="*/ 2 h 823"/>
                  <a:gd name="T22" fmla="*/ 3 w 992"/>
                  <a:gd name="T23" fmla="*/ 2 h 823"/>
                  <a:gd name="T24" fmla="*/ 3 w 992"/>
                  <a:gd name="T25" fmla="*/ 2 h 823"/>
                  <a:gd name="T26" fmla="*/ 3 w 992"/>
                  <a:gd name="T27" fmla="*/ 2 h 823"/>
                  <a:gd name="T28" fmla="*/ 3 w 992"/>
                  <a:gd name="T29" fmla="*/ 2 h 823"/>
                  <a:gd name="T30" fmla="*/ 3 w 992"/>
                  <a:gd name="T31" fmla="*/ 2 h 823"/>
                  <a:gd name="T32" fmla="*/ 3 w 992"/>
                  <a:gd name="T33" fmla="*/ 2 h 823"/>
                  <a:gd name="T34" fmla="*/ 3 w 992"/>
                  <a:gd name="T35" fmla="*/ 2 h 823"/>
                  <a:gd name="T36" fmla="*/ 3 w 992"/>
                  <a:gd name="T37" fmla="*/ 2 h 823"/>
                  <a:gd name="T38" fmla="*/ 3 w 992"/>
                  <a:gd name="T39" fmla="*/ 2 h 823"/>
                  <a:gd name="T40" fmla="*/ 3 w 992"/>
                  <a:gd name="T41" fmla="*/ 2 h 823"/>
                  <a:gd name="T42" fmla="*/ 3 w 992"/>
                  <a:gd name="T43" fmla="*/ 2 h 823"/>
                  <a:gd name="T44" fmla="*/ 3 w 992"/>
                  <a:gd name="T45" fmla="*/ 2 h 823"/>
                  <a:gd name="T46" fmla="*/ 3 w 992"/>
                  <a:gd name="T47" fmla="*/ 2 h 823"/>
                  <a:gd name="T48" fmla="*/ 3 w 992"/>
                  <a:gd name="T49" fmla="*/ 2 h 823"/>
                  <a:gd name="T50" fmla="*/ 3 w 992"/>
                  <a:gd name="T51" fmla="*/ 2 h 823"/>
                  <a:gd name="T52" fmla="*/ 3 w 992"/>
                  <a:gd name="T53" fmla="*/ 2 h 823"/>
                  <a:gd name="T54" fmla="*/ 3 w 992"/>
                  <a:gd name="T55" fmla="*/ 2 h 823"/>
                  <a:gd name="T56" fmla="*/ 3 w 992"/>
                  <a:gd name="T57" fmla="*/ 2 h 823"/>
                  <a:gd name="T58" fmla="*/ 3 w 992"/>
                  <a:gd name="T59" fmla="*/ 2 h 823"/>
                  <a:gd name="T60" fmla="*/ 3 w 992"/>
                  <a:gd name="T61" fmla="*/ 2 h 823"/>
                  <a:gd name="T62" fmla="*/ 3 w 992"/>
                  <a:gd name="T63" fmla="*/ 2 h 823"/>
                  <a:gd name="T64" fmla="*/ 3 w 992"/>
                  <a:gd name="T65" fmla="*/ 2 h 823"/>
                  <a:gd name="T66" fmla="*/ 3 w 992"/>
                  <a:gd name="T67" fmla="*/ 2 h 823"/>
                  <a:gd name="T68" fmla="*/ 3 w 992"/>
                  <a:gd name="T69" fmla="*/ 2 h 823"/>
                  <a:gd name="T70" fmla="*/ 3 w 992"/>
                  <a:gd name="T71" fmla="*/ 2 h 823"/>
                  <a:gd name="T72" fmla="*/ 3 w 992"/>
                  <a:gd name="T73" fmla="*/ 2 h 823"/>
                  <a:gd name="T74" fmla="*/ 3 w 992"/>
                  <a:gd name="T75" fmla="*/ 2 h 823"/>
                  <a:gd name="T76" fmla="*/ 3 w 992"/>
                  <a:gd name="T77" fmla="*/ 2 h 823"/>
                  <a:gd name="T78" fmla="*/ 3 w 992"/>
                  <a:gd name="T79" fmla="*/ 2 h 823"/>
                  <a:gd name="T80" fmla="*/ 3 w 992"/>
                  <a:gd name="T81" fmla="*/ 2 h 823"/>
                  <a:gd name="T82" fmla="*/ 3 w 992"/>
                  <a:gd name="T83" fmla="*/ 2 h 823"/>
                  <a:gd name="T84" fmla="*/ 3 w 992"/>
                  <a:gd name="T85" fmla="*/ 2 h 823"/>
                  <a:gd name="T86" fmla="*/ 3 w 992"/>
                  <a:gd name="T87" fmla="*/ 2 h 823"/>
                  <a:gd name="T88" fmla="*/ 3 w 992"/>
                  <a:gd name="T89" fmla="*/ 2 h 823"/>
                  <a:gd name="T90" fmla="*/ 3 w 992"/>
                  <a:gd name="T91" fmla="*/ 2 h 823"/>
                  <a:gd name="T92" fmla="*/ 3 w 992"/>
                  <a:gd name="T93" fmla="*/ 2 h 823"/>
                  <a:gd name="T94" fmla="*/ 3 w 992"/>
                  <a:gd name="T95" fmla="*/ 2 h 823"/>
                  <a:gd name="T96" fmla="*/ 3 w 992"/>
                  <a:gd name="T97" fmla="*/ 2 h 823"/>
                  <a:gd name="T98" fmla="*/ 3 w 992"/>
                  <a:gd name="T99" fmla="*/ 2 h 823"/>
                  <a:gd name="T100" fmla="*/ 3 w 992"/>
                  <a:gd name="T101" fmla="*/ 2 h 823"/>
                  <a:gd name="T102" fmla="*/ 3 w 992"/>
                  <a:gd name="T103" fmla="*/ 2 h 823"/>
                  <a:gd name="T104" fmla="*/ 3 w 992"/>
                  <a:gd name="T105" fmla="*/ 2 h 823"/>
                  <a:gd name="T106" fmla="*/ 3 w 992"/>
                  <a:gd name="T107" fmla="*/ 2 h 823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992"/>
                  <a:gd name="T163" fmla="*/ 0 h 823"/>
                  <a:gd name="T164" fmla="*/ 992 w 992"/>
                  <a:gd name="T165" fmla="*/ 823 h 823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992" h="823">
                    <a:moveTo>
                      <a:pt x="434" y="20"/>
                    </a:moveTo>
                    <a:cubicBezTo>
                      <a:pt x="427" y="17"/>
                      <a:pt x="419" y="15"/>
                      <a:pt x="411" y="14"/>
                    </a:cubicBezTo>
                    <a:cubicBezTo>
                      <a:pt x="398" y="4"/>
                      <a:pt x="381" y="8"/>
                      <a:pt x="366" y="5"/>
                    </a:cubicBezTo>
                    <a:cubicBezTo>
                      <a:pt x="357" y="1"/>
                      <a:pt x="348" y="3"/>
                      <a:pt x="339" y="0"/>
                    </a:cubicBezTo>
                    <a:cubicBezTo>
                      <a:pt x="325" y="2"/>
                      <a:pt x="313" y="5"/>
                      <a:pt x="299" y="6"/>
                    </a:cubicBezTo>
                    <a:cubicBezTo>
                      <a:pt x="292" y="8"/>
                      <a:pt x="284" y="11"/>
                      <a:pt x="276" y="12"/>
                    </a:cubicBezTo>
                    <a:cubicBezTo>
                      <a:pt x="272" y="15"/>
                      <a:pt x="268" y="21"/>
                      <a:pt x="264" y="24"/>
                    </a:cubicBezTo>
                    <a:cubicBezTo>
                      <a:pt x="251" y="45"/>
                      <a:pt x="237" y="32"/>
                      <a:pt x="215" y="36"/>
                    </a:cubicBezTo>
                    <a:cubicBezTo>
                      <a:pt x="207" y="40"/>
                      <a:pt x="171" y="48"/>
                      <a:pt x="171" y="48"/>
                    </a:cubicBezTo>
                    <a:cubicBezTo>
                      <a:pt x="166" y="51"/>
                      <a:pt x="162" y="52"/>
                      <a:pt x="159" y="57"/>
                    </a:cubicBezTo>
                    <a:cubicBezTo>
                      <a:pt x="158" y="63"/>
                      <a:pt x="157" y="65"/>
                      <a:pt x="152" y="69"/>
                    </a:cubicBezTo>
                    <a:cubicBezTo>
                      <a:pt x="145" y="80"/>
                      <a:pt x="138" y="90"/>
                      <a:pt x="132" y="101"/>
                    </a:cubicBezTo>
                    <a:cubicBezTo>
                      <a:pt x="131" y="109"/>
                      <a:pt x="130" y="115"/>
                      <a:pt x="123" y="119"/>
                    </a:cubicBezTo>
                    <a:cubicBezTo>
                      <a:pt x="119" y="124"/>
                      <a:pt x="117" y="125"/>
                      <a:pt x="111" y="126"/>
                    </a:cubicBezTo>
                    <a:cubicBezTo>
                      <a:pt x="106" y="130"/>
                      <a:pt x="102" y="131"/>
                      <a:pt x="96" y="132"/>
                    </a:cubicBezTo>
                    <a:cubicBezTo>
                      <a:pt x="85" y="140"/>
                      <a:pt x="89" y="146"/>
                      <a:pt x="84" y="158"/>
                    </a:cubicBezTo>
                    <a:cubicBezTo>
                      <a:pt x="81" y="174"/>
                      <a:pt x="70" y="176"/>
                      <a:pt x="62" y="189"/>
                    </a:cubicBezTo>
                    <a:cubicBezTo>
                      <a:pt x="58" y="196"/>
                      <a:pt x="48" y="203"/>
                      <a:pt x="48" y="218"/>
                    </a:cubicBezTo>
                    <a:cubicBezTo>
                      <a:pt x="42" y="228"/>
                      <a:pt x="38" y="228"/>
                      <a:pt x="33" y="239"/>
                    </a:cubicBezTo>
                    <a:cubicBezTo>
                      <a:pt x="32" y="246"/>
                      <a:pt x="29" y="248"/>
                      <a:pt x="26" y="254"/>
                    </a:cubicBezTo>
                    <a:cubicBezTo>
                      <a:pt x="24" y="262"/>
                      <a:pt x="24" y="266"/>
                      <a:pt x="29" y="273"/>
                    </a:cubicBezTo>
                    <a:cubicBezTo>
                      <a:pt x="30" y="284"/>
                      <a:pt x="35" y="305"/>
                      <a:pt x="42" y="314"/>
                    </a:cubicBezTo>
                    <a:cubicBezTo>
                      <a:pt x="41" y="336"/>
                      <a:pt x="33" y="338"/>
                      <a:pt x="21" y="354"/>
                    </a:cubicBezTo>
                    <a:cubicBezTo>
                      <a:pt x="17" y="360"/>
                      <a:pt x="14" y="367"/>
                      <a:pt x="8" y="371"/>
                    </a:cubicBezTo>
                    <a:cubicBezTo>
                      <a:pt x="5" y="377"/>
                      <a:pt x="3" y="385"/>
                      <a:pt x="2" y="392"/>
                    </a:cubicBezTo>
                    <a:cubicBezTo>
                      <a:pt x="3" y="399"/>
                      <a:pt x="5" y="402"/>
                      <a:pt x="8" y="408"/>
                    </a:cubicBezTo>
                    <a:cubicBezTo>
                      <a:pt x="10" y="418"/>
                      <a:pt x="9" y="424"/>
                      <a:pt x="0" y="428"/>
                    </a:cubicBezTo>
                    <a:cubicBezTo>
                      <a:pt x="3" y="434"/>
                      <a:pt x="9" y="438"/>
                      <a:pt x="15" y="441"/>
                    </a:cubicBezTo>
                    <a:cubicBezTo>
                      <a:pt x="21" y="450"/>
                      <a:pt x="28" y="459"/>
                      <a:pt x="35" y="468"/>
                    </a:cubicBezTo>
                    <a:cubicBezTo>
                      <a:pt x="38" y="482"/>
                      <a:pt x="33" y="464"/>
                      <a:pt x="41" y="477"/>
                    </a:cubicBezTo>
                    <a:cubicBezTo>
                      <a:pt x="46" y="485"/>
                      <a:pt x="39" y="487"/>
                      <a:pt x="50" y="489"/>
                    </a:cubicBezTo>
                    <a:cubicBezTo>
                      <a:pt x="55" y="496"/>
                      <a:pt x="60" y="499"/>
                      <a:pt x="68" y="501"/>
                    </a:cubicBezTo>
                    <a:cubicBezTo>
                      <a:pt x="73" y="503"/>
                      <a:pt x="75" y="507"/>
                      <a:pt x="80" y="510"/>
                    </a:cubicBezTo>
                    <a:cubicBezTo>
                      <a:pt x="88" y="523"/>
                      <a:pt x="95" y="524"/>
                      <a:pt x="110" y="525"/>
                    </a:cubicBezTo>
                    <a:cubicBezTo>
                      <a:pt x="129" y="525"/>
                      <a:pt x="118" y="527"/>
                      <a:pt x="149" y="525"/>
                    </a:cubicBezTo>
                    <a:cubicBezTo>
                      <a:pt x="167" y="528"/>
                      <a:pt x="188" y="521"/>
                      <a:pt x="188" y="521"/>
                    </a:cubicBezTo>
                    <a:cubicBezTo>
                      <a:pt x="198" y="519"/>
                      <a:pt x="207" y="513"/>
                      <a:pt x="216" y="509"/>
                    </a:cubicBezTo>
                    <a:cubicBezTo>
                      <a:pt x="222" y="511"/>
                      <a:pt x="230" y="519"/>
                      <a:pt x="228" y="519"/>
                    </a:cubicBezTo>
                    <a:cubicBezTo>
                      <a:pt x="232" y="525"/>
                      <a:pt x="239" y="532"/>
                      <a:pt x="245" y="536"/>
                    </a:cubicBezTo>
                    <a:cubicBezTo>
                      <a:pt x="250" y="543"/>
                      <a:pt x="251" y="544"/>
                      <a:pt x="260" y="546"/>
                    </a:cubicBezTo>
                    <a:cubicBezTo>
                      <a:pt x="266" y="549"/>
                      <a:pt x="272" y="554"/>
                      <a:pt x="278" y="555"/>
                    </a:cubicBezTo>
                    <a:cubicBezTo>
                      <a:pt x="299" y="565"/>
                      <a:pt x="317" y="563"/>
                      <a:pt x="341" y="566"/>
                    </a:cubicBezTo>
                    <a:cubicBezTo>
                      <a:pt x="360" y="565"/>
                      <a:pt x="368" y="563"/>
                      <a:pt x="387" y="570"/>
                    </a:cubicBezTo>
                    <a:cubicBezTo>
                      <a:pt x="394" y="573"/>
                      <a:pt x="401" y="578"/>
                      <a:pt x="408" y="579"/>
                    </a:cubicBezTo>
                    <a:cubicBezTo>
                      <a:pt x="421" y="584"/>
                      <a:pt x="422" y="606"/>
                      <a:pt x="437" y="609"/>
                    </a:cubicBezTo>
                    <a:cubicBezTo>
                      <a:pt x="444" y="608"/>
                      <a:pt x="446" y="605"/>
                      <a:pt x="452" y="602"/>
                    </a:cubicBezTo>
                    <a:cubicBezTo>
                      <a:pt x="463" y="604"/>
                      <a:pt x="469" y="594"/>
                      <a:pt x="480" y="593"/>
                    </a:cubicBezTo>
                    <a:cubicBezTo>
                      <a:pt x="487" y="591"/>
                      <a:pt x="500" y="588"/>
                      <a:pt x="507" y="587"/>
                    </a:cubicBezTo>
                    <a:cubicBezTo>
                      <a:pt x="524" y="588"/>
                      <a:pt x="532" y="589"/>
                      <a:pt x="545" y="591"/>
                    </a:cubicBezTo>
                    <a:cubicBezTo>
                      <a:pt x="561" y="598"/>
                      <a:pt x="565" y="613"/>
                      <a:pt x="579" y="623"/>
                    </a:cubicBezTo>
                    <a:cubicBezTo>
                      <a:pt x="585" y="634"/>
                      <a:pt x="595" y="651"/>
                      <a:pt x="606" y="657"/>
                    </a:cubicBezTo>
                    <a:cubicBezTo>
                      <a:pt x="609" y="662"/>
                      <a:pt x="627" y="680"/>
                      <a:pt x="632" y="683"/>
                    </a:cubicBezTo>
                    <a:cubicBezTo>
                      <a:pt x="636" y="689"/>
                      <a:pt x="642" y="692"/>
                      <a:pt x="648" y="696"/>
                    </a:cubicBezTo>
                    <a:cubicBezTo>
                      <a:pt x="652" y="703"/>
                      <a:pt x="662" y="704"/>
                      <a:pt x="671" y="711"/>
                    </a:cubicBezTo>
                    <a:cubicBezTo>
                      <a:pt x="675" y="716"/>
                      <a:pt x="680" y="718"/>
                      <a:pt x="684" y="722"/>
                    </a:cubicBezTo>
                    <a:cubicBezTo>
                      <a:pt x="690" y="728"/>
                      <a:pt x="693" y="737"/>
                      <a:pt x="698" y="744"/>
                    </a:cubicBezTo>
                    <a:cubicBezTo>
                      <a:pt x="700" y="756"/>
                      <a:pt x="714" y="765"/>
                      <a:pt x="723" y="786"/>
                    </a:cubicBezTo>
                    <a:cubicBezTo>
                      <a:pt x="727" y="805"/>
                      <a:pt x="735" y="814"/>
                      <a:pt x="752" y="815"/>
                    </a:cubicBezTo>
                    <a:cubicBezTo>
                      <a:pt x="763" y="819"/>
                      <a:pt x="772" y="820"/>
                      <a:pt x="783" y="822"/>
                    </a:cubicBezTo>
                    <a:cubicBezTo>
                      <a:pt x="789" y="823"/>
                      <a:pt x="807" y="809"/>
                      <a:pt x="807" y="809"/>
                    </a:cubicBezTo>
                    <a:cubicBezTo>
                      <a:pt x="821" y="808"/>
                      <a:pt x="832" y="806"/>
                      <a:pt x="845" y="803"/>
                    </a:cubicBezTo>
                    <a:cubicBezTo>
                      <a:pt x="853" y="799"/>
                      <a:pt x="856" y="790"/>
                      <a:pt x="866" y="788"/>
                    </a:cubicBezTo>
                    <a:cubicBezTo>
                      <a:pt x="872" y="781"/>
                      <a:pt x="878" y="777"/>
                      <a:pt x="887" y="776"/>
                    </a:cubicBezTo>
                    <a:cubicBezTo>
                      <a:pt x="893" y="773"/>
                      <a:pt x="899" y="771"/>
                      <a:pt x="905" y="770"/>
                    </a:cubicBezTo>
                    <a:cubicBezTo>
                      <a:pt x="913" y="764"/>
                      <a:pt x="923" y="758"/>
                      <a:pt x="932" y="753"/>
                    </a:cubicBezTo>
                    <a:cubicBezTo>
                      <a:pt x="936" y="747"/>
                      <a:pt x="939" y="741"/>
                      <a:pt x="945" y="737"/>
                    </a:cubicBezTo>
                    <a:cubicBezTo>
                      <a:pt x="950" y="729"/>
                      <a:pt x="959" y="721"/>
                      <a:pt x="968" y="717"/>
                    </a:cubicBezTo>
                    <a:cubicBezTo>
                      <a:pt x="973" y="711"/>
                      <a:pt x="974" y="705"/>
                      <a:pt x="977" y="698"/>
                    </a:cubicBezTo>
                    <a:cubicBezTo>
                      <a:pt x="978" y="692"/>
                      <a:pt x="980" y="689"/>
                      <a:pt x="983" y="684"/>
                    </a:cubicBezTo>
                    <a:cubicBezTo>
                      <a:pt x="984" y="676"/>
                      <a:pt x="989" y="660"/>
                      <a:pt x="989" y="660"/>
                    </a:cubicBezTo>
                    <a:cubicBezTo>
                      <a:pt x="990" y="643"/>
                      <a:pt x="992" y="631"/>
                      <a:pt x="978" y="620"/>
                    </a:cubicBezTo>
                    <a:cubicBezTo>
                      <a:pt x="973" y="611"/>
                      <a:pt x="961" y="604"/>
                      <a:pt x="951" y="602"/>
                    </a:cubicBezTo>
                    <a:cubicBezTo>
                      <a:pt x="945" y="599"/>
                      <a:pt x="939" y="597"/>
                      <a:pt x="933" y="596"/>
                    </a:cubicBezTo>
                    <a:cubicBezTo>
                      <a:pt x="927" y="593"/>
                      <a:pt x="921" y="592"/>
                      <a:pt x="915" y="591"/>
                    </a:cubicBezTo>
                    <a:cubicBezTo>
                      <a:pt x="906" y="593"/>
                      <a:pt x="900" y="598"/>
                      <a:pt x="891" y="600"/>
                    </a:cubicBezTo>
                    <a:cubicBezTo>
                      <a:pt x="887" y="607"/>
                      <a:pt x="878" y="613"/>
                      <a:pt x="870" y="615"/>
                    </a:cubicBezTo>
                    <a:cubicBezTo>
                      <a:pt x="858" y="621"/>
                      <a:pt x="844" y="616"/>
                      <a:pt x="831" y="614"/>
                    </a:cubicBezTo>
                    <a:cubicBezTo>
                      <a:pt x="823" y="608"/>
                      <a:pt x="819" y="604"/>
                      <a:pt x="813" y="596"/>
                    </a:cubicBezTo>
                    <a:cubicBezTo>
                      <a:pt x="811" y="588"/>
                      <a:pt x="808" y="580"/>
                      <a:pt x="804" y="573"/>
                    </a:cubicBezTo>
                    <a:cubicBezTo>
                      <a:pt x="802" y="561"/>
                      <a:pt x="790" y="546"/>
                      <a:pt x="783" y="536"/>
                    </a:cubicBezTo>
                    <a:cubicBezTo>
                      <a:pt x="782" y="529"/>
                      <a:pt x="777" y="524"/>
                      <a:pt x="774" y="518"/>
                    </a:cubicBezTo>
                    <a:cubicBezTo>
                      <a:pt x="771" y="504"/>
                      <a:pt x="760" y="498"/>
                      <a:pt x="752" y="488"/>
                    </a:cubicBezTo>
                    <a:cubicBezTo>
                      <a:pt x="748" y="482"/>
                      <a:pt x="747" y="473"/>
                      <a:pt x="743" y="467"/>
                    </a:cubicBezTo>
                    <a:cubicBezTo>
                      <a:pt x="741" y="457"/>
                      <a:pt x="719" y="461"/>
                      <a:pt x="710" y="461"/>
                    </a:cubicBezTo>
                    <a:cubicBezTo>
                      <a:pt x="691" y="460"/>
                      <a:pt x="678" y="455"/>
                      <a:pt x="659" y="455"/>
                    </a:cubicBezTo>
                    <a:cubicBezTo>
                      <a:pt x="650" y="453"/>
                      <a:pt x="642" y="450"/>
                      <a:pt x="633" y="449"/>
                    </a:cubicBezTo>
                    <a:cubicBezTo>
                      <a:pt x="627" y="444"/>
                      <a:pt x="625" y="437"/>
                      <a:pt x="617" y="434"/>
                    </a:cubicBezTo>
                    <a:cubicBezTo>
                      <a:pt x="600" y="427"/>
                      <a:pt x="580" y="413"/>
                      <a:pt x="573" y="396"/>
                    </a:cubicBezTo>
                    <a:cubicBezTo>
                      <a:pt x="571" y="387"/>
                      <a:pt x="565" y="380"/>
                      <a:pt x="560" y="372"/>
                    </a:cubicBezTo>
                    <a:cubicBezTo>
                      <a:pt x="557" y="347"/>
                      <a:pt x="555" y="303"/>
                      <a:pt x="563" y="282"/>
                    </a:cubicBezTo>
                    <a:cubicBezTo>
                      <a:pt x="565" y="269"/>
                      <a:pt x="570" y="258"/>
                      <a:pt x="578" y="248"/>
                    </a:cubicBezTo>
                    <a:cubicBezTo>
                      <a:pt x="579" y="242"/>
                      <a:pt x="581" y="236"/>
                      <a:pt x="584" y="230"/>
                    </a:cubicBezTo>
                    <a:cubicBezTo>
                      <a:pt x="587" y="216"/>
                      <a:pt x="597" y="206"/>
                      <a:pt x="611" y="203"/>
                    </a:cubicBezTo>
                    <a:cubicBezTo>
                      <a:pt x="618" y="194"/>
                      <a:pt x="624" y="190"/>
                      <a:pt x="635" y="188"/>
                    </a:cubicBezTo>
                    <a:cubicBezTo>
                      <a:pt x="641" y="185"/>
                      <a:pt x="647" y="183"/>
                      <a:pt x="653" y="182"/>
                    </a:cubicBezTo>
                    <a:cubicBezTo>
                      <a:pt x="659" y="179"/>
                      <a:pt x="665" y="177"/>
                      <a:pt x="671" y="176"/>
                    </a:cubicBezTo>
                    <a:cubicBezTo>
                      <a:pt x="676" y="172"/>
                      <a:pt x="683" y="168"/>
                      <a:pt x="689" y="167"/>
                    </a:cubicBezTo>
                    <a:cubicBezTo>
                      <a:pt x="700" y="159"/>
                      <a:pt x="699" y="158"/>
                      <a:pt x="701" y="143"/>
                    </a:cubicBezTo>
                    <a:cubicBezTo>
                      <a:pt x="699" y="126"/>
                      <a:pt x="700" y="128"/>
                      <a:pt x="693" y="117"/>
                    </a:cubicBezTo>
                    <a:cubicBezTo>
                      <a:pt x="691" y="108"/>
                      <a:pt x="691" y="97"/>
                      <a:pt x="687" y="89"/>
                    </a:cubicBezTo>
                    <a:cubicBezTo>
                      <a:pt x="686" y="83"/>
                      <a:pt x="684" y="77"/>
                      <a:pt x="681" y="71"/>
                    </a:cubicBezTo>
                    <a:cubicBezTo>
                      <a:pt x="678" y="56"/>
                      <a:pt x="649" y="58"/>
                      <a:pt x="639" y="57"/>
                    </a:cubicBezTo>
                    <a:cubicBezTo>
                      <a:pt x="619" y="59"/>
                      <a:pt x="598" y="60"/>
                      <a:pt x="578" y="63"/>
                    </a:cubicBezTo>
                    <a:cubicBezTo>
                      <a:pt x="572" y="65"/>
                      <a:pt x="571" y="68"/>
                      <a:pt x="566" y="72"/>
                    </a:cubicBezTo>
                    <a:cubicBezTo>
                      <a:pt x="560" y="87"/>
                      <a:pt x="521" y="77"/>
                      <a:pt x="516" y="77"/>
                    </a:cubicBezTo>
                    <a:cubicBezTo>
                      <a:pt x="509" y="75"/>
                      <a:pt x="502" y="72"/>
                      <a:pt x="495" y="71"/>
                    </a:cubicBezTo>
                    <a:cubicBezTo>
                      <a:pt x="484" y="66"/>
                      <a:pt x="474" y="55"/>
                      <a:pt x="462" y="53"/>
                    </a:cubicBezTo>
                    <a:cubicBezTo>
                      <a:pt x="459" y="48"/>
                      <a:pt x="455" y="46"/>
                      <a:pt x="453" y="41"/>
                    </a:cubicBezTo>
                    <a:cubicBezTo>
                      <a:pt x="451" y="29"/>
                      <a:pt x="441" y="29"/>
                      <a:pt x="434" y="2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58" name="Freeform 163"/>
              <p:cNvSpPr>
                <a:spLocks noChangeAspect="1"/>
              </p:cNvSpPr>
              <p:nvPr/>
            </p:nvSpPr>
            <p:spPr bwMode="auto">
              <a:xfrm>
                <a:off x="2240" y="2836"/>
                <a:ext cx="585" cy="360"/>
              </a:xfrm>
              <a:custGeom>
                <a:avLst/>
                <a:gdLst>
                  <a:gd name="T0" fmla="*/ 3 w 699"/>
                  <a:gd name="T1" fmla="*/ 2 h 435"/>
                  <a:gd name="T2" fmla="*/ 3 w 699"/>
                  <a:gd name="T3" fmla="*/ 2 h 435"/>
                  <a:gd name="T4" fmla="*/ 3 w 699"/>
                  <a:gd name="T5" fmla="*/ 2 h 435"/>
                  <a:gd name="T6" fmla="*/ 3 w 699"/>
                  <a:gd name="T7" fmla="*/ 2 h 435"/>
                  <a:gd name="T8" fmla="*/ 3 w 699"/>
                  <a:gd name="T9" fmla="*/ 2 h 435"/>
                  <a:gd name="T10" fmla="*/ 3 w 699"/>
                  <a:gd name="T11" fmla="*/ 2 h 435"/>
                  <a:gd name="T12" fmla="*/ 3 w 699"/>
                  <a:gd name="T13" fmla="*/ 2 h 435"/>
                  <a:gd name="T14" fmla="*/ 3 w 699"/>
                  <a:gd name="T15" fmla="*/ 2 h 435"/>
                  <a:gd name="T16" fmla="*/ 3 w 699"/>
                  <a:gd name="T17" fmla="*/ 2 h 435"/>
                  <a:gd name="T18" fmla="*/ 3 w 699"/>
                  <a:gd name="T19" fmla="*/ 2 h 435"/>
                  <a:gd name="T20" fmla="*/ 3 w 699"/>
                  <a:gd name="T21" fmla="*/ 2 h 435"/>
                  <a:gd name="T22" fmla="*/ 3 w 699"/>
                  <a:gd name="T23" fmla="*/ 2 h 435"/>
                  <a:gd name="T24" fmla="*/ 3 w 699"/>
                  <a:gd name="T25" fmla="*/ 2 h 435"/>
                  <a:gd name="T26" fmla="*/ 3 w 699"/>
                  <a:gd name="T27" fmla="*/ 2 h 435"/>
                  <a:gd name="T28" fmla="*/ 3 w 699"/>
                  <a:gd name="T29" fmla="*/ 2 h 435"/>
                  <a:gd name="T30" fmla="*/ 3 w 699"/>
                  <a:gd name="T31" fmla="*/ 2 h 435"/>
                  <a:gd name="T32" fmla="*/ 3 w 699"/>
                  <a:gd name="T33" fmla="*/ 2 h 435"/>
                  <a:gd name="T34" fmla="*/ 3 w 699"/>
                  <a:gd name="T35" fmla="*/ 2 h 435"/>
                  <a:gd name="T36" fmla="*/ 3 w 699"/>
                  <a:gd name="T37" fmla="*/ 2 h 435"/>
                  <a:gd name="T38" fmla="*/ 3 w 699"/>
                  <a:gd name="T39" fmla="*/ 2 h 435"/>
                  <a:gd name="T40" fmla="*/ 3 w 699"/>
                  <a:gd name="T41" fmla="*/ 2 h 435"/>
                  <a:gd name="T42" fmla="*/ 3 w 699"/>
                  <a:gd name="T43" fmla="*/ 2 h 435"/>
                  <a:gd name="T44" fmla="*/ 3 w 699"/>
                  <a:gd name="T45" fmla="*/ 2 h 435"/>
                  <a:gd name="T46" fmla="*/ 3 w 699"/>
                  <a:gd name="T47" fmla="*/ 2 h 435"/>
                  <a:gd name="T48" fmla="*/ 3 w 699"/>
                  <a:gd name="T49" fmla="*/ 2 h 435"/>
                  <a:gd name="T50" fmla="*/ 3 w 699"/>
                  <a:gd name="T51" fmla="*/ 2 h 435"/>
                  <a:gd name="T52" fmla="*/ 3 w 699"/>
                  <a:gd name="T53" fmla="*/ 2 h 435"/>
                  <a:gd name="T54" fmla="*/ 3 w 699"/>
                  <a:gd name="T55" fmla="*/ 2 h 435"/>
                  <a:gd name="T56" fmla="*/ 3 w 699"/>
                  <a:gd name="T57" fmla="*/ 2 h 435"/>
                  <a:gd name="T58" fmla="*/ 3 w 699"/>
                  <a:gd name="T59" fmla="*/ 2 h 435"/>
                  <a:gd name="T60" fmla="*/ 3 w 699"/>
                  <a:gd name="T61" fmla="*/ 2 h 435"/>
                  <a:gd name="T62" fmla="*/ 3 w 699"/>
                  <a:gd name="T63" fmla="*/ 2 h 435"/>
                  <a:gd name="T64" fmla="*/ 3 w 699"/>
                  <a:gd name="T65" fmla="*/ 2 h 435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699"/>
                  <a:gd name="T100" fmla="*/ 0 h 435"/>
                  <a:gd name="T101" fmla="*/ 699 w 699"/>
                  <a:gd name="T102" fmla="*/ 435 h 435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699" h="435">
                    <a:moveTo>
                      <a:pt x="119" y="350"/>
                    </a:moveTo>
                    <a:cubicBezTo>
                      <a:pt x="124" y="354"/>
                      <a:pt x="128" y="356"/>
                      <a:pt x="134" y="357"/>
                    </a:cubicBezTo>
                    <a:cubicBezTo>
                      <a:pt x="140" y="360"/>
                      <a:pt x="174" y="359"/>
                      <a:pt x="176" y="359"/>
                    </a:cubicBezTo>
                    <a:cubicBezTo>
                      <a:pt x="184" y="360"/>
                      <a:pt x="186" y="365"/>
                      <a:pt x="194" y="366"/>
                    </a:cubicBezTo>
                    <a:cubicBezTo>
                      <a:pt x="225" y="365"/>
                      <a:pt x="244" y="365"/>
                      <a:pt x="272" y="359"/>
                    </a:cubicBezTo>
                    <a:cubicBezTo>
                      <a:pt x="277" y="355"/>
                      <a:pt x="281" y="354"/>
                      <a:pt x="287" y="353"/>
                    </a:cubicBezTo>
                    <a:cubicBezTo>
                      <a:pt x="295" y="349"/>
                      <a:pt x="304" y="353"/>
                      <a:pt x="311" y="348"/>
                    </a:cubicBezTo>
                    <a:cubicBezTo>
                      <a:pt x="321" y="341"/>
                      <a:pt x="323" y="337"/>
                      <a:pt x="335" y="335"/>
                    </a:cubicBezTo>
                    <a:cubicBezTo>
                      <a:pt x="343" y="331"/>
                      <a:pt x="353" y="329"/>
                      <a:pt x="362" y="327"/>
                    </a:cubicBezTo>
                    <a:cubicBezTo>
                      <a:pt x="374" y="329"/>
                      <a:pt x="387" y="331"/>
                      <a:pt x="399" y="333"/>
                    </a:cubicBezTo>
                    <a:cubicBezTo>
                      <a:pt x="412" y="338"/>
                      <a:pt x="423" y="346"/>
                      <a:pt x="434" y="353"/>
                    </a:cubicBezTo>
                    <a:cubicBezTo>
                      <a:pt x="438" y="360"/>
                      <a:pt x="443" y="367"/>
                      <a:pt x="449" y="372"/>
                    </a:cubicBezTo>
                    <a:cubicBezTo>
                      <a:pt x="453" y="378"/>
                      <a:pt x="454" y="380"/>
                      <a:pt x="461" y="381"/>
                    </a:cubicBezTo>
                    <a:cubicBezTo>
                      <a:pt x="472" y="389"/>
                      <a:pt x="489" y="405"/>
                      <a:pt x="503" y="408"/>
                    </a:cubicBezTo>
                    <a:cubicBezTo>
                      <a:pt x="516" y="418"/>
                      <a:pt x="526" y="426"/>
                      <a:pt x="542" y="429"/>
                    </a:cubicBezTo>
                    <a:cubicBezTo>
                      <a:pt x="547" y="433"/>
                      <a:pt x="551" y="434"/>
                      <a:pt x="557" y="435"/>
                    </a:cubicBezTo>
                    <a:cubicBezTo>
                      <a:pt x="568" y="433"/>
                      <a:pt x="568" y="419"/>
                      <a:pt x="575" y="411"/>
                    </a:cubicBezTo>
                    <a:cubicBezTo>
                      <a:pt x="588" y="396"/>
                      <a:pt x="588" y="394"/>
                      <a:pt x="608" y="387"/>
                    </a:cubicBezTo>
                    <a:cubicBezTo>
                      <a:pt x="622" y="389"/>
                      <a:pt x="636" y="390"/>
                      <a:pt x="650" y="393"/>
                    </a:cubicBezTo>
                    <a:cubicBezTo>
                      <a:pt x="657" y="396"/>
                      <a:pt x="662" y="394"/>
                      <a:pt x="668" y="390"/>
                    </a:cubicBezTo>
                    <a:cubicBezTo>
                      <a:pt x="672" y="384"/>
                      <a:pt x="678" y="381"/>
                      <a:pt x="684" y="377"/>
                    </a:cubicBezTo>
                    <a:cubicBezTo>
                      <a:pt x="689" y="368"/>
                      <a:pt x="690" y="359"/>
                      <a:pt x="695" y="350"/>
                    </a:cubicBezTo>
                    <a:cubicBezTo>
                      <a:pt x="697" y="339"/>
                      <a:pt x="695" y="330"/>
                      <a:pt x="699" y="318"/>
                    </a:cubicBezTo>
                    <a:cubicBezTo>
                      <a:pt x="698" y="307"/>
                      <a:pt x="697" y="307"/>
                      <a:pt x="692" y="299"/>
                    </a:cubicBezTo>
                    <a:cubicBezTo>
                      <a:pt x="690" y="286"/>
                      <a:pt x="680" y="278"/>
                      <a:pt x="674" y="267"/>
                    </a:cubicBezTo>
                    <a:cubicBezTo>
                      <a:pt x="671" y="251"/>
                      <a:pt x="682" y="248"/>
                      <a:pt x="669" y="245"/>
                    </a:cubicBezTo>
                    <a:cubicBezTo>
                      <a:pt x="656" y="243"/>
                      <a:pt x="640" y="238"/>
                      <a:pt x="627" y="237"/>
                    </a:cubicBezTo>
                    <a:cubicBezTo>
                      <a:pt x="618" y="230"/>
                      <a:pt x="608" y="228"/>
                      <a:pt x="603" y="216"/>
                    </a:cubicBezTo>
                    <a:cubicBezTo>
                      <a:pt x="599" y="194"/>
                      <a:pt x="600" y="177"/>
                      <a:pt x="620" y="165"/>
                    </a:cubicBezTo>
                    <a:cubicBezTo>
                      <a:pt x="625" y="158"/>
                      <a:pt x="636" y="150"/>
                      <a:pt x="639" y="137"/>
                    </a:cubicBezTo>
                    <a:cubicBezTo>
                      <a:pt x="648" y="123"/>
                      <a:pt x="633" y="108"/>
                      <a:pt x="630" y="93"/>
                    </a:cubicBezTo>
                    <a:cubicBezTo>
                      <a:pt x="631" y="80"/>
                      <a:pt x="635" y="87"/>
                      <a:pt x="641" y="78"/>
                    </a:cubicBezTo>
                    <a:cubicBezTo>
                      <a:pt x="642" y="72"/>
                      <a:pt x="647" y="59"/>
                      <a:pt x="648" y="53"/>
                    </a:cubicBezTo>
                    <a:cubicBezTo>
                      <a:pt x="647" y="23"/>
                      <a:pt x="643" y="44"/>
                      <a:pt x="632" y="26"/>
                    </a:cubicBezTo>
                    <a:cubicBezTo>
                      <a:pt x="631" y="17"/>
                      <a:pt x="630" y="4"/>
                      <a:pt x="621" y="0"/>
                    </a:cubicBezTo>
                    <a:cubicBezTo>
                      <a:pt x="612" y="1"/>
                      <a:pt x="606" y="4"/>
                      <a:pt x="599" y="9"/>
                    </a:cubicBezTo>
                    <a:cubicBezTo>
                      <a:pt x="589" y="25"/>
                      <a:pt x="578" y="48"/>
                      <a:pt x="558" y="51"/>
                    </a:cubicBezTo>
                    <a:cubicBezTo>
                      <a:pt x="551" y="55"/>
                      <a:pt x="542" y="59"/>
                      <a:pt x="534" y="60"/>
                    </a:cubicBezTo>
                    <a:cubicBezTo>
                      <a:pt x="528" y="63"/>
                      <a:pt x="525" y="63"/>
                      <a:pt x="519" y="62"/>
                    </a:cubicBezTo>
                    <a:cubicBezTo>
                      <a:pt x="514" y="59"/>
                      <a:pt x="510" y="57"/>
                      <a:pt x="504" y="56"/>
                    </a:cubicBezTo>
                    <a:cubicBezTo>
                      <a:pt x="496" y="52"/>
                      <a:pt x="486" y="51"/>
                      <a:pt x="477" y="50"/>
                    </a:cubicBezTo>
                    <a:cubicBezTo>
                      <a:pt x="471" y="47"/>
                      <a:pt x="463" y="45"/>
                      <a:pt x="456" y="44"/>
                    </a:cubicBezTo>
                    <a:cubicBezTo>
                      <a:pt x="446" y="45"/>
                      <a:pt x="444" y="48"/>
                      <a:pt x="437" y="54"/>
                    </a:cubicBezTo>
                    <a:cubicBezTo>
                      <a:pt x="416" y="51"/>
                      <a:pt x="422" y="53"/>
                      <a:pt x="405" y="56"/>
                    </a:cubicBezTo>
                    <a:cubicBezTo>
                      <a:pt x="397" y="60"/>
                      <a:pt x="382" y="73"/>
                      <a:pt x="375" y="78"/>
                    </a:cubicBezTo>
                    <a:cubicBezTo>
                      <a:pt x="371" y="84"/>
                      <a:pt x="363" y="89"/>
                      <a:pt x="356" y="90"/>
                    </a:cubicBezTo>
                    <a:cubicBezTo>
                      <a:pt x="349" y="95"/>
                      <a:pt x="341" y="100"/>
                      <a:pt x="333" y="105"/>
                    </a:cubicBezTo>
                    <a:cubicBezTo>
                      <a:pt x="328" y="111"/>
                      <a:pt x="319" y="113"/>
                      <a:pt x="312" y="114"/>
                    </a:cubicBezTo>
                    <a:cubicBezTo>
                      <a:pt x="307" y="110"/>
                      <a:pt x="304" y="108"/>
                      <a:pt x="297" y="107"/>
                    </a:cubicBezTo>
                    <a:cubicBezTo>
                      <a:pt x="287" y="102"/>
                      <a:pt x="275" y="100"/>
                      <a:pt x="264" y="98"/>
                    </a:cubicBezTo>
                    <a:cubicBezTo>
                      <a:pt x="245" y="88"/>
                      <a:pt x="247" y="82"/>
                      <a:pt x="221" y="80"/>
                    </a:cubicBezTo>
                    <a:cubicBezTo>
                      <a:pt x="213" y="77"/>
                      <a:pt x="208" y="76"/>
                      <a:pt x="201" y="71"/>
                    </a:cubicBezTo>
                    <a:cubicBezTo>
                      <a:pt x="177" y="73"/>
                      <a:pt x="188" y="79"/>
                      <a:pt x="171" y="86"/>
                    </a:cubicBezTo>
                    <a:cubicBezTo>
                      <a:pt x="166" y="91"/>
                      <a:pt x="160" y="95"/>
                      <a:pt x="153" y="96"/>
                    </a:cubicBezTo>
                    <a:cubicBezTo>
                      <a:pt x="148" y="98"/>
                      <a:pt x="140" y="105"/>
                      <a:pt x="140" y="105"/>
                    </a:cubicBezTo>
                    <a:cubicBezTo>
                      <a:pt x="136" y="115"/>
                      <a:pt x="136" y="122"/>
                      <a:pt x="126" y="128"/>
                    </a:cubicBezTo>
                    <a:cubicBezTo>
                      <a:pt x="123" y="133"/>
                      <a:pt x="121" y="137"/>
                      <a:pt x="116" y="140"/>
                    </a:cubicBezTo>
                    <a:cubicBezTo>
                      <a:pt x="114" y="145"/>
                      <a:pt x="111" y="149"/>
                      <a:pt x="108" y="153"/>
                    </a:cubicBezTo>
                    <a:cubicBezTo>
                      <a:pt x="107" y="160"/>
                      <a:pt x="108" y="164"/>
                      <a:pt x="104" y="170"/>
                    </a:cubicBezTo>
                    <a:cubicBezTo>
                      <a:pt x="101" y="183"/>
                      <a:pt x="83" y="182"/>
                      <a:pt x="72" y="183"/>
                    </a:cubicBezTo>
                    <a:cubicBezTo>
                      <a:pt x="56" y="197"/>
                      <a:pt x="33" y="188"/>
                      <a:pt x="27" y="203"/>
                    </a:cubicBezTo>
                    <a:cubicBezTo>
                      <a:pt x="23" y="210"/>
                      <a:pt x="22" y="206"/>
                      <a:pt x="15" y="210"/>
                    </a:cubicBezTo>
                    <a:cubicBezTo>
                      <a:pt x="0" y="236"/>
                      <a:pt x="31" y="291"/>
                      <a:pt x="51" y="311"/>
                    </a:cubicBezTo>
                    <a:cubicBezTo>
                      <a:pt x="60" y="320"/>
                      <a:pt x="74" y="324"/>
                      <a:pt x="84" y="332"/>
                    </a:cubicBezTo>
                    <a:cubicBezTo>
                      <a:pt x="89" y="341"/>
                      <a:pt x="97" y="347"/>
                      <a:pt x="107" y="348"/>
                    </a:cubicBezTo>
                    <a:cubicBezTo>
                      <a:pt x="110" y="349"/>
                      <a:pt x="130" y="358"/>
                      <a:pt x="119" y="35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59" name="Freeform 164"/>
              <p:cNvSpPr>
                <a:spLocks noChangeAspect="1"/>
              </p:cNvSpPr>
              <p:nvPr/>
            </p:nvSpPr>
            <p:spPr bwMode="auto">
              <a:xfrm>
                <a:off x="2783" y="2857"/>
                <a:ext cx="618" cy="545"/>
              </a:xfrm>
              <a:custGeom>
                <a:avLst/>
                <a:gdLst>
                  <a:gd name="T0" fmla="*/ 3 w 741"/>
                  <a:gd name="T1" fmla="*/ 2 h 656"/>
                  <a:gd name="T2" fmla="*/ 3 w 741"/>
                  <a:gd name="T3" fmla="*/ 2 h 656"/>
                  <a:gd name="T4" fmla="*/ 3 w 741"/>
                  <a:gd name="T5" fmla="*/ 2 h 656"/>
                  <a:gd name="T6" fmla="*/ 3 w 741"/>
                  <a:gd name="T7" fmla="*/ 2 h 656"/>
                  <a:gd name="T8" fmla="*/ 3 w 741"/>
                  <a:gd name="T9" fmla="*/ 2 h 656"/>
                  <a:gd name="T10" fmla="*/ 3 w 741"/>
                  <a:gd name="T11" fmla="*/ 2 h 656"/>
                  <a:gd name="T12" fmla="*/ 3 w 741"/>
                  <a:gd name="T13" fmla="*/ 2 h 656"/>
                  <a:gd name="T14" fmla="*/ 3 w 741"/>
                  <a:gd name="T15" fmla="*/ 2 h 656"/>
                  <a:gd name="T16" fmla="*/ 3 w 741"/>
                  <a:gd name="T17" fmla="*/ 2 h 656"/>
                  <a:gd name="T18" fmla="*/ 3 w 741"/>
                  <a:gd name="T19" fmla="*/ 2 h 656"/>
                  <a:gd name="T20" fmla="*/ 3 w 741"/>
                  <a:gd name="T21" fmla="*/ 2 h 656"/>
                  <a:gd name="T22" fmla="*/ 3 w 741"/>
                  <a:gd name="T23" fmla="*/ 2 h 656"/>
                  <a:gd name="T24" fmla="*/ 3 w 741"/>
                  <a:gd name="T25" fmla="*/ 2 h 656"/>
                  <a:gd name="T26" fmla="*/ 3 w 741"/>
                  <a:gd name="T27" fmla="*/ 2 h 656"/>
                  <a:gd name="T28" fmla="*/ 3 w 741"/>
                  <a:gd name="T29" fmla="*/ 2 h 656"/>
                  <a:gd name="T30" fmla="*/ 3 w 741"/>
                  <a:gd name="T31" fmla="*/ 2 h 656"/>
                  <a:gd name="T32" fmla="*/ 3 w 741"/>
                  <a:gd name="T33" fmla="*/ 2 h 656"/>
                  <a:gd name="T34" fmla="*/ 3 w 741"/>
                  <a:gd name="T35" fmla="*/ 2 h 656"/>
                  <a:gd name="T36" fmla="*/ 3 w 741"/>
                  <a:gd name="T37" fmla="*/ 2 h 656"/>
                  <a:gd name="T38" fmla="*/ 3 w 741"/>
                  <a:gd name="T39" fmla="*/ 2 h 656"/>
                  <a:gd name="T40" fmla="*/ 3 w 741"/>
                  <a:gd name="T41" fmla="*/ 2 h 656"/>
                  <a:gd name="T42" fmla="*/ 3 w 741"/>
                  <a:gd name="T43" fmla="*/ 2 h 656"/>
                  <a:gd name="T44" fmla="*/ 3 w 741"/>
                  <a:gd name="T45" fmla="*/ 2 h 656"/>
                  <a:gd name="T46" fmla="*/ 3 w 741"/>
                  <a:gd name="T47" fmla="*/ 2 h 656"/>
                  <a:gd name="T48" fmla="*/ 3 w 741"/>
                  <a:gd name="T49" fmla="*/ 2 h 656"/>
                  <a:gd name="T50" fmla="*/ 3 w 741"/>
                  <a:gd name="T51" fmla="*/ 2 h 656"/>
                  <a:gd name="T52" fmla="*/ 3 w 741"/>
                  <a:gd name="T53" fmla="*/ 0 h 656"/>
                  <a:gd name="T54" fmla="*/ 3 w 741"/>
                  <a:gd name="T55" fmla="*/ 2 h 656"/>
                  <a:gd name="T56" fmla="*/ 3 w 741"/>
                  <a:gd name="T57" fmla="*/ 2 h 656"/>
                  <a:gd name="T58" fmla="*/ 3 w 741"/>
                  <a:gd name="T59" fmla="*/ 2 h 656"/>
                  <a:gd name="T60" fmla="*/ 3 w 741"/>
                  <a:gd name="T61" fmla="*/ 2 h 656"/>
                  <a:gd name="T62" fmla="*/ 3 w 741"/>
                  <a:gd name="T63" fmla="*/ 2 h 656"/>
                  <a:gd name="T64" fmla="*/ 3 w 741"/>
                  <a:gd name="T65" fmla="*/ 2 h 656"/>
                  <a:gd name="T66" fmla="*/ 3 w 741"/>
                  <a:gd name="T67" fmla="*/ 2 h 656"/>
                  <a:gd name="T68" fmla="*/ 3 w 741"/>
                  <a:gd name="T69" fmla="*/ 2 h 656"/>
                  <a:gd name="T70" fmla="*/ 3 w 741"/>
                  <a:gd name="T71" fmla="*/ 2 h 656"/>
                  <a:gd name="T72" fmla="*/ 3 w 741"/>
                  <a:gd name="T73" fmla="*/ 2 h 656"/>
                  <a:gd name="T74" fmla="*/ 3 w 741"/>
                  <a:gd name="T75" fmla="*/ 2 h 656"/>
                  <a:gd name="T76" fmla="*/ 3 w 741"/>
                  <a:gd name="T77" fmla="*/ 2 h 656"/>
                  <a:gd name="T78" fmla="*/ 3 w 741"/>
                  <a:gd name="T79" fmla="*/ 2 h 65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741"/>
                  <a:gd name="T121" fmla="*/ 0 h 656"/>
                  <a:gd name="T122" fmla="*/ 741 w 741"/>
                  <a:gd name="T123" fmla="*/ 656 h 65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741" h="656">
                    <a:moveTo>
                      <a:pt x="30" y="450"/>
                    </a:moveTo>
                    <a:cubicBezTo>
                      <a:pt x="38" y="461"/>
                      <a:pt x="34" y="457"/>
                      <a:pt x="42" y="462"/>
                    </a:cubicBezTo>
                    <a:cubicBezTo>
                      <a:pt x="50" y="473"/>
                      <a:pt x="46" y="468"/>
                      <a:pt x="54" y="476"/>
                    </a:cubicBezTo>
                    <a:cubicBezTo>
                      <a:pt x="57" y="497"/>
                      <a:pt x="90" y="516"/>
                      <a:pt x="109" y="521"/>
                    </a:cubicBezTo>
                    <a:cubicBezTo>
                      <a:pt x="116" y="525"/>
                      <a:pt x="120" y="530"/>
                      <a:pt x="126" y="534"/>
                    </a:cubicBezTo>
                    <a:cubicBezTo>
                      <a:pt x="131" y="540"/>
                      <a:pt x="136" y="544"/>
                      <a:pt x="144" y="546"/>
                    </a:cubicBezTo>
                    <a:cubicBezTo>
                      <a:pt x="156" y="552"/>
                      <a:pt x="161" y="560"/>
                      <a:pt x="175" y="561"/>
                    </a:cubicBezTo>
                    <a:cubicBezTo>
                      <a:pt x="186" y="568"/>
                      <a:pt x="188" y="577"/>
                      <a:pt x="202" y="579"/>
                    </a:cubicBezTo>
                    <a:cubicBezTo>
                      <a:pt x="209" y="583"/>
                      <a:pt x="212" y="589"/>
                      <a:pt x="216" y="596"/>
                    </a:cubicBezTo>
                    <a:cubicBezTo>
                      <a:pt x="217" y="604"/>
                      <a:pt x="218" y="605"/>
                      <a:pt x="225" y="609"/>
                    </a:cubicBezTo>
                    <a:cubicBezTo>
                      <a:pt x="227" y="611"/>
                      <a:pt x="241" y="626"/>
                      <a:pt x="241" y="626"/>
                    </a:cubicBezTo>
                    <a:cubicBezTo>
                      <a:pt x="247" y="627"/>
                      <a:pt x="259" y="629"/>
                      <a:pt x="259" y="629"/>
                    </a:cubicBezTo>
                    <a:cubicBezTo>
                      <a:pt x="264" y="633"/>
                      <a:pt x="267" y="638"/>
                      <a:pt x="273" y="641"/>
                    </a:cubicBezTo>
                    <a:cubicBezTo>
                      <a:pt x="284" y="656"/>
                      <a:pt x="300" y="650"/>
                      <a:pt x="319" y="651"/>
                    </a:cubicBezTo>
                    <a:cubicBezTo>
                      <a:pt x="329" y="653"/>
                      <a:pt x="335" y="654"/>
                      <a:pt x="345" y="653"/>
                    </a:cubicBezTo>
                    <a:cubicBezTo>
                      <a:pt x="360" y="642"/>
                      <a:pt x="384" y="644"/>
                      <a:pt x="400" y="644"/>
                    </a:cubicBezTo>
                    <a:cubicBezTo>
                      <a:pt x="423" y="640"/>
                      <a:pt x="399" y="644"/>
                      <a:pt x="423" y="641"/>
                    </a:cubicBezTo>
                    <a:cubicBezTo>
                      <a:pt x="430" y="640"/>
                      <a:pt x="445" y="638"/>
                      <a:pt x="445" y="638"/>
                    </a:cubicBezTo>
                    <a:cubicBezTo>
                      <a:pt x="451" y="636"/>
                      <a:pt x="456" y="633"/>
                      <a:pt x="462" y="632"/>
                    </a:cubicBezTo>
                    <a:cubicBezTo>
                      <a:pt x="470" y="628"/>
                      <a:pt x="478" y="624"/>
                      <a:pt x="486" y="623"/>
                    </a:cubicBezTo>
                    <a:cubicBezTo>
                      <a:pt x="493" y="619"/>
                      <a:pt x="503" y="615"/>
                      <a:pt x="511" y="614"/>
                    </a:cubicBezTo>
                    <a:cubicBezTo>
                      <a:pt x="516" y="611"/>
                      <a:pt x="519" y="609"/>
                      <a:pt x="525" y="608"/>
                    </a:cubicBezTo>
                    <a:cubicBezTo>
                      <a:pt x="531" y="604"/>
                      <a:pt x="539" y="600"/>
                      <a:pt x="546" y="599"/>
                    </a:cubicBezTo>
                    <a:cubicBezTo>
                      <a:pt x="562" y="591"/>
                      <a:pt x="590" y="595"/>
                      <a:pt x="603" y="594"/>
                    </a:cubicBezTo>
                    <a:cubicBezTo>
                      <a:pt x="615" y="592"/>
                      <a:pt x="622" y="583"/>
                      <a:pt x="633" y="581"/>
                    </a:cubicBezTo>
                    <a:cubicBezTo>
                      <a:pt x="639" y="578"/>
                      <a:pt x="642" y="577"/>
                      <a:pt x="643" y="570"/>
                    </a:cubicBezTo>
                    <a:cubicBezTo>
                      <a:pt x="642" y="559"/>
                      <a:pt x="643" y="556"/>
                      <a:pt x="637" y="548"/>
                    </a:cubicBezTo>
                    <a:cubicBezTo>
                      <a:pt x="635" y="536"/>
                      <a:pt x="625" y="523"/>
                      <a:pt x="613" y="521"/>
                    </a:cubicBezTo>
                    <a:cubicBezTo>
                      <a:pt x="603" y="516"/>
                      <a:pt x="591" y="516"/>
                      <a:pt x="580" y="513"/>
                    </a:cubicBezTo>
                    <a:cubicBezTo>
                      <a:pt x="569" y="504"/>
                      <a:pt x="573" y="507"/>
                      <a:pt x="568" y="497"/>
                    </a:cubicBezTo>
                    <a:cubicBezTo>
                      <a:pt x="565" y="484"/>
                      <a:pt x="564" y="475"/>
                      <a:pt x="556" y="464"/>
                    </a:cubicBezTo>
                    <a:cubicBezTo>
                      <a:pt x="558" y="445"/>
                      <a:pt x="559" y="429"/>
                      <a:pt x="576" y="419"/>
                    </a:cubicBezTo>
                    <a:cubicBezTo>
                      <a:pt x="580" y="414"/>
                      <a:pt x="589" y="407"/>
                      <a:pt x="589" y="407"/>
                    </a:cubicBezTo>
                    <a:cubicBezTo>
                      <a:pt x="607" y="362"/>
                      <a:pt x="641" y="371"/>
                      <a:pt x="685" y="368"/>
                    </a:cubicBezTo>
                    <a:cubicBezTo>
                      <a:pt x="695" y="364"/>
                      <a:pt x="702" y="358"/>
                      <a:pt x="711" y="353"/>
                    </a:cubicBezTo>
                    <a:cubicBezTo>
                      <a:pt x="717" y="346"/>
                      <a:pt x="723" y="340"/>
                      <a:pt x="729" y="332"/>
                    </a:cubicBezTo>
                    <a:cubicBezTo>
                      <a:pt x="730" y="326"/>
                      <a:pt x="733" y="323"/>
                      <a:pt x="735" y="318"/>
                    </a:cubicBezTo>
                    <a:cubicBezTo>
                      <a:pt x="736" y="309"/>
                      <a:pt x="738" y="299"/>
                      <a:pt x="741" y="290"/>
                    </a:cubicBezTo>
                    <a:cubicBezTo>
                      <a:pt x="738" y="263"/>
                      <a:pt x="731" y="267"/>
                      <a:pt x="723" y="249"/>
                    </a:cubicBezTo>
                    <a:cubicBezTo>
                      <a:pt x="721" y="244"/>
                      <a:pt x="721" y="238"/>
                      <a:pt x="718" y="233"/>
                    </a:cubicBezTo>
                    <a:cubicBezTo>
                      <a:pt x="720" y="219"/>
                      <a:pt x="721" y="211"/>
                      <a:pt x="729" y="200"/>
                    </a:cubicBezTo>
                    <a:cubicBezTo>
                      <a:pt x="732" y="185"/>
                      <a:pt x="735" y="171"/>
                      <a:pt x="736" y="156"/>
                    </a:cubicBezTo>
                    <a:cubicBezTo>
                      <a:pt x="735" y="139"/>
                      <a:pt x="736" y="125"/>
                      <a:pt x="727" y="111"/>
                    </a:cubicBezTo>
                    <a:cubicBezTo>
                      <a:pt x="726" y="97"/>
                      <a:pt x="723" y="84"/>
                      <a:pt x="726" y="71"/>
                    </a:cubicBezTo>
                    <a:cubicBezTo>
                      <a:pt x="721" y="58"/>
                      <a:pt x="710" y="49"/>
                      <a:pt x="697" y="47"/>
                    </a:cubicBezTo>
                    <a:cubicBezTo>
                      <a:pt x="688" y="40"/>
                      <a:pt x="686" y="32"/>
                      <a:pt x="673" y="29"/>
                    </a:cubicBezTo>
                    <a:cubicBezTo>
                      <a:pt x="667" y="26"/>
                      <a:pt x="662" y="29"/>
                      <a:pt x="655" y="30"/>
                    </a:cubicBezTo>
                    <a:cubicBezTo>
                      <a:pt x="646" y="35"/>
                      <a:pt x="635" y="35"/>
                      <a:pt x="625" y="36"/>
                    </a:cubicBezTo>
                    <a:cubicBezTo>
                      <a:pt x="617" y="40"/>
                      <a:pt x="609" y="44"/>
                      <a:pt x="601" y="45"/>
                    </a:cubicBezTo>
                    <a:cubicBezTo>
                      <a:pt x="589" y="44"/>
                      <a:pt x="578" y="37"/>
                      <a:pt x="568" y="35"/>
                    </a:cubicBezTo>
                    <a:cubicBezTo>
                      <a:pt x="562" y="32"/>
                      <a:pt x="558" y="28"/>
                      <a:pt x="552" y="27"/>
                    </a:cubicBezTo>
                    <a:cubicBezTo>
                      <a:pt x="545" y="24"/>
                      <a:pt x="540" y="27"/>
                      <a:pt x="532" y="26"/>
                    </a:cubicBezTo>
                    <a:cubicBezTo>
                      <a:pt x="528" y="8"/>
                      <a:pt x="501" y="8"/>
                      <a:pt x="489" y="6"/>
                    </a:cubicBezTo>
                    <a:cubicBezTo>
                      <a:pt x="484" y="4"/>
                      <a:pt x="465" y="2"/>
                      <a:pt x="460" y="0"/>
                    </a:cubicBezTo>
                    <a:cubicBezTo>
                      <a:pt x="435" y="2"/>
                      <a:pt x="429" y="2"/>
                      <a:pt x="403" y="2"/>
                    </a:cubicBezTo>
                    <a:cubicBezTo>
                      <a:pt x="400" y="3"/>
                      <a:pt x="393" y="4"/>
                      <a:pt x="385" y="17"/>
                    </a:cubicBezTo>
                    <a:cubicBezTo>
                      <a:pt x="367" y="24"/>
                      <a:pt x="377" y="24"/>
                      <a:pt x="370" y="30"/>
                    </a:cubicBezTo>
                    <a:cubicBezTo>
                      <a:pt x="365" y="39"/>
                      <a:pt x="361" y="50"/>
                      <a:pt x="352" y="56"/>
                    </a:cubicBezTo>
                    <a:cubicBezTo>
                      <a:pt x="343" y="68"/>
                      <a:pt x="328" y="81"/>
                      <a:pt x="313" y="84"/>
                    </a:cubicBezTo>
                    <a:cubicBezTo>
                      <a:pt x="306" y="87"/>
                      <a:pt x="299" y="89"/>
                      <a:pt x="292" y="90"/>
                    </a:cubicBezTo>
                    <a:cubicBezTo>
                      <a:pt x="280" y="94"/>
                      <a:pt x="268" y="91"/>
                      <a:pt x="256" y="89"/>
                    </a:cubicBezTo>
                    <a:cubicBezTo>
                      <a:pt x="239" y="77"/>
                      <a:pt x="242" y="80"/>
                      <a:pt x="210" y="81"/>
                    </a:cubicBezTo>
                    <a:cubicBezTo>
                      <a:pt x="205" y="84"/>
                      <a:pt x="202" y="91"/>
                      <a:pt x="199" y="96"/>
                    </a:cubicBezTo>
                    <a:cubicBezTo>
                      <a:pt x="198" y="103"/>
                      <a:pt x="194" y="108"/>
                      <a:pt x="190" y="114"/>
                    </a:cubicBezTo>
                    <a:cubicBezTo>
                      <a:pt x="188" y="124"/>
                      <a:pt x="187" y="137"/>
                      <a:pt x="184" y="146"/>
                    </a:cubicBezTo>
                    <a:cubicBezTo>
                      <a:pt x="182" y="164"/>
                      <a:pt x="175" y="170"/>
                      <a:pt x="157" y="174"/>
                    </a:cubicBezTo>
                    <a:cubicBezTo>
                      <a:pt x="151" y="177"/>
                      <a:pt x="145" y="179"/>
                      <a:pt x="139" y="180"/>
                    </a:cubicBezTo>
                    <a:cubicBezTo>
                      <a:pt x="133" y="184"/>
                      <a:pt x="127" y="187"/>
                      <a:pt x="121" y="191"/>
                    </a:cubicBezTo>
                    <a:cubicBezTo>
                      <a:pt x="116" y="198"/>
                      <a:pt x="108" y="203"/>
                      <a:pt x="100" y="206"/>
                    </a:cubicBezTo>
                    <a:cubicBezTo>
                      <a:pt x="87" y="203"/>
                      <a:pt x="76" y="205"/>
                      <a:pt x="63" y="207"/>
                    </a:cubicBezTo>
                    <a:cubicBezTo>
                      <a:pt x="54" y="211"/>
                      <a:pt x="44" y="217"/>
                      <a:pt x="34" y="219"/>
                    </a:cubicBezTo>
                    <a:cubicBezTo>
                      <a:pt x="29" y="223"/>
                      <a:pt x="26" y="226"/>
                      <a:pt x="22" y="231"/>
                    </a:cubicBezTo>
                    <a:cubicBezTo>
                      <a:pt x="27" y="249"/>
                      <a:pt x="37" y="259"/>
                      <a:pt x="45" y="276"/>
                    </a:cubicBezTo>
                    <a:cubicBezTo>
                      <a:pt x="45" y="286"/>
                      <a:pt x="51" y="332"/>
                      <a:pt x="34" y="345"/>
                    </a:cubicBezTo>
                    <a:cubicBezTo>
                      <a:pt x="26" y="359"/>
                      <a:pt x="15" y="362"/>
                      <a:pt x="3" y="371"/>
                    </a:cubicBezTo>
                    <a:cubicBezTo>
                      <a:pt x="0" y="377"/>
                      <a:pt x="3" y="380"/>
                      <a:pt x="6" y="386"/>
                    </a:cubicBezTo>
                    <a:cubicBezTo>
                      <a:pt x="7" y="394"/>
                      <a:pt x="8" y="400"/>
                      <a:pt x="15" y="404"/>
                    </a:cubicBezTo>
                    <a:cubicBezTo>
                      <a:pt x="18" y="408"/>
                      <a:pt x="19" y="412"/>
                      <a:pt x="21" y="417"/>
                    </a:cubicBezTo>
                    <a:cubicBezTo>
                      <a:pt x="22" y="423"/>
                      <a:pt x="24" y="429"/>
                      <a:pt x="27" y="435"/>
                    </a:cubicBezTo>
                    <a:cubicBezTo>
                      <a:pt x="28" y="441"/>
                      <a:pt x="30" y="444"/>
                      <a:pt x="30" y="45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60" name="Freeform 165"/>
              <p:cNvSpPr>
                <a:spLocks noChangeAspect="1"/>
              </p:cNvSpPr>
              <p:nvPr/>
            </p:nvSpPr>
            <p:spPr bwMode="auto">
              <a:xfrm>
                <a:off x="3374" y="2880"/>
                <a:ext cx="728" cy="378"/>
              </a:xfrm>
              <a:custGeom>
                <a:avLst/>
                <a:gdLst>
                  <a:gd name="T0" fmla="*/ 3 w 873"/>
                  <a:gd name="T1" fmla="*/ 2 h 455"/>
                  <a:gd name="T2" fmla="*/ 3 w 873"/>
                  <a:gd name="T3" fmla="*/ 2 h 455"/>
                  <a:gd name="T4" fmla="*/ 3 w 873"/>
                  <a:gd name="T5" fmla="*/ 2 h 455"/>
                  <a:gd name="T6" fmla="*/ 3 w 873"/>
                  <a:gd name="T7" fmla="*/ 2 h 455"/>
                  <a:gd name="T8" fmla="*/ 3 w 873"/>
                  <a:gd name="T9" fmla="*/ 2 h 455"/>
                  <a:gd name="T10" fmla="*/ 3 w 873"/>
                  <a:gd name="T11" fmla="*/ 2 h 455"/>
                  <a:gd name="T12" fmla="*/ 3 w 873"/>
                  <a:gd name="T13" fmla="*/ 2 h 455"/>
                  <a:gd name="T14" fmla="*/ 3 w 873"/>
                  <a:gd name="T15" fmla="*/ 2 h 455"/>
                  <a:gd name="T16" fmla="*/ 3 w 873"/>
                  <a:gd name="T17" fmla="*/ 2 h 455"/>
                  <a:gd name="T18" fmla="*/ 3 w 873"/>
                  <a:gd name="T19" fmla="*/ 2 h 455"/>
                  <a:gd name="T20" fmla="*/ 3 w 873"/>
                  <a:gd name="T21" fmla="*/ 2 h 455"/>
                  <a:gd name="T22" fmla="*/ 3 w 873"/>
                  <a:gd name="T23" fmla="*/ 2 h 455"/>
                  <a:gd name="T24" fmla="*/ 3 w 873"/>
                  <a:gd name="T25" fmla="*/ 2 h 455"/>
                  <a:gd name="T26" fmla="*/ 3 w 873"/>
                  <a:gd name="T27" fmla="*/ 2 h 455"/>
                  <a:gd name="T28" fmla="*/ 3 w 873"/>
                  <a:gd name="T29" fmla="*/ 2 h 455"/>
                  <a:gd name="T30" fmla="*/ 3 w 873"/>
                  <a:gd name="T31" fmla="*/ 2 h 455"/>
                  <a:gd name="T32" fmla="*/ 3 w 873"/>
                  <a:gd name="T33" fmla="*/ 2 h 455"/>
                  <a:gd name="T34" fmla="*/ 3 w 873"/>
                  <a:gd name="T35" fmla="*/ 2 h 455"/>
                  <a:gd name="T36" fmla="*/ 3 w 873"/>
                  <a:gd name="T37" fmla="*/ 2 h 455"/>
                  <a:gd name="T38" fmla="*/ 3 w 873"/>
                  <a:gd name="T39" fmla="*/ 2 h 455"/>
                  <a:gd name="T40" fmla="*/ 3 w 873"/>
                  <a:gd name="T41" fmla="*/ 2 h 455"/>
                  <a:gd name="T42" fmla="*/ 3 w 873"/>
                  <a:gd name="T43" fmla="*/ 2 h 455"/>
                  <a:gd name="T44" fmla="*/ 3 w 873"/>
                  <a:gd name="T45" fmla="*/ 2 h 455"/>
                  <a:gd name="T46" fmla="*/ 3 w 873"/>
                  <a:gd name="T47" fmla="*/ 2 h 455"/>
                  <a:gd name="T48" fmla="*/ 3 w 873"/>
                  <a:gd name="T49" fmla="*/ 2 h 455"/>
                  <a:gd name="T50" fmla="*/ 3 w 873"/>
                  <a:gd name="T51" fmla="*/ 2 h 455"/>
                  <a:gd name="T52" fmla="*/ 3 w 873"/>
                  <a:gd name="T53" fmla="*/ 2 h 455"/>
                  <a:gd name="T54" fmla="*/ 3 w 873"/>
                  <a:gd name="T55" fmla="*/ 2 h 455"/>
                  <a:gd name="T56" fmla="*/ 3 w 873"/>
                  <a:gd name="T57" fmla="*/ 2 h 455"/>
                  <a:gd name="T58" fmla="*/ 3 w 873"/>
                  <a:gd name="T59" fmla="*/ 2 h 455"/>
                  <a:gd name="T60" fmla="*/ 3 w 873"/>
                  <a:gd name="T61" fmla="*/ 2 h 455"/>
                  <a:gd name="T62" fmla="*/ 3 w 873"/>
                  <a:gd name="T63" fmla="*/ 2 h 455"/>
                  <a:gd name="T64" fmla="*/ 3 w 873"/>
                  <a:gd name="T65" fmla="*/ 2 h 455"/>
                  <a:gd name="T66" fmla="*/ 3 w 873"/>
                  <a:gd name="T67" fmla="*/ 2 h 455"/>
                  <a:gd name="T68" fmla="*/ 3 w 873"/>
                  <a:gd name="T69" fmla="*/ 2 h 455"/>
                  <a:gd name="T70" fmla="*/ 3 w 873"/>
                  <a:gd name="T71" fmla="*/ 2 h 455"/>
                  <a:gd name="T72" fmla="*/ 3 w 873"/>
                  <a:gd name="T73" fmla="*/ 2 h 455"/>
                  <a:gd name="T74" fmla="*/ 3 w 873"/>
                  <a:gd name="T75" fmla="*/ 2 h 455"/>
                  <a:gd name="T76" fmla="*/ 3 w 873"/>
                  <a:gd name="T77" fmla="*/ 2 h 455"/>
                  <a:gd name="T78" fmla="*/ 3 w 873"/>
                  <a:gd name="T79" fmla="*/ 2 h 455"/>
                  <a:gd name="T80" fmla="*/ 3 w 873"/>
                  <a:gd name="T81" fmla="*/ 2 h 455"/>
                  <a:gd name="T82" fmla="*/ 3 w 873"/>
                  <a:gd name="T83" fmla="*/ 2 h 455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873"/>
                  <a:gd name="T127" fmla="*/ 0 h 455"/>
                  <a:gd name="T128" fmla="*/ 873 w 873"/>
                  <a:gd name="T129" fmla="*/ 455 h 455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873" h="455">
                    <a:moveTo>
                      <a:pt x="8" y="336"/>
                    </a:moveTo>
                    <a:cubicBezTo>
                      <a:pt x="15" y="339"/>
                      <a:pt x="17" y="344"/>
                      <a:pt x="25" y="345"/>
                    </a:cubicBezTo>
                    <a:cubicBezTo>
                      <a:pt x="31" y="346"/>
                      <a:pt x="43" y="348"/>
                      <a:pt x="43" y="348"/>
                    </a:cubicBezTo>
                    <a:cubicBezTo>
                      <a:pt x="55" y="354"/>
                      <a:pt x="66" y="355"/>
                      <a:pt x="79" y="357"/>
                    </a:cubicBezTo>
                    <a:cubicBezTo>
                      <a:pt x="90" y="363"/>
                      <a:pt x="100" y="365"/>
                      <a:pt x="113" y="366"/>
                    </a:cubicBezTo>
                    <a:cubicBezTo>
                      <a:pt x="122" y="368"/>
                      <a:pt x="130" y="371"/>
                      <a:pt x="139" y="372"/>
                    </a:cubicBezTo>
                    <a:cubicBezTo>
                      <a:pt x="147" y="376"/>
                      <a:pt x="155" y="380"/>
                      <a:pt x="163" y="381"/>
                    </a:cubicBezTo>
                    <a:cubicBezTo>
                      <a:pt x="169" y="384"/>
                      <a:pt x="175" y="386"/>
                      <a:pt x="181" y="387"/>
                    </a:cubicBezTo>
                    <a:cubicBezTo>
                      <a:pt x="188" y="392"/>
                      <a:pt x="194" y="401"/>
                      <a:pt x="202" y="404"/>
                    </a:cubicBezTo>
                    <a:cubicBezTo>
                      <a:pt x="213" y="415"/>
                      <a:pt x="226" y="422"/>
                      <a:pt x="241" y="423"/>
                    </a:cubicBezTo>
                    <a:cubicBezTo>
                      <a:pt x="248" y="425"/>
                      <a:pt x="255" y="428"/>
                      <a:pt x="262" y="429"/>
                    </a:cubicBezTo>
                    <a:cubicBezTo>
                      <a:pt x="275" y="439"/>
                      <a:pt x="277" y="438"/>
                      <a:pt x="296" y="440"/>
                    </a:cubicBezTo>
                    <a:cubicBezTo>
                      <a:pt x="301" y="441"/>
                      <a:pt x="305" y="443"/>
                      <a:pt x="310" y="444"/>
                    </a:cubicBezTo>
                    <a:cubicBezTo>
                      <a:pt x="316" y="448"/>
                      <a:pt x="322" y="451"/>
                      <a:pt x="328" y="455"/>
                    </a:cubicBezTo>
                    <a:cubicBezTo>
                      <a:pt x="335" y="450"/>
                      <a:pt x="334" y="444"/>
                      <a:pt x="337" y="437"/>
                    </a:cubicBezTo>
                    <a:cubicBezTo>
                      <a:pt x="338" y="432"/>
                      <a:pt x="340" y="427"/>
                      <a:pt x="341" y="422"/>
                    </a:cubicBezTo>
                    <a:cubicBezTo>
                      <a:pt x="340" y="409"/>
                      <a:pt x="340" y="406"/>
                      <a:pt x="335" y="396"/>
                    </a:cubicBezTo>
                    <a:cubicBezTo>
                      <a:pt x="334" y="389"/>
                      <a:pt x="330" y="383"/>
                      <a:pt x="326" y="377"/>
                    </a:cubicBezTo>
                    <a:cubicBezTo>
                      <a:pt x="328" y="362"/>
                      <a:pt x="324" y="359"/>
                      <a:pt x="337" y="356"/>
                    </a:cubicBezTo>
                    <a:cubicBezTo>
                      <a:pt x="354" y="358"/>
                      <a:pt x="356" y="365"/>
                      <a:pt x="377" y="366"/>
                    </a:cubicBezTo>
                    <a:cubicBezTo>
                      <a:pt x="401" y="378"/>
                      <a:pt x="422" y="406"/>
                      <a:pt x="448" y="411"/>
                    </a:cubicBezTo>
                    <a:cubicBezTo>
                      <a:pt x="464" y="408"/>
                      <a:pt x="445" y="413"/>
                      <a:pt x="458" y="405"/>
                    </a:cubicBezTo>
                    <a:cubicBezTo>
                      <a:pt x="468" y="399"/>
                      <a:pt x="487" y="402"/>
                      <a:pt x="499" y="401"/>
                    </a:cubicBezTo>
                    <a:cubicBezTo>
                      <a:pt x="507" y="399"/>
                      <a:pt x="513" y="400"/>
                      <a:pt x="517" y="393"/>
                    </a:cubicBezTo>
                    <a:cubicBezTo>
                      <a:pt x="518" y="386"/>
                      <a:pt x="521" y="384"/>
                      <a:pt x="518" y="378"/>
                    </a:cubicBezTo>
                    <a:cubicBezTo>
                      <a:pt x="519" y="370"/>
                      <a:pt x="520" y="362"/>
                      <a:pt x="520" y="354"/>
                    </a:cubicBezTo>
                    <a:cubicBezTo>
                      <a:pt x="521" y="343"/>
                      <a:pt x="520" y="332"/>
                      <a:pt x="521" y="321"/>
                    </a:cubicBezTo>
                    <a:cubicBezTo>
                      <a:pt x="522" y="314"/>
                      <a:pt x="533" y="302"/>
                      <a:pt x="533" y="302"/>
                    </a:cubicBezTo>
                    <a:cubicBezTo>
                      <a:pt x="549" y="303"/>
                      <a:pt x="557" y="313"/>
                      <a:pt x="571" y="315"/>
                    </a:cubicBezTo>
                    <a:cubicBezTo>
                      <a:pt x="582" y="319"/>
                      <a:pt x="572" y="316"/>
                      <a:pt x="584" y="318"/>
                    </a:cubicBezTo>
                    <a:cubicBezTo>
                      <a:pt x="589" y="319"/>
                      <a:pt x="598" y="321"/>
                      <a:pt x="598" y="321"/>
                    </a:cubicBezTo>
                    <a:cubicBezTo>
                      <a:pt x="610" y="327"/>
                      <a:pt x="614" y="325"/>
                      <a:pt x="628" y="323"/>
                    </a:cubicBezTo>
                    <a:cubicBezTo>
                      <a:pt x="640" y="314"/>
                      <a:pt x="642" y="299"/>
                      <a:pt x="655" y="291"/>
                    </a:cubicBezTo>
                    <a:cubicBezTo>
                      <a:pt x="663" y="281"/>
                      <a:pt x="660" y="285"/>
                      <a:pt x="664" y="278"/>
                    </a:cubicBezTo>
                    <a:cubicBezTo>
                      <a:pt x="667" y="263"/>
                      <a:pt x="657" y="242"/>
                      <a:pt x="644" y="234"/>
                    </a:cubicBezTo>
                    <a:cubicBezTo>
                      <a:pt x="637" y="225"/>
                      <a:pt x="630" y="218"/>
                      <a:pt x="623" y="209"/>
                    </a:cubicBezTo>
                    <a:cubicBezTo>
                      <a:pt x="625" y="195"/>
                      <a:pt x="626" y="190"/>
                      <a:pt x="640" y="188"/>
                    </a:cubicBezTo>
                    <a:cubicBezTo>
                      <a:pt x="647" y="184"/>
                      <a:pt x="653" y="180"/>
                      <a:pt x="661" y="179"/>
                    </a:cubicBezTo>
                    <a:cubicBezTo>
                      <a:pt x="679" y="181"/>
                      <a:pt x="696" y="182"/>
                      <a:pt x="715" y="183"/>
                    </a:cubicBezTo>
                    <a:cubicBezTo>
                      <a:pt x="728" y="189"/>
                      <a:pt x="743" y="201"/>
                      <a:pt x="757" y="204"/>
                    </a:cubicBezTo>
                    <a:cubicBezTo>
                      <a:pt x="769" y="210"/>
                      <a:pt x="781" y="209"/>
                      <a:pt x="794" y="210"/>
                    </a:cubicBezTo>
                    <a:cubicBezTo>
                      <a:pt x="809" y="214"/>
                      <a:pt x="817" y="213"/>
                      <a:pt x="835" y="212"/>
                    </a:cubicBezTo>
                    <a:cubicBezTo>
                      <a:pt x="845" y="209"/>
                      <a:pt x="854" y="204"/>
                      <a:pt x="862" y="198"/>
                    </a:cubicBezTo>
                    <a:cubicBezTo>
                      <a:pt x="865" y="196"/>
                      <a:pt x="871" y="191"/>
                      <a:pt x="871" y="191"/>
                    </a:cubicBezTo>
                    <a:cubicBezTo>
                      <a:pt x="873" y="181"/>
                      <a:pt x="857" y="150"/>
                      <a:pt x="847" y="146"/>
                    </a:cubicBezTo>
                    <a:cubicBezTo>
                      <a:pt x="844" y="145"/>
                      <a:pt x="836" y="144"/>
                      <a:pt x="832" y="143"/>
                    </a:cubicBezTo>
                    <a:cubicBezTo>
                      <a:pt x="827" y="141"/>
                      <a:pt x="824" y="138"/>
                      <a:pt x="818" y="137"/>
                    </a:cubicBezTo>
                    <a:cubicBezTo>
                      <a:pt x="786" y="138"/>
                      <a:pt x="755" y="137"/>
                      <a:pt x="725" y="131"/>
                    </a:cubicBezTo>
                    <a:cubicBezTo>
                      <a:pt x="720" y="127"/>
                      <a:pt x="713" y="123"/>
                      <a:pt x="707" y="122"/>
                    </a:cubicBezTo>
                    <a:cubicBezTo>
                      <a:pt x="701" y="119"/>
                      <a:pt x="695" y="115"/>
                      <a:pt x="689" y="111"/>
                    </a:cubicBezTo>
                    <a:cubicBezTo>
                      <a:pt x="686" y="109"/>
                      <a:pt x="680" y="104"/>
                      <a:pt x="680" y="104"/>
                    </a:cubicBezTo>
                    <a:cubicBezTo>
                      <a:pt x="678" y="92"/>
                      <a:pt x="670" y="88"/>
                      <a:pt x="661" y="81"/>
                    </a:cubicBezTo>
                    <a:cubicBezTo>
                      <a:pt x="647" y="83"/>
                      <a:pt x="636" y="91"/>
                      <a:pt x="623" y="93"/>
                    </a:cubicBezTo>
                    <a:cubicBezTo>
                      <a:pt x="614" y="98"/>
                      <a:pt x="602" y="97"/>
                      <a:pt x="592" y="98"/>
                    </a:cubicBezTo>
                    <a:cubicBezTo>
                      <a:pt x="573" y="97"/>
                      <a:pt x="555" y="98"/>
                      <a:pt x="536" y="96"/>
                    </a:cubicBezTo>
                    <a:cubicBezTo>
                      <a:pt x="532" y="96"/>
                      <a:pt x="524" y="80"/>
                      <a:pt x="518" y="78"/>
                    </a:cubicBezTo>
                    <a:cubicBezTo>
                      <a:pt x="512" y="70"/>
                      <a:pt x="503" y="68"/>
                      <a:pt x="494" y="63"/>
                    </a:cubicBezTo>
                    <a:cubicBezTo>
                      <a:pt x="474" y="53"/>
                      <a:pt x="472" y="20"/>
                      <a:pt x="452" y="12"/>
                    </a:cubicBezTo>
                    <a:cubicBezTo>
                      <a:pt x="449" y="5"/>
                      <a:pt x="446" y="4"/>
                      <a:pt x="440" y="0"/>
                    </a:cubicBezTo>
                    <a:cubicBezTo>
                      <a:pt x="415" y="3"/>
                      <a:pt x="389" y="5"/>
                      <a:pt x="364" y="9"/>
                    </a:cubicBezTo>
                    <a:cubicBezTo>
                      <a:pt x="358" y="12"/>
                      <a:pt x="351" y="14"/>
                      <a:pt x="344" y="15"/>
                    </a:cubicBezTo>
                    <a:cubicBezTo>
                      <a:pt x="331" y="31"/>
                      <a:pt x="314" y="22"/>
                      <a:pt x="295" y="23"/>
                    </a:cubicBezTo>
                    <a:cubicBezTo>
                      <a:pt x="286" y="25"/>
                      <a:pt x="272" y="31"/>
                      <a:pt x="263" y="33"/>
                    </a:cubicBezTo>
                    <a:cubicBezTo>
                      <a:pt x="247" y="41"/>
                      <a:pt x="232" y="37"/>
                      <a:pt x="214" y="38"/>
                    </a:cubicBezTo>
                    <a:cubicBezTo>
                      <a:pt x="207" y="43"/>
                      <a:pt x="196" y="50"/>
                      <a:pt x="188" y="51"/>
                    </a:cubicBezTo>
                    <a:cubicBezTo>
                      <a:pt x="176" y="60"/>
                      <a:pt x="156" y="57"/>
                      <a:pt x="142" y="62"/>
                    </a:cubicBezTo>
                    <a:cubicBezTo>
                      <a:pt x="135" y="68"/>
                      <a:pt x="129" y="68"/>
                      <a:pt x="121" y="74"/>
                    </a:cubicBezTo>
                    <a:cubicBezTo>
                      <a:pt x="111" y="72"/>
                      <a:pt x="105" y="64"/>
                      <a:pt x="95" y="62"/>
                    </a:cubicBezTo>
                    <a:cubicBezTo>
                      <a:pt x="92" y="61"/>
                      <a:pt x="89" y="61"/>
                      <a:pt x="86" y="59"/>
                    </a:cubicBezTo>
                    <a:cubicBezTo>
                      <a:pt x="80" y="55"/>
                      <a:pt x="82" y="52"/>
                      <a:pt x="74" y="50"/>
                    </a:cubicBezTo>
                    <a:cubicBezTo>
                      <a:pt x="70" y="48"/>
                      <a:pt x="65" y="47"/>
                      <a:pt x="61" y="45"/>
                    </a:cubicBezTo>
                    <a:cubicBezTo>
                      <a:pt x="58" y="39"/>
                      <a:pt x="56" y="37"/>
                      <a:pt x="50" y="33"/>
                    </a:cubicBezTo>
                    <a:cubicBezTo>
                      <a:pt x="39" y="35"/>
                      <a:pt x="29" y="39"/>
                      <a:pt x="20" y="45"/>
                    </a:cubicBezTo>
                    <a:cubicBezTo>
                      <a:pt x="19" y="58"/>
                      <a:pt x="14" y="73"/>
                      <a:pt x="20" y="86"/>
                    </a:cubicBezTo>
                    <a:cubicBezTo>
                      <a:pt x="23" y="93"/>
                      <a:pt x="31" y="107"/>
                      <a:pt x="31" y="107"/>
                    </a:cubicBezTo>
                    <a:cubicBezTo>
                      <a:pt x="28" y="123"/>
                      <a:pt x="26" y="143"/>
                      <a:pt x="26" y="159"/>
                    </a:cubicBezTo>
                    <a:cubicBezTo>
                      <a:pt x="24" y="170"/>
                      <a:pt x="19" y="178"/>
                      <a:pt x="14" y="188"/>
                    </a:cubicBezTo>
                    <a:cubicBezTo>
                      <a:pt x="12" y="199"/>
                      <a:pt x="8" y="209"/>
                      <a:pt x="16" y="219"/>
                    </a:cubicBezTo>
                    <a:cubicBezTo>
                      <a:pt x="17" y="226"/>
                      <a:pt x="21" y="231"/>
                      <a:pt x="25" y="237"/>
                    </a:cubicBezTo>
                    <a:cubicBezTo>
                      <a:pt x="26" y="243"/>
                      <a:pt x="30" y="250"/>
                      <a:pt x="34" y="255"/>
                    </a:cubicBezTo>
                    <a:cubicBezTo>
                      <a:pt x="33" y="263"/>
                      <a:pt x="33" y="272"/>
                      <a:pt x="29" y="279"/>
                    </a:cubicBezTo>
                    <a:cubicBezTo>
                      <a:pt x="26" y="293"/>
                      <a:pt x="29" y="300"/>
                      <a:pt x="17" y="309"/>
                    </a:cubicBezTo>
                    <a:cubicBezTo>
                      <a:pt x="15" y="315"/>
                      <a:pt x="9" y="320"/>
                      <a:pt x="4" y="324"/>
                    </a:cubicBezTo>
                    <a:cubicBezTo>
                      <a:pt x="2" y="330"/>
                      <a:pt x="0" y="336"/>
                      <a:pt x="8" y="336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61" name="Freeform 166"/>
              <p:cNvSpPr>
                <a:spLocks noChangeAspect="1"/>
              </p:cNvSpPr>
              <p:nvPr/>
            </p:nvSpPr>
            <p:spPr bwMode="auto">
              <a:xfrm>
                <a:off x="2303" y="3107"/>
                <a:ext cx="681" cy="439"/>
              </a:xfrm>
              <a:custGeom>
                <a:avLst/>
                <a:gdLst>
                  <a:gd name="T0" fmla="*/ 3 w 814"/>
                  <a:gd name="T1" fmla="*/ 2 h 529"/>
                  <a:gd name="T2" fmla="*/ 3 w 814"/>
                  <a:gd name="T3" fmla="*/ 2 h 529"/>
                  <a:gd name="T4" fmla="*/ 3 w 814"/>
                  <a:gd name="T5" fmla="*/ 2 h 529"/>
                  <a:gd name="T6" fmla="*/ 3 w 814"/>
                  <a:gd name="T7" fmla="*/ 2 h 529"/>
                  <a:gd name="T8" fmla="*/ 3 w 814"/>
                  <a:gd name="T9" fmla="*/ 2 h 529"/>
                  <a:gd name="T10" fmla="*/ 3 w 814"/>
                  <a:gd name="T11" fmla="*/ 2 h 529"/>
                  <a:gd name="T12" fmla="*/ 3 w 814"/>
                  <a:gd name="T13" fmla="*/ 2 h 529"/>
                  <a:gd name="T14" fmla="*/ 3 w 814"/>
                  <a:gd name="T15" fmla="*/ 2 h 529"/>
                  <a:gd name="T16" fmla="*/ 3 w 814"/>
                  <a:gd name="T17" fmla="*/ 2 h 529"/>
                  <a:gd name="T18" fmla="*/ 3 w 814"/>
                  <a:gd name="T19" fmla="*/ 2 h 529"/>
                  <a:gd name="T20" fmla="*/ 3 w 814"/>
                  <a:gd name="T21" fmla="*/ 2 h 529"/>
                  <a:gd name="T22" fmla="*/ 3 w 814"/>
                  <a:gd name="T23" fmla="*/ 2 h 529"/>
                  <a:gd name="T24" fmla="*/ 3 w 814"/>
                  <a:gd name="T25" fmla="*/ 2 h 529"/>
                  <a:gd name="T26" fmla="*/ 3 w 814"/>
                  <a:gd name="T27" fmla="*/ 2 h 529"/>
                  <a:gd name="T28" fmla="*/ 3 w 814"/>
                  <a:gd name="T29" fmla="*/ 2 h 529"/>
                  <a:gd name="T30" fmla="*/ 3 w 814"/>
                  <a:gd name="T31" fmla="*/ 2 h 529"/>
                  <a:gd name="T32" fmla="*/ 3 w 814"/>
                  <a:gd name="T33" fmla="*/ 2 h 529"/>
                  <a:gd name="T34" fmla="*/ 3 w 814"/>
                  <a:gd name="T35" fmla="*/ 2 h 529"/>
                  <a:gd name="T36" fmla="*/ 3 w 814"/>
                  <a:gd name="T37" fmla="*/ 2 h 529"/>
                  <a:gd name="T38" fmla="*/ 3 w 814"/>
                  <a:gd name="T39" fmla="*/ 2 h 529"/>
                  <a:gd name="T40" fmla="*/ 3 w 814"/>
                  <a:gd name="T41" fmla="*/ 2 h 529"/>
                  <a:gd name="T42" fmla="*/ 3 w 814"/>
                  <a:gd name="T43" fmla="*/ 2 h 529"/>
                  <a:gd name="T44" fmla="*/ 3 w 814"/>
                  <a:gd name="T45" fmla="*/ 2 h 529"/>
                  <a:gd name="T46" fmla="*/ 3 w 814"/>
                  <a:gd name="T47" fmla="*/ 2 h 529"/>
                  <a:gd name="T48" fmla="*/ 3 w 814"/>
                  <a:gd name="T49" fmla="*/ 2 h 529"/>
                  <a:gd name="T50" fmla="*/ 3 w 814"/>
                  <a:gd name="T51" fmla="*/ 2 h 529"/>
                  <a:gd name="T52" fmla="*/ 3 w 814"/>
                  <a:gd name="T53" fmla="*/ 2 h 529"/>
                  <a:gd name="T54" fmla="*/ 3 w 814"/>
                  <a:gd name="T55" fmla="*/ 2 h 529"/>
                  <a:gd name="T56" fmla="*/ 3 w 814"/>
                  <a:gd name="T57" fmla="*/ 2 h 529"/>
                  <a:gd name="T58" fmla="*/ 3 w 814"/>
                  <a:gd name="T59" fmla="*/ 2 h 529"/>
                  <a:gd name="T60" fmla="*/ 3 w 814"/>
                  <a:gd name="T61" fmla="*/ 2 h 529"/>
                  <a:gd name="T62" fmla="*/ 3 w 814"/>
                  <a:gd name="T63" fmla="*/ 2 h 529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814"/>
                  <a:gd name="T97" fmla="*/ 0 h 529"/>
                  <a:gd name="T98" fmla="*/ 814 w 814"/>
                  <a:gd name="T99" fmla="*/ 529 h 529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814" h="529">
                    <a:moveTo>
                      <a:pt x="14" y="30"/>
                    </a:moveTo>
                    <a:cubicBezTo>
                      <a:pt x="13" y="39"/>
                      <a:pt x="13" y="51"/>
                      <a:pt x="5" y="56"/>
                    </a:cubicBezTo>
                    <a:cubicBezTo>
                      <a:pt x="0" y="66"/>
                      <a:pt x="1" y="75"/>
                      <a:pt x="10" y="80"/>
                    </a:cubicBezTo>
                    <a:cubicBezTo>
                      <a:pt x="11" y="86"/>
                      <a:pt x="13" y="93"/>
                      <a:pt x="16" y="99"/>
                    </a:cubicBezTo>
                    <a:cubicBezTo>
                      <a:pt x="17" y="105"/>
                      <a:pt x="20" y="108"/>
                      <a:pt x="22" y="113"/>
                    </a:cubicBezTo>
                    <a:cubicBezTo>
                      <a:pt x="23" y="125"/>
                      <a:pt x="24" y="134"/>
                      <a:pt x="31" y="144"/>
                    </a:cubicBezTo>
                    <a:cubicBezTo>
                      <a:pt x="33" y="153"/>
                      <a:pt x="38" y="161"/>
                      <a:pt x="43" y="168"/>
                    </a:cubicBezTo>
                    <a:cubicBezTo>
                      <a:pt x="45" y="177"/>
                      <a:pt x="49" y="184"/>
                      <a:pt x="56" y="189"/>
                    </a:cubicBezTo>
                    <a:cubicBezTo>
                      <a:pt x="60" y="195"/>
                      <a:pt x="64" y="201"/>
                      <a:pt x="67" y="207"/>
                    </a:cubicBezTo>
                    <a:cubicBezTo>
                      <a:pt x="70" y="228"/>
                      <a:pt x="67" y="257"/>
                      <a:pt x="76" y="276"/>
                    </a:cubicBezTo>
                    <a:cubicBezTo>
                      <a:pt x="78" y="287"/>
                      <a:pt x="77" y="298"/>
                      <a:pt x="79" y="308"/>
                    </a:cubicBezTo>
                    <a:cubicBezTo>
                      <a:pt x="82" y="325"/>
                      <a:pt x="106" y="343"/>
                      <a:pt x="122" y="345"/>
                    </a:cubicBezTo>
                    <a:cubicBezTo>
                      <a:pt x="140" y="351"/>
                      <a:pt x="163" y="350"/>
                      <a:pt x="182" y="353"/>
                    </a:cubicBezTo>
                    <a:cubicBezTo>
                      <a:pt x="282" y="351"/>
                      <a:pt x="272" y="356"/>
                      <a:pt x="326" y="347"/>
                    </a:cubicBezTo>
                    <a:cubicBezTo>
                      <a:pt x="343" y="348"/>
                      <a:pt x="349" y="358"/>
                      <a:pt x="364" y="365"/>
                    </a:cubicBezTo>
                    <a:cubicBezTo>
                      <a:pt x="369" y="367"/>
                      <a:pt x="379" y="375"/>
                      <a:pt x="379" y="375"/>
                    </a:cubicBezTo>
                    <a:cubicBezTo>
                      <a:pt x="386" y="386"/>
                      <a:pt x="401" y="401"/>
                      <a:pt x="412" y="408"/>
                    </a:cubicBezTo>
                    <a:cubicBezTo>
                      <a:pt x="417" y="416"/>
                      <a:pt x="424" y="424"/>
                      <a:pt x="430" y="432"/>
                    </a:cubicBezTo>
                    <a:cubicBezTo>
                      <a:pt x="433" y="445"/>
                      <a:pt x="443" y="453"/>
                      <a:pt x="452" y="462"/>
                    </a:cubicBezTo>
                    <a:cubicBezTo>
                      <a:pt x="457" y="474"/>
                      <a:pt x="462" y="479"/>
                      <a:pt x="475" y="480"/>
                    </a:cubicBezTo>
                    <a:cubicBezTo>
                      <a:pt x="487" y="486"/>
                      <a:pt x="481" y="484"/>
                      <a:pt x="490" y="486"/>
                    </a:cubicBezTo>
                    <a:cubicBezTo>
                      <a:pt x="497" y="498"/>
                      <a:pt x="513" y="505"/>
                      <a:pt x="526" y="507"/>
                    </a:cubicBezTo>
                    <a:cubicBezTo>
                      <a:pt x="534" y="511"/>
                      <a:pt x="542" y="515"/>
                      <a:pt x="550" y="518"/>
                    </a:cubicBezTo>
                    <a:cubicBezTo>
                      <a:pt x="555" y="523"/>
                      <a:pt x="561" y="527"/>
                      <a:pt x="568" y="528"/>
                    </a:cubicBezTo>
                    <a:cubicBezTo>
                      <a:pt x="631" y="527"/>
                      <a:pt x="602" y="529"/>
                      <a:pt x="628" y="524"/>
                    </a:cubicBezTo>
                    <a:cubicBezTo>
                      <a:pt x="637" y="517"/>
                      <a:pt x="643" y="507"/>
                      <a:pt x="652" y="500"/>
                    </a:cubicBezTo>
                    <a:cubicBezTo>
                      <a:pt x="653" y="460"/>
                      <a:pt x="654" y="477"/>
                      <a:pt x="667" y="452"/>
                    </a:cubicBezTo>
                    <a:cubicBezTo>
                      <a:pt x="674" y="420"/>
                      <a:pt x="659" y="385"/>
                      <a:pt x="676" y="357"/>
                    </a:cubicBezTo>
                    <a:cubicBezTo>
                      <a:pt x="678" y="344"/>
                      <a:pt x="681" y="337"/>
                      <a:pt x="694" y="335"/>
                    </a:cubicBezTo>
                    <a:cubicBezTo>
                      <a:pt x="706" y="329"/>
                      <a:pt x="719" y="333"/>
                      <a:pt x="733" y="333"/>
                    </a:cubicBezTo>
                    <a:cubicBezTo>
                      <a:pt x="773" y="338"/>
                      <a:pt x="748" y="336"/>
                      <a:pt x="808" y="335"/>
                    </a:cubicBezTo>
                    <a:cubicBezTo>
                      <a:pt x="814" y="325"/>
                      <a:pt x="797" y="308"/>
                      <a:pt x="791" y="299"/>
                    </a:cubicBezTo>
                    <a:cubicBezTo>
                      <a:pt x="790" y="293"/>
                      <a:pt x="779" y="282"/>
                      <a:pt x="773" y="281"/>
                    </a:cubicBezTo>
                    <a:cubicBezTo>
                      <a:pt x="768" y="275"/>
                      <a:pt x="763" y="271"/>
                      <a:pt x="755" y="269"/>
                    </a:cubicBezTo>
                    <a:cubicBezTo>
                      <a:pt x="750" y="265"/>
                      <a:pt x="750" y="261"/>
                      <a:pt x="743" y="260"/>
                    </a:cubicBezTo>
                    <a:cubicBezTo>
                      <a:pt x="738" y="257"/>
                      <a:pt x="734" y="255"/>
                      <a:pt x="728" y="254"/>
                    </a:cubicBezTo>
                    <a:cubicBezTo>
                      <a:pt x="719" y="249"/>
                      <a:pt x="709" y="241"/>
                      <a:pt x="700" y="236"/>
                    </a:cubicBezTo>
                    <a:cubicBezTo>
                      <a:pt x="692" y="226"/>
                      <a:pt x="674" y="217"/>
                      <a:pt x="662" y="215"/>
                    </a:cubicBezTo>
                    <a:cubicBezTo>
                      <a:pt x="656" y="210"/>
                      <a:pt x="650" y="206"/>
                      <a:pt x="644" y="201"/>
                    </a:cubicBezTo>
                    <a:cubicBezTo>
                      <a:pt x="640" y="197"/>
                      <a:pt x="629" y="182"/>
                      <a:pt x="629" y="182"/>
                    </a:cubicBezTo>
                    <a:cubicBezTo>
                      <a:pt x="623" y="172"/>
                      <a:pt x="623" y="173"/>
                      <a:pt x="613" y="165"/>
                    </a:cubicBezTo>
                    <a:cubicBezTo>
                      <a:pt x="611" y="160"/>
                      <a:pt x="608" y="156"/>
                      <a:pt x="605" y="152"/>
                    </a:cubicBezTo>
                    <a:cubicBezTo>
                      <a:pt x="604" y="146"/>
                      <a:pt x="601" y="143"/>
                      <a:pt x="599" y="138"/>
                    </a:cubicBezTo>
                    <a:cubicBezTo>
                      <a:pt x="598" y="130"/>
                      <a:pt x="596" y="120"/>
                      <a:pt x="593" y="113"/>
                    </a:cubicBezTo>
                    <a:cubicBezTo>
                      <a:pt x="581" y="106"/>
                      <a:pt x="584" y="92"/>
                      <a:pt x="577" y="81"/>
                    </a:cubicBezTo>
                    <a:cubicBezTo>
                      <a:pt x="574" y="64"/>
                      <a:pt x="569" y="68"/>
                      <a:pt x="553" y="65"/>
                    </a:cubicBezTo>
                    <a:cubicBezTo>
                      <a:pt x="543" y="60"/>
                      <a:pt x="540" y="59"/>
                      <a:pt x="529" y="60"/>
                    </a:cubicBezTo>
                    <a:cubicBezTo>
                      <a:pt x="524" y="62"/>
                      <a:pt x="521" y="65"/>
                      <a:pt x="515" y="66"/>
                    </a:cubicBezTo>
                    <a:cubicBezTo>
                      <a:pt x="510" y="70"/>
                      <a:pt x="507" y="73"/>
                      <a:pt x="503" y="77"/>
                    </a:cubicBezTo>
                    <a:cubicBezTo>
                      <a:pt x="498" y="84"/>
                      <a:pt x="489" y="106"/>
                      <a:pt x="482" y="110"/>
                    </a:cubicBezTo>
                    <a:cubicBezTo>
                      <a:pt x="474" y="109"/>
                      <a:pt x="466" y="103"/>
                      <a:pt x="458" y="102"/>
                    </a:cubicBezTo>
                    <a:cubicBezTo>
                      <a:pt x="447" y="96"/>
                      <a:pt x="437" y="85"/>
                      <a:pt x="425" y="83"/>
                    </a:cubicBezTo>
                    <a:cubicBezTo>
                      <a:pt x="418" y="78"/>
                      <a:pt x="410" y="72"/>
                      <a:pt x="401" y="71"/>
                    </a:cubicBezTo>
                    <a:cubicBezTo>
                      <a:pt x="394" y="65"/>
                      <a:pt x="389" y="57"/>
                      <a:pt x="380" y="54"/>
                    </a:cubicBezTo>
                    <a:cubicBezTo>
                      <a:pt x="366" y="40"/>
                      <a:pt x="356" y="17"/>
                      <a:pt x="335" y="14"/>
                    </a:cubicBezTo>
                    <a:cubicBezTo>
                      <a:pt x="330" y="10"/>
                      <a:pt x="323" y="6"/>
                      <a:pt x="317" y="5"/>
                    </a:cubicBezTo>
                    <a:cubicBezTo>
                      <a:pt x="309" y="1"/>
                      <a:pt x="301" y="1"/>
                      <a:pt x="292" y="0"/>
                    </a:cubicBezTo>
                    <a:cubicBezTo>
                      <a:pt x="279" y="1"/>
                      <a:pt x="271" y="4"/>
                      <a:pt x="260" y="6"/>
                    </a:cubicBezTo>
                    <a:cubicBezTo>
                      <a:pt x="244" y="14"/>
                      <a:pt x="236" y="26"/>
                      <a:pt x="211" y="27"/>
                    </a:cubicBezTo>
                    <a:cubicBezTo>
                      <a:pt x="205" y="30"/>
                      <a:pt x="198" y="32"/>
                      <a:pt x="191" y="33"/>
                    </a:cubicBezTo>
                    <a:cubicBezTo>
                      <a:pt x="176" y="41"/>
                      <a:pt x="155" y="32"/>
                      <a:pt x="133" y="41"/>
                    </a:cubicBezTo>
                    <a:cubicBezTo>
                      <a:pt x="107" y="36"/>
                      <a:pt x="95" y="33"/>
                      <a:pt x="56" y="29"/>
                    </a:cubicBezTo>
                    <a:cubicBezTo>
                      <a:pt x="51" y="25"/>
                      <a:pt x="47" y="24"/>
                      <a:pt x="41" y="23"/>
                    </a:cubicBezTo>
                    <a:cubicBezTo>
                      <a:pt x="33" y="19"/>
                      <a:pt x="29" y="20"/>
                      <a:pt x="20" y="21"/>
                    </a:cubicBezTo>
                    <a:cubicBezTo>
                      <a:pt x="18" y="23"/>
                      <a:pt x="11" y="27"/>
                      <a:pt x="14" y="30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62" name="Freeform 167"/>
              <p:cNvSpPr>
                <a:spLocks noChangeAspect="1"/>
              </p:cNvSpPr>
              <p:nvPr/>
            </p:nvSpPr>
            <p:spPr bwMode="auto">
              <a:xfrm>
                <a:off x="3010" y="3352"/>
                <a:ext cx="526" cy="295"/>
              </a:xfrm>
              <a:custGeom>
                <a:avLst/>
                <a:gdLst>
                  <a:gd name="T0" fmla="*/ 3 w 630"/>
                  <a:gd name="T1" fmla="*/ 2 h 357"/>
                  <a:gd name="T2" fmla="*/ 0 w 630"/>
                  <a:gd name="T3" fmla="*/ 2 h 357"/>
                  <a:gd name="T4" fmla="*/ 3 w 630"/>
                  <a:gd name="T5" fmla="*/ 2 h 357"/>
                  <a:gd name="T6" fmla="*/ 3 w 630"/>
                  <a:gd name="T7" fmla="*/ 2 h 357"/>
                  <a:gd name="T8" fmla="*/ 3 w 630"/>
                  <a:gd name="T9" fmla="*/ 2 h 357"/>
                  <a:gd name="T10" fmla="*/ 3 w 630"/>
                  <a:gd name="T11" fmla="*/ 2 h 357"/>
                  <a:gd name="T12" fmla="*/ 3 w 630"/>
                  <a:gd name="T13" fmla="*/ 2 h 357"/>
                  <a:gd name="T14" fmla="*/ 3 w 630"/>
                  <a:gd name="T15" fmla="*/ 2 h 357"/>
                  <a:gd name="T16" fmla="*/ 3 w 630"/>
                  <a:gd name="T17" fmla="*/ 2 h 357"/>
                  <a:gd name="T18" fmla="*/ 3 w 630"/>
                  <a:gd name="T19" fmla="*/ 2 h 357"/>
                  <a:gd name="T20" fmla="*/ 3 w 630"/>
                  <a:gd name="T21" fmla="*/ 2 h 357"/>
                  <a:gd name="T22" fmla="*/ 3 w 630"/>
                  <a:gd name="T23" fmla="*/ 2 h 357"/>
                  <a:gd name="T24" fmla="*/ 3 w 630"/>
                  <a:gd name="T25" fmla="*/ 2 h 357"/>
                  <a:gd name="T26" fmla="*/ 3 w 630"/>
                  <a:gd name="T27" fmla="*/ 2 h 357"/>
                  <a:gd name="T28" fmla="*/ 3 w 630"/>
                  <a:gd name="T29" fmla="*/ 2 h 357"/>
                  <a:gd name="T30" fmla="*/ 3 w 630"/>
                  <a:gd name="T31" fmla="*/ 2 h 357"/>
                  <a:gd name="T32" fmla="*/ 3 w 630"/>
                  <a:gd name="T33" fmla="*/ 2 h 357"/>
                  <a:gd name="T34" fmla="*/ 3 w 630"/>
                  <a:gd name="T35" fmla="*/ 2 h 357"/>
                  <a:gd name="T36" fmla="*/ 3 w 630"/>
                  <a:gd name="T37" fmla="*/ 2 h 357"/>
                  <a:gd name="T38" fmla="*/ 3 w 630"/>
                  <a:gd name="T39" fmla="*/ 2 h 357"/>
                  <a:gd name="T40" fmla="*/ 3 w 630"/>
                  <a:gd name="T41" fmla="*/ 2 h 357"/>
                  <a:gd name="T42" fmla="*/ 3 w 630"/>
                  <a:gd name="T43" fmla="*/ 2 h 357"/>
                  <a:gd name="T44" fmla="*/ 3 w 630"/>
                  <a:gd name="T45" fmla="*/ 2 h 357"/>
                  <a:gd name="T46" fmla="*/ 3 w 630"/>
                  <a:gd name="T47" fmla="*/ 2 h 357"/>
                  <a:gd name="T48" fmla="*/ 3 w 630"/>
                  <a:gd name="T49" fmla="*/ 2 h 357"/>
                  <a:gd name="T50" fmla="*/ 3 w 630"/>
                  <a:gd name="T51" fmla="*/ 2 h 357"/>
                  <a:gd name="T52" fmla="*/ 3 w 630"/>
                  <a:gd name="T53" fmla="*/ 2 h 357"/>
                  <a:gd name="T54" fmla="*/ 3 w 630"/>
                  <a:gd name="T55" fmla="*/ 2 h 357"/>
                  <a:gd name="T56" fmla="*/ 3 w 630"/>
                  <a:gd name="T57" fmla="*/ 2 h 357"/>
                  <a:gd name="T58" fmla="*/ 3 w 630"/>
                  <a:gd name="T59" fmla="*/ 2 h 357"/>
                  <a:gd name="T60" fmla="*/ 3 w 630"/>
                  <a:gd name="T61" fmla="*/ 2 h 357"/>
                  <a:gd name="T62" fmla="*/ 3 w 630"/>
                  <a:gd name="T63" fmla="*/ 2 h 357"/>
                  <a:gd name="T64" fmla="*/ 3 w 630"/>
                  <a:gd name="T65" fmla="*/ 2 h 357"/>
                  <a:gd name="T66" fmla="*/ 3 w 630"/>
                  <a:gd name="T67" fmla="*/ 2 h 357"/>
                  <a:gd name="T68" fmla="*/ 3 w 630"/>
                  <a:gd name="T69" fmla="*/ 2 h 357"/>
                  <a:gd name="T70" fmla="*/ 3 w 630"/>
                  <a:gd name="T71" fmla="*/ 2 h 357"/>
                  <a:gd name="T72" fmla="*/ 3 w 630"/>
                  <a:gd name="T73" fmla="*/ 2 h 357"/>
                  <a:gd name="T74" fmla="*/ 3 w 630"/>
                  <a:gd name="T75" fmla="*/ 2 h 357"/>
                  <a:gd name="T76" fmla="*/ 3 w 630"/>
                  <a:gd name="T77" fmla="*/ 2 h 357"/>
                  <a:gd name="T78" fmla="*/ 3 w 630"/>
                  <a:gd name="T79" fmla="*/ 2 h 357"/>
                  <a:gd name="T80" fmla="*/ 3 w 630"/>
                  <a:gd name="T81" fmla="*/ 0 h 357"/>
                  <a:gd name="T82" fmla="*/ 3 w 630"/>
                  <a:gd name="T83" fmla="*/ 2 h 357"/>
                  <a:gd name="T84" fmla="*/ 3 w 630"/>
                  <a:gd name="T85" fmla="*/ 2 h 357"/>
                  <a:gd name="T86" fmla="*/ 3 w 630"/>
                  <a:gd name="T87" fmla="*/ 2 h 357"/>
                  <a:gd name="T88" fmla="*/ 3 w 630"/>
                  <a:gd name="T89" fmla="*/ 2 h 357"/>
                  <a:gd name="T90" fmla="*/ 3 w 630"/>
                  <a:gd name="T91" fmla="*/ 2 h 357"/>
                  <a:gd name="T92" fmla="*/ 3 w 630"/>
                  <a:gd name="T93" fmla="*/ 2 h 357"/>
                  <a:gd name="T94" fmla="*/ 3 w 630"/>
                  <a:gd name="T95" fmla="*/ 2 h 357"/>
                  <a:gd name="T96" fmla="*/ 3 w 630"/>
                  <a:gd name="T97" fmla="*/ 2 h 357"/>
                  <a:gd name="T98" fmla="*/ 3 w 630"/>
                  <a:gd name="T99" fmla="*/ 2 h 357"/>
                  <a:gd name="T100" fmla="*/ 3 w 630"/>
                  <a:gd name="T101" fmla="*/ 2 h 357"/>
                  <a:gd name="T102" fmla="*/ 3 w 630"/>
                  <a:gd name="T103" fmla="*/ 2 h 357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630"/>
                  <a:gd name="T157" fmla="*/ 0 h 357"/>
                  <a:gd name="T158" fmla="*/ 630 w 630"/>
                  <a:gd name="T159" fmla="*/ 357 h 357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630" h="357">
                    <a:moveTo>
                      <a:pt x="6" y="71"/>
                    </a:moveTo>
                    <a:cubicBezTo>
                      <a:pt x="5" y="77"/>
                      <a:pt x="3" y="80"/>
                      <a:pt x="0" y="86"/>
                    </a:cubicBezTo>
                    <a:cubicBezTo>
                      <a:pt x="4" y="104"/>
                      <a:pt x="9" y="122"/>
                      <a:pt x="29" y="126"/>
                    </a:cubicBezTo>
                    <a:cubicBezTo>
                      <a:pt x="35" y="130"/>
                      <a:pt x="41" y="134"/>
                      <a:pt x="47" y="138"/>
                    </a:cubicBezTo>
                    <a:cubicBezTo>
                      <a:pt x="51" y="143"/>
                      <a:pt x="55" y="145"/>
                      <a:pt x="60" y="149"/>
                    </a:cubicBezTo>
                    <a:cubicBezTo>
                      <a:pt x="65" y="159"/>
                      <a:pt x="73" y="164"/>
                      <a:pt x="83" y="170"/>
                    </a:cubicBezTo>
                    <a:cubicBezTo>
                      <a:pt x="89" y="178"/>
                      <a:pt x="96" y="183"/>
                      <a:pt x="101" y="191"/>
                    </a:cubicBezTo>
                    <a:cubicBezTo>
                      <a:pt x="99" y="206"/>
                      <a:pt x="100" y="208"/>
                      <a:pt x="90" y="216"/>
                    </a:cubicBezTo>
                    <a:cubicBezTo>
                      <a:pt x="83" y="228"/>
                      <a:pt x="99" y="250"/>
                      <a:pt x="110" y="257"/>
                    </a:cubicBezTo>
                    <a:cubicBezTo>
                      <a:pt x="126" y="253"/>
                      <a:pt x="129" y="254"/>
                      <a:pt x="150" y="255"/>
                    </a:cubicBezTo>
                    <a:cubicBezTo>
                      <a:pt x="165" y="256"/>
                      <a:pt x="177" y="255"/>
                      <a:pt x="189" y="264"/>
                    </a:cubicBezTo>
                    <a:cubicBezTo>
                      <a:pt x="194" y="272"/>
                      <a:pt x="186" y="291"/>
                      <a:pt x="201" y="293"/>
                    </a:cubicBezTo>
                    <a:cubicBezTo>
                      <a:pt x="210" y="294"/>
                      <a:pt x="218" y="294"/>
                      <a:pt x="227" y="294"/>
                    </a:cubicBezTo>
                    <a:cubicBezTo>
                      <a:pt x="236" y="301"/>
                      <a:pt x="244" y="310"/>
                      <a:pt x="255" y="312"/>
                    </a:cubicBezTo>
                    <a:cubicBezTo>
                      <a:pt x="266" y="316"/>
                      <a:pt x="258" y="314"/>
                      <a:pt x="279" y="317"/>
                    </a:cubicBezTo>
                    <a:cubicBezTo>
                      <a:pt x="281" y="317"/>
                      <a:pt x="285" y="318"/>
                      <a:pt x="285" y="318"/>
                    </a:cubicBezTo>
                    <a:cubicBezTo>
                      <a:pt x="294" y="321"/>
                      <a:pt x="302" y="323"/>
                      <a:pt x="311" y="324"/>
                    </a:cubicBezTo>
                    <a:cubicBezTo>
                      <a:pt x="324" y="328"/>
                      <a:pt x="332" y="327"/>
                      <a:pt x="347" y="326"/>
                    </a:cubicBezTo>
                    <a:cubicBezTo>
                      <a:pt x="359" y="320"/>
                      <a:pt x="362" y="321"/>
                      <a:pt x="377" y="323"/>
                    </a:cubicBezTo>
                    <a:cubicBezTo>
                      <a:pt x="385" y="327"/>
                      <a:pt x="395" y="334"/>
                      <a:pt x="404" y="336"/>
                    </a:cubicBezTo>
                    <a:cubicBezTo>
                      <a:pt x="421" y="345"/>
                      <a:pt x="461" y="342"/>
                      <a:pt x="476" y="342"/>
                    </a:cubicBezTo>
                    <a:cubicBezTo>
                      <a:pt x="484" y="346"/>
                      <a:pt x="493" y="348"/>
                      <a:pt x="501" y="350"/>
                    </a:cubicBezTo>
                    <a:cubicBezTo>
                      <a:pt x="520" y="347"/>
                      <a:pt x="538" y="348"/>
                      <a:pt x="557" y="351"/>
                    </a:cubicBezTo>
                    <a:cubicBezTo>
                      <a:pt x="568" y="357"/>
                      <a:pt x="577" y="350"/>
                      <a:pt x="587" y="345"/>
                    </a:cubicBezTo>
                    <a:cubicBezTo>
                      <a:pt x="596" y="333"/>
                      <a:pt x="581" y="355"/>
                      <a:pt x="591" y="329"/>
                    </a:cubicBezTo>
                    <a:cubicBezTo>
                      <a:pt x="594" y="320"/>
                      <a:pt x="609" y="324"/>
                      <a:pt x="618" y="323"/>
                    </a:cubicBezTo>
                    <a:cubicBezTo>
                      <a:pt x="630" y="318"/>
                      <a:pt x="620" y="308"/>
                      <a:pt x="614" y="302"/>
                    </a:cubicBezTo>
                    <a:cubicBezTo>
                      <a:pt x="609" y="290"/>
                      <a:pt x="611" y="281"/>
                      <a:pt x="612" y="267"/>
                    </a:cubicBezTo>
                    <a:cubicBezTo>
                      <a:pt x="613" y="261"/>
                      <a:pt x="615" y="249"/>
                      <a:pt x="615" y="249"/>
                    </a:cubicBezTo>
                    <a:cubicBezTo>
                      <a:pt x="614" y="213"/>
                      <a:pt x="612" y="217"/>
                      <a:pt x="594" y="194"/>
                    </a:cubicBezTo>
                    <a:cubicBezTo>
                      <a:pt x="592" y="186"/>
                      <a:pt x="588" y="178"/>
                      <a:pt x="581" y="173"/>
                    </a:cubicBezTo>
                    <a:cubicBezTo>
                      <a:pt x="574" y="161"/>
                      <a:pt x="560" y="159"/>
                      <a:pt x="551" y="150"/>
                    </a:cubicBezTo>
                    <a:cubicBezTo>
                      <a:pt x="543" y="142"/>
                      <a:pt x="542" y="133"/>
                      <a:pt x="531" y="126"/>
                    </a:cubicBezTo>
                    <a:cubicBezTo>
                      <a:pt x="527" y="120"/>
                      <a:pt x="522" y="115"/>
                      <a:pt x="516" y="111"/>
                    </a:cubicBezTo>
                    <a:cubicBezTo>
                      <a:pt x="512" y="103"/>
                      <a:pt x="512" y="91"/>
                      <a:pt x="501" y="89"/>
                    </a:cubicBezTo>
                    <a:cubicBezTo>
                      <a:pt x="495" y="80"/>
                      <a:pt x="486" y="74"/>
                      <a:pt x="477" y="68"/>
                    </a:cubicBezTo>
                    <a:cubicBezTo>
                      <a:pt x="472" y="62"/>
                      <a:pt x="463" y="54"/>
                      <a:pt x="456" y="50"/>
                    </a:cubicBezTo>
                    <a:cubicBezTo>
                      <a:pt x="449" y="39"/>
                      <a:pt x="436" y="29"/>
                      <a:pt x="423" y="26"/>
                    </a:cubicBezTo>
                    <a:cubicBezTo>
                      <a:pt x="418" y="20"/>
                      <a:pt x="405" y="13"/>
                      <a:pt x="396" y="11"/>
                    </a:cubicBezTo>
                    <a:cubicBezTo>
                      <a:pt x="391" y="8"/>
                      <a:pt x="387" y="6"/>
                      <a:pt x="381" y="5"/>
                    </a:cubicBezTo>
                    <a:cubicBezTo>
                      <a:pt x="376" y="2"/>
                      <a:pt x="370" y="3"/>
                      <a:pt x="365" y="0"/>
                    </a:cubicBezTo>
                    <a:cubicBezTo>
                      <a:pt x="340" y="2"/>
                      <a:pt x="317" y="4"/>
                      <a:pt x="291" y="5"/>
                    </a:cubicBezTo>
                    <a:cubicBezTo>
                      <a:pt x="285" y="6"/>
                      <a:pt x="279" y="8"/>
                      <a:pt x="273" y="9"/>
                    </a:cubicBezTo>
                    <a:cubicBezTo>
                      <a:pt x="265" y="13"/>
                      <a:pt x="257" y="17"/>
                      <a:pt x="249" y="18"/>
                    </a:cubicBezTo>
                    <a:cubicBezTo>
                      <a:pt x="244" y="22"/>
                      <a:pt x="237" y="26"/>
                      <a:pt x="231" y="27"/>
                    </a:cubicBezTo>
                    <a:cubicBezTo>
                      <a:pt x="225" y="30"/>
                      <a:pt x="219" y="32"/>
                      <a:pt x="213" y="33"/>
                    </a:cubicBezTo>
                    <a:cubicBezTo>
                      <a:pt x="207" y="36"/>
                      <a:pt x="201" y="38"/>
                      <a:pt x="195" y="39"/>
                    </a:cubicBezTo>
                    <a:cubicBezTo>
                      <a:pt x="176" y="48"/>
                      <a:pt x="156" y="51"/>
                      <a:pt x="135" y="53"/>
                    </a:cubicBezTo>
                    <a:cubicBezTo>
                      <a:pt x="123" y="54"/>
                      <a:pt x="98" y="56"/>
                      <a:pt x="98" y="56"/>
                    </a:cubicBezTo>
                    <a:cubicBezTo>
                      <a:pt x="92" y="57"/>
                      <a:pt x="86" y="59"/>
                      <a:pt x="80" y="60"/>
                    </a:cubicBezTo>
                    <a:cubicBezTo>
                      <a:pt x="56" y="59"/>
                      <a:pt x="32" y="55"/>
                      <a:pt x="9" y="60"/>
                    </a:cubicBezTo>
                    <a:cubicBezTo>
                      <a:pt x="6" y="65"/>
                      <a:pt x="1" y="68"/>
                      <a:pt x="6" y="7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63" name="Freeform 168"/>
              <p:cNvSpPr>
                <a:spLocks noChangeAspect="1"/>
              </p:cNvSpPr>
              <p:nvPr/>
            </p:nvSpPr>
            <p:spPr bwMode="auto">
              <a:xfrm>
                <a:off x="3645" y="3008"/>
                <a:ext cx="699" cy="522"/>
              </a:xfrm>
              <a:custGeom>
                <a:avLst/>
                <a:gdLst>
                  <a:gd name="T0" fmla="*/ 3 w 838"/>
                  <a:gd name="T1" fmla="*/ 2 h 628"/>
                  <a:gd name="T2" fmla="*/ 3 w 838"/>
                  <a:gd name="T3" fmla="*/ 2 h 628"/>
                  <a:gd name="T4" fmla="*/ 3 w 838"/>
                  <a:gd name="T5" fmla="*/ 2 h 628"/>
                  <a:gd name="T6" fmla="*/ 3 w 838"/>
                  <a:gd name="T7" fmla="*/ 2 h 628"/>
                  <a:gd name="T8" fmla="*/ 3 w 838"/>
                  <a:gd name="T9" fmla="*/ 2 h 628"/>
                  <a:gd name="T10" fmla="*/ 3 w 838"/>
                  <a:gd name="T11" fmla="*/ 2 h 628"/>
                  <a:gd name="T12" fmla="*/ 3 w 838"/>
                  <a:gd name="T13" fmla="*/ 2 h 628"/>
                  <a:gd name="T14" fmla="*/ 3 w 838"/>
                  <a:gd name="T15" fmla="*/ 2 h 628"/>
                  <a:gd name="T16" fmla="*/ 3 w 838"/>
                  <a:gd name="T17" fmla="*/ 2 h 628"/>
                  <a:gd name="T18" fmla="*/ 3 w 838"/>
                  <a:gd name="T19" fmla="*/ 2 h 628"/>
                  <a:gd name="T20" fmla="*/ 3 w 838"/>
                  <a:gd name="T21" fmla="*/ 2 h 628"/>
                  <a:gd name="T22" fmla="*/ 3 w 838"/>
                  <a:gd name="T23" fmla="*/ 2 h 628"/>
                  <a:gd name="T24" fmla="*/ 3 w 838"/>
                  <a:gd name="T25" fmla="*/ 2 h 628"/>
                  <a:gd name="T26" fmla="*/ 3 w 838"/>
                  <a:gd name="T27" fmla="*/ 2 h 628"/>
                  <a:gd name="T28" fmla="*/ 3 w 838"/>
                  <a:gd name="T29" fmla="*/ 2 h 628"/>
                  <a:gd name="T30" fmla="*/ 3 w 838"/>
                  <a:gd name="T31" fmla="*/ 2 h 628"/>
                  <a:gd name="T32" fmla="*/ 3 w 838"/>
                  <a:gd name="T33" fmla="*/ 2 h 628"/>
                  <a:gd name="T34" fmla="*/ 3 w 838"/>
                  <a:gd name="T35" fmla="*/ 2 h 628"/>
                  <a:gd name="T36" fmla="*/ 3 w 838"/>
                  <a:gd name="T37" fmla="*/ 2 h 628"/>
                  <a:gd name="T38" fmla="*/ 3 w 838"/>
                  <a:gd name="T39" fmla="*/ 2 h 628"/>
                  <a:gd name="T40" fmla="*/ 3 w 838"/>
                  <a:gd name="T41" fmla="*/ 2 h 628"/>
                  <a:gd name="T42" fmla="*/ 3 w 838"/>
                  <a:gd name="T43" fmla="*/ 2 h 628"/>
                  <a:gd name="T44" fmla="*/ 3 w 838"/>
                  <a:gd name="T45" fmla="*/ 2 h 628"/>
                  <a:gd name="T46" fmla="*/ 3 w 838"/>
                  <a:gd name="T47" fmla="*/ 2 h 628"/>
                  <a:gd name="T48" fmla="*/ 3 w 838"/>
                  <a:gd name="T49" fmla="*/ 2 h 628"/>
                  <a:gd name="T50" fmla="*/ 3 w 838"/>
                  <a:gd name="T51" fmla="*/ 2 h 628"/>
                  <a:gd name="T52" fmla="*/ 3 w 838"/>
                  <a:gd name="T53" fmla="*/ 2 h 628"/>
                  <a:gd name="T54" fmla="*/ 3 w 838"/>
                  <a:gd name="T55" fmla="*/ 2 h 628"/>
                  <a:gd name="T56" fmla="*/ 3 w 838"/>
                  <a:gd name="T57" fmla="*/ 2 h 628"/>
                  <a:gd name="T58" fmla="*/ 3 w 838"/>
                  <a:gd name="T59" fmla="*/ 2 h 628"/>
                  <a:gd name="T60" fmla="*/ 3 w 838"/>
                  <a:gd name="T61" fmla="*/ 2 h 628"/>
                  <a:gd name="T62" fmla="*/ 3 w 838"/>
                  <a:gd name="T63" fmla="*/ 2 h 628"/>
                  <a:gd name="T64" fmla="*/ 3 w 838"/>
                  <a:gd name="T65" fmla="*/ 2 h 628"/>
                  <a:gd name="T66" fmla="*/ 3 w 838"/>
                  <a:gd name="T67" fmla="*/ 2 h 628"/>
                  <a:gd name="T68" fmla="*/ 3 w 838"/>
                  <a:gd name="T69" fmla="*/ 2 h 628"/>
                  <a:gd name="T70" fmla="*/ 3 w 838"/>
                  <a:gd name="T71" fmla="*/ 2 h 628"/>
                  <a:gd name="T72" fmla="*/ 3 w 838"/>
                  <a:gd name="T73" fmla="*/ 2 h 628"/>
                  <a:gd name="T74" fmla="*/ 3 w 838"/>
                  <a:gd name="T75" fmla="*/ 2 h 628"/>
                  <a:gd name="T76" fmla="*/ 3 w 838"/>
                  <a:gd name="T77" fmla="*/ 2 h 628"/>
                  <a:gd name="T78" fmla="*/ 3 w 838"/>
                  <a:gd name="T79" fmla="*/ 2 h 628"/>
                  <a:gd name="T80" fmla="*/ 3 w 838"/>
                  <a:gd name="T81" fmla="*/ 2 h 628"/>
                  <a:gd name="T82" fmla="*/ 3 w 838"/>
                  <a:gd name="T83" fmla="*/ 2 h 628"/>
                  <a:gd name="T84" fmla="*/ 3 w 838"/>
                  <a:gd name="T85" fmla="*/ 2 h 62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838"/>
                  <a:gd name="T130" fmla="*/ 0 h 628"/>
                  <a:gd name="T131" fmla="*/ 838 w 838"/>
                  <a:gd name="T132" fmla="*/ 628 h 62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838" h="628">
                    <a:moveTo>
                      <a:pt x="564" y="23"/>
                    </a:moveTo>
                    <a:cubicBezTo>
                      <a:pt x="572" y="17"/>
                      <a:pt x="581" y="15"/>
                      <a:pt x="591" y="13"/>
                    </a:cubicBezTo>
                    <a:cubicBezTo>
                      <a:pt x="597" y="10"/>
                      <a:pt x="603" y="8"/>
                      <a:pt x="609" y="7"/>
                    </a:cubicBezTo>
                    <a:cubicBezTo>
                      <a:pt x="623" y="0"/>
                      <a:pt x="639" y="5"/>
                      <a:pt x="654" y="8"/>
                    </a:cubicBezTo>
                    <a:cubicBezTo>
                      <a:pt x="658" y="10"/>
                      <a:pt x="663" y="11"/>
                      <a:pt x="667" y="13"/>
                    </a:cubicBezTo>
                    <a:cubicBezTo>
                      <a:pt x="674" y="23"/>
                      <a:pt x="685" y="33"/>
                      <a:pt x="696" y="40"/>
                    </a:cubicBezTo>
                    <a:cubicBezTo>
                      <a:pt x="697" y="47"/>
                      <a:pt x="698" y="49"/>
                      <a:pt x="703" y="53"/>
                    </a:cubicBezTo>
                    <a:cubicBezTo>
                      <a:pt x="706" y="60"/>
                      <a:pt x="719" y="73"/>
                      <a:pt x="726" y="77"/>
                    </a:cubicBezTo>
                    <a:cubicBezTo>
                      <a:pt x="732" y="87"/>
                      <a:pt x="740" y="95"/>
                      <a:pt x="750" y="101"/>
                    </a:cubicBezTo>
                    <a:cubicBezTo>
                      <a:pt x="760" y="114"/>
                      <a:pt x="774" y="117"/>
                      <a:pt x="786" y="127"/>
                    </a:cubicBezTo>
                    <a:cubicBezTo>
                      <a:pt x="793" y="133"/>
                      <a:pt x="797" y="139"/>
                      <a:pt x="804" y="143"/>
                    </a:cubicBezTo>
                    <a:cubicBezTo>
                      <a:pt x="809" y="151"/>
                      <a:pt x="810" y="162"/>
                      <a:pt x="816" y="169"/>
                    </a:cubicBezTo>
                    <a:cubicBezTo>
                      <a:pt x="822" y="176"/>
                      <a:pt x="828" y="181"/>
                      <a:pt x="831" y="190"/>
                    </a:cubicBezTo>
                    <a:cubicBezTo>
                      <a:pt x="832" y="197"/>
                      <a:pt x="835" y="199"/>
                      <a:pt x="838" y="205"/>
                    </a:cubicBezTo>
                    <a:cubicBezTo>
                      <a:pt x="837" y="213"/>
                      <a:pt x="833" y="214"/>
                      <a:pt x="829" y="220"/>
                    </a:cubicBezTo>
                    <a:cubicBezTo>
                      <a:pt x="827" y="233"/>
                      <a:pt x="822" y="242"/>
                      <a:pt x="808" y="245"/>
                    </a:cubicBezTo>
                    <a:cubicBezTo>
                      <a:pt x="782" y="258"/>
                      <a:pt x="774" y="256"/>
                      <a:pt x="736" y="257"/>
                    </a:cubicBezTo>
                    <a:cubicBezTo>
                      <a:pt x="730" y="260"/>
                      <a:pt x="724" y="262"/>
                      <a:pt x="718" y="266"/>
                    </a:cubicBezTo>
                    <a:cubicBezTo>
                      <a:pt x="710" y="277"/>
                      <a:pt x="701" y="286"/>
                      <a:pt x="694" y="298"/>
                    </a:cubicBezTo>
                    <a:cubicBezTo>
                      <a:pt x="697" y="316"/>
                      <a:pt x="698" y="315"/>
                      <a:pt x="705" y="329"/>
                    </a:cubicBezTo>
                    <a:cubicBezTo>
                      <a:pt x="707" y="341"/>
                      <a:pt x="699" y="345"/>
                      <a:pt x="691" y="352"/>
                    </a:cubicBezTo>
                    <a:cubicBezTo>
                      <a:pt x="687" y="356"/>
                      <a:pt x="678" y="362"/>
                      <a:pt x="678" y="362"/>
                    </a:cubicBezTo>
                    <a:cubicBezTo>
                      <a:pt x="673" y="370"/>
                      <a:pt x="671" y="378"/>
                      <a:pt x="661" y="380"/>
                    </a:cubicBezTo>
                    <a:cubicBezTo>
                      <a:pt x="655" y="383"/>
                      <a:pt x="647" y="385"/>
                      <a:pt x="640" y="386"/>
                    </a:cubicBezTo>
                    <a:cubicBezTo>
                      <a:pt x="634" y="391"/>
                      <a:pt x="624" y="396"/>
                      <a:pt x="616" y="398"/>
                    </a:cubicBezTo>
                    <a:cubicBezTo>
                      <a:pt x="606" y="414"/>
                      <a:pt x="609" y="437"/>
                      <a:pt x="598" y="452"/>
                    </a:cubicBezTo>
                    <a:cubicBezTo>
                      <a:pt x="596" y="463"/>
                      <a:pt x="587" y="472"/>
                      <a:pt x="583" y="482"/>
                    </a:cubicBezTo>
                    <a:cubicBezTo>
                      <a:pt x="581" y="494"/>
                      <a:pt x="582" y="508"/>
                      <a:pt x="574" y="518"/>
                    </a:cubicBezTo>
                    <a:cubicBezTo>
                      <a:pt x="573" y="525"/>
                      <a:pt x="568" y="532"/>
                      <a:pt x="565" y="538"/>
                    </a:cubicBezTo>
                    <a:cubicBezTo>
                      <a:pt x="567" y="559"/>
                      <a:pt x="568" y="557"/>
                      <a:pt x="577" y="571"/>
                    </a:cubicBezTo>
                    <a:cubicBezTo>
                      <a:pt x="575" y="583"/>
                      <a:pt x="552" y="594"/>
                      <a:pt x="541" y="596"/>
                    </a:cubicBezTo>
                    <a:cubicBezTo>
                      <a:pt x="535" y="599"/>
                      <a:pt x="529" y="601"/>
                      <a:pt x="523" y="602"/>
                    </a:cubicBezTo>
                    <a:cubicBezTo>
                      <a:pt x="514" y="607"/>
                      <a:pt x="503" y="612"/>
                      <a:pt x="493" y="614"/>
                    </a:cubicBezTo>
                    <a:cubicBezTo>
                      <a:pt x="488" y="617"/>
                      <a:pt x="482" y="616"/>
                      <a:pt x="477" y="619"/>
                    </a:cubicBezTo>
                    <a:cubicBezTo>
                      <a:pt x="476" y="622"/>
                      <a:pt x="477" y="628"/>
                      <a:pt x="474" y="628"/>
                    </a:cubicBezTo>
                    <a:cubicBezTo>
                      <a:pt x="472" y="628"/>
                      <a:pt x="472" y="624"/>
                      <a:pt x="471" y="623"/>
                    </a:cubicBezTo>
                    <a:cubicBezTo>
                      <a:pt x="463" y="614"/>
                      <a:pt x="455" y="607"/>
                      <a:pt x="451" y="596"/>
                    </a:cubicBezTo>
                    <a:cubicBezTo>
                      <a:pt x="448" y="577"/>
                      <a:pt x="451" y="556"/>
                      <a:pt x="442" y="538"/>
                    </a:cubicBezTo>
                    <a:cubicBezTo>
                      <a:pt x="441" y="531"/>
                      <a:pt x="436" y="530"/>
                      <a:pt x="432" y="524"/>
                    </a:cubicBezTo>
                    <a:cubicBezTo>
                      <a:pt x="431" y="518"/>
                      <a:pt x="424" y="512"/>
                      <a:pt x="418" y="511"/>
                    </a:cubicBezTo>
                    <a:cubicBezTo>
                      <a:pt x="406" y="505"/>
                      <a:pt x="395" y="493"/>
                      <a:pt x="382" y="488"/>
                    </a:cubicBezTo>
                    <a:cubicBezTo>
                      <a:pt x="377" y="483"/>
                      <a:pt x="371" y="479"/>
                      <a:pt x="364" y="478"/>
                    </a:cubicBezTo>
                    <a:cubicBezTo>
                      <a:pt x="357" y="475"/>
                      <a:pt x="349" y="473"/>
                      <a:pt x="342" y="472"/>
                    </a:cubicBezTo>
                    <a:cubicBezTo>
                      <a:pt x="331" y="468"/>
                      <a:pt x="318" y="459"/>
                      <a:pt x="307" y="457"/>
                    </a:cubicBezTo>
                    <a:cubicBezTo>
                      <a:pt x="300" y="453"/>
                      <a:pt x="297" y="452"/>
                      <a:pt x="289" y="451"/>
                    </a:cubicBezTo>
                    <a:cubicBezTo>
                      <a:pt x="282" y="449"/>
                      <a:pt x="274" y="446"/>
                      <a:pt x="267" y="445"/>
                    </a:cubicBezTo>
                    <a:cubicBezTo>
                      <a:pt x="261" y="442"/>
                      <a:pt x="254" y="440"/>
                      <a:pt x="247" y="439"/>
                    </a:cubicBezTo>
                    <a:cubicBezTo>
                      <a:pt x="242" y="435"/>
                      <a:pt x="238" y="434"/>
                      <a:pt x="232" y="433"/>
                    </a:cubicBezTo>
                    <a:cubicBezTo>
                      <a:pt x="223" y="428"/>
                      <a:pt x="215" y="420"/>
                      <a:pt x="205" y="418"/>
                    </a:cubicBezTo>
                    <a:cubicBezTo>
                      <a:pt x="197" y="414"/>
                      <a:pt x="187" y="414"/>
                      <a:pt x="178" y="412"/>
                    </a:cubicBezTo>
                    <a:cubicBezTo>
                      <a:pt x="172" y="409"/>
                      <a:pt x="166" y="405"/>
                      <a:pt x="160" y="401"/>
                    </a:cubicBezTo>
                    <a:cubicBezTo>
                      <a:pt x="157" y="395"/>
                      <a:pt x="151" y="386"/>
                      <a:pt x="144" y="385"/>
                    </a:cubicBezTo>
                    <a:cubicBezTo>
                      <a:pt x="138" y="380"/>
                      <a:pt x="144" y="378"/>
                      <a:pt x="141" y="371"/>
                    </a:cubicBezTo>
                    <a:cubicBezTo>
                      <a:pt x="134" y="354"/>
                      <a:pt x="126" y="347"/>
                      <a:pt x="108" y="346"/>
                    </a:cubicBezTo>
                    <a:cubicBezTo>
                      <a:pt x="85" y="346"/>
                      <a:pt x="76" y="339"/>
                      <a:pt x="66" y="347"/>
                    </a:cubicBezTo>
                    <a:cubicBezTo>
                      <a:pt x="63" y="360"/>
                      <a:pt x="65" y="354"/>
                      <a:pt x="55" y="358"/>
                    </a:cubicBezTo>
                    <a:cubicBezTo>
                      <a:pt x="43" y="347"/>
                      <a:pt x="32" y="343"/>
                      <a:pt x="21" y="335"/>
                    </a:cubicBezTo>
                    <a:cubicBezTo>
                      <a:pt x="17" y="327"/>
                      <a:pt x="11" y="319"/>
                      <a:pt x="7" y="311"/>
                    </a:cubicBezTo>
                    <a:cubicBezTo>
                      <a:pt x="5" y="297"/>
                      <a:pt x="11" y="281"/>
                      <a:pt x="16" y="268"/>
                    </a:cubicBezTo>
                    <a:cubicBezTo>
                      <a:pt x="19" y="248"/>
                      <a:pt x="10" y="249"/>
                      <a:pt x="4" y="233"/>
                    </a:cubicBezTo>
                    <a:cubicBezTo>
                      <a:pt x="3" y="225"/>
                      <a:pt x="1" y="219"/>
                      <a:pt x="0" y="212"/>
                    </a:cubicBezTo>
                    <a:cubicBezTo>
                      <a:pt x="2" y="199"/>
                      <a:pt x="17" y="205"/>
                      <a:pt x="30" y="206"/>
                    </a:cubicBezTo>
                    <a:cubicBezTo>
                      <a:pt x="36" y="209"/>
                      <a:pt x="44" y="211"/>
                      <a:pt x="51" y="212"/>
                    </a:cubicBezTo>
                    <a:cubicBezTo>
                      <a:pt x="62" y="217"/>
                      <a:pt x="69" y="228"/>
                      <a:pt x="81" y="230"/>
                    </a:cubicBezTo>
                    <a:cubicBezTo>
                      <a:pt x="90" y="245"/>
                      <a:pt x="104" y="251"/>
                      <a:pt x="120" y="256"/>
                    </a:cubicBezTo>
                    <a:cubicBezTo>
                      <a:pt x="143" y="245"/>
                      <a:pt x="162" y="249"/>
                      <a:pt x="184" y="247"/>
                    </a:cubicBezTo>
                    <a:cubicBezTo>
                      <a:pt x="199" y="241"/>
                      <a:pt x="193" y="239"/>
                      <a:pt x="195" y="217"/>
                    </a:cubicBezTo>
                    <a:cubicBezTo>
                      <a:pt x="195" y="209"/>
                      <a:pt x="190" y="154"/>
                      <a:pt x="204" y="151"/>
                    </a:cubicBezTo>
                    <a:cubicBezTo>
                      <a:pt x="209" y="149"/>
                      <a:pt x="233" y="155"/>
                      <a:pt x="238" y="155"/>
                    </a:cubicBezTo>
                    <a:cubicBezTo>
                      <a:pt x="243" y="158"/>
                      <a:pt x="246" y="160"/>
                      <a:pt x="252" y="161"/>
                    </a:cubicBezTo>
                    <a:cubicBezTo>
                      <a:pt x="259" y="164"/>
                      <a:pt x="267" y="166"/>
                      <a:pt x="274" y="167"/>
                    </a:cubicBezTo>
                    <a:cubicBezTo>
                      <a:pt x="284" y="171"/>
                      <a:pt x="289" y="170"/>
                      <a:pt x="300" y="169"/>
                    </a:cubicBezTo>
                    <a:cubicBezTo>
                      <a:pt x="308" y="163"/>
                      <a:pt x="313" y="156"/>
                      <a:pt x="321" y="151"/>
                    </a:cubicBezTo>
                    <a:cubicBezTo>
                      <a:pt x="326" y="143"/>
                      <a:pt x="328" y="135"/>
                      <a:pt x="336" y="130"/>
                    </a:cubicBezTo>
                    <a:cubicBezTo>
                      <a:pt x="341" y="105"/>
                      <a:pt x="337" y="91"/>
                      <a:pt x="316" y="79"/>
                    </a:cubicBezTo>
                    <a:cubicBezTo>
                      <a:pt x="312" y="73"/>
                      <a:pt x="308" y="67"/>
                      <a:pt x="304" y="61"/>
                    </a:cubicBezTo>
                    <a:cubicBezTo>
                      <a:pt x="303" y="58"/>
                      <a:pt x="300" y="55"/>
                      <a:pt x="300" y="52"/>
                    </a:cubicBezTo>
                    <a:cubicBezTo>
                      <a:pt x="298" y="40"/>
                      <a:pt x="311" y="30"/>
                      <a:pt x="321" y="28"/>
                    </a:cubicBezTo>
                    <a:cubicBezTo>
                      <a:pt x="327" y="25"/>
                      <a:pt x="340" y="30"/>
                      <a:pt x="346" y="26"/>
                    </a:cubicBezTo>
                    <a:cubicBezTo>
                      <a:pt x="363" y="28"/>
                      <a:pt x="371" y="26"/>
                      <a:pt x="388" y="29"/>
                    </a:cubicBezTo>
                    <a:cubicBezTo>
                      <a:pt x="396" y="33"/>
                      <a:pt x="412" y="42"/>
                      <a:pt x="421" y="44"/>
                    </a:cubicBezTo>
                    <a:cubicBezTo>
                      <a:pt x="429" y="50"/>
                      <a:pt x="436" y="51"/>
                      <a:pt x="445" y="53"/>
                    </a:cubicBezTo>
                    <a:cubicBezTo>
                      <a:pt x="454" y="57"/>
                      <a:pt x="464" y="57"/>
                      <a:pt x="474" y="59"/>
                    </a:cubicBezTo>
                    <a:cubicBezTo>
                      <a:pt x="498" y="58"/>
                      <a:pt x="502" y="58"/>
                      <a:pt x="519" y="55"/>
                    </a:cubicBezTo>
                    <a:cubicBezTo>
                      <a:pt x="527" y="49"/>
                      <a:pt x="538" y="46"/>
                      <a:pt x="544" y="37"/>
                    </a:cubicBezTo>
                    <a:cubicBezTo>
                      <a:pt x="546" y="28"/>
                      <a:pt x="546" y="27"/>
                      <a:pt x="555" y="25"/>
                    </a:cubicBezTo>
                    <a:cubicBezTo>
                      <a:pt x="560" y="22"/>
                      <a:pt x="558" y="23"/>
                      <a:pt x="564" y="23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64" name="Freeform 169"/>
              <p:cNvSpPr>
                <a:spLocks noChangeAspect="1"/>
              </p:cNvSpPr>
              <p:nvPr/>
            </p:nvSpPr>
            <p:spPr bwMode="auto">
              <a:xfrm>
                <a:off x="3494" y="3292"/>
                <a:ext cx="564" cy="413"/>
              </a:xfrm>
              <a:custGeom>
                <a:avLst/>
                <a:gdLst>
                  <a:gd name="T0" fmla="*/ 3 w 675"/>
                  <a:gd name="T1" fmla="*/ 2 h 496"/>
                  <a:gd name="T2" fmla="*/ 3 w 675"/>
                  <a:gd name="T3" fmla="*/ 2 h 496"/>
                  <a:gd name="T4" fmla="*/ 3 w 675"/>
                  <a:gd name="T5" fmla="*/ 2 h 496"/>
                  <a:gd name="T6" fmla="*/ 3 w 675"/>
                  <a:gd name="T7" fmla="*/ 2 h 496"/>
                  <a:gd name="T8" fmla="*/ 3 w 675"/>
                  <a:gd name="T9" fmla="*/ 2 h 496"/>
                  <a:gd name="T10" fmla="*/ 3 w 675"/>
                  <a:gd name="T11" fmla="*/ 2 h 496"/>
                  <a:gd name="T12" fmla="*/ 3 w 675"/>
                  <a:gd name="T13" fmla="*/ 2 h 496"/>
                  <a:gd name="T14" fmla="*/ 3 w 675"/>
                  <a:gd name="T15" fmla="*/ 2 h 496"/>
                  <a:gd name="T16" fmla="*/ 3 w 675"/>
                  <a:gd name="T17" fmla="*/ 2 h 496"/>
                  <a:gd name="T18" fmla="*/ 3 w 675"/>
                  <a:gd name="T19" fmla="*/ 2 h 496"/>
                  <a:gd name="T20" fmla="*/ 3 w 675"/>
                  <a:gd name="T21" fmla="*/ 2 h 496"/>
                  <a:gd name="T22" fmla="*/ 3 w 675"/>
                  <a:gd name="T23" fmla="*/ 2 h 496"/>
                  <a:gd name="T24" fmla="*/ 3 w 675"/>
                  <a:gd name="T25" fmla="*/ 2 h 496"/>
                  <a:gd name="T26" fmla="*/ 3 w 675"/>
                  <a:gd name="T27" fmla="*/ 2 h 496"/>
                  <a:gd name="T28" fmla="*/ 3 w 675"/>
                  <a:gd name="T29" fmla="*/ 2 h 496"/>
                  <a:gd name="T30" fmla="*/ 3 w 675"/>
                  <a:gd name="T31" fmla="*/ 2 h 496"/>
                  <a:gd name="T32" fmla="*/ 3 w 675"/>
                  <a:gd name="T33" fmla="*/ 2 h 496"/>
                  <a:gd name="T34" fmla="*/ 3 w 675"/>
                  <a:gd name="T35" fmla="*/ 2 h 496"/>
                  <a:gd name="T36" fmla="*/ 3 w 675"/>
                  <a:gd name="T37" fmla="*/ 2 h 496"/>
                  <a:gd name="T38" fmla="*/ 3 w 675"/>
                  <a:gd name="T39" fmla="*/ 2 h 496"/>
                  <a:gd name="T40" fmla="*/ 3 w 675"/>
                  <a:gd name="T41" fmla="*/ 2 h 496"/>
                  <a:gd name="T42" fmla="*/ 3 w 675"/>
                  <a:gd name="T43" fmla="*/ 2 h 496"/>
                  <a:gd name="T44" fmla="*/ 3 w 675"/>
                  <a:gd name="T45" fmla="*/ 2 h 496"/>
                  <a:gd name="T46" fmla="*/ 3 w 675"/>
                  <a:gd name="T47" fmla="*/ 2 h 496"/>
                  <a:gd name="T48" fmla="*/ 3 w 675"/>
                  <a:gd name="T49" fmla="*/ 2 h 496"/>
                  <a:gd name="T50" fmla="*/ 3 w 675"/>
                  <a:gd name="T51" fmla="*/ 2 h 496"/>
                  <a:gd name="T52" fmla="*/ 3 w 675"/>
                  <a:gd name="T53" fmla="*/ 2 h 496"/>
                  <a:gd name="T54" fmla="*/ 3 w 675"/>
                  <a:gd name="T55" fmla="*/ 2 h 496"/>
                  <a:gd name="T56" fmla="*/ 3 w 675"/>
                  <a:gd name="T57" fmla="*/ 2 h 496"/>
                  <a:gd name="T58" fmla="*/ 3 w 675"/>
                  <a:gd name="T59" fmla="*/ 2 h 496"/>
                  <a:gd name="T60" fmla="*/ 3 w 675"/>
                  <a:gd name="T61" fmla="*/ 2 h 496"/>
                  <a:gd name="T62" fmla="*/ 3 w 675"/>
                  <a:gd name="T63" fmla="*/ 2 h 496"/>
                  <a:gd name="T64" fmla="*/ 3 w 675"/>
                  <a:gd name="T65" fmla="*/ 2 h 496"/>
                  <a:gd name="T66" fmla="*/ 3 w 675"/>
                  <a:gd name="T67" fmla="*/ 2 h 496"/>
                  <a:gd name="T68" fmla="*/ 3 w 675"/>
                  <a:gd name="T69" fmla="*/ 2 h 496"/>
                  <a:gd name="T70" fmla="*/ 3 w 675"/>
                  <a:gd name="T71" fmla="*/ 2 h 496"/>
                  <a:gd name="T72" fmla="*/ 3 w 675"/>
                  <a:gd name="T73" fmla="*/ 2 h 496"/>
                  <a:gd name="T74" fmla="*/ 3 w 675"/>
                  <a:gd name="T75" fmla="*/ 2 h 496"/>
                  <a:gd name="T76" fmla="*/ 3 w 675"/>
                  <a:gd name="T77" fmla="*/ 2 h 496"/>
                  <a:gd name="T78" fmla="*/ 3 w 675"/>
                  <a:gd name="T79" fmla="*/ 2 h 496"/>
                  <a:gd name="T80" fmla="*/ 0 w 675"/>
                  <a:gd name="T81" fmla="*/ 2 h 496"/>
                  <a:gd name="T82" fmla="*/ 3 w 675"/>
                  <a:gd name="T83" fmla="*/ 2 h 496"/>
                  <a:gd name="T84" fmla="*/ 3 w 675"/>
                  <a:gd name="T85" fmla="*/ 2 h 496"/>
                  <a:gd name="T86" fmla="*/ 3 w 675"/>
                  <a:gd name="T87" fmla="*/ 2 h 496"/>
                  <a:gd name="T88" fmla="*/ 3 w 675"/>
                  <a:gd name="T89" fmla="*/ 2 h 496"/>
                  <a:gd name="T90" fmla="*/ 3 w 675"/>
                  <a:gd name="T91" fmla="*/ 2 h 496"/>
                  <a:gd name="T92" fmla="*/ 3 w 675"/>
                  <a:gd name="T93" fmla="*/ 2 h 496"/>
                  <a:gd name="T94" fmla="*/ 3 w 675"/>
                  <a:gd name="T95" fmla="*/ 2 h 496"/>
                  <a:gd name="T96" fmla="*/ 3 w 675"/>
                  <a:gd name="T97" fmla="*/ 2 h 496"/>
                  <a:gd name="T98" fmla="*/ 3 w 675"/>
                  <a:gd name="T99" fmla="*/ 2 h 496"/>
                  <a:gd name="T100" fmla="*/ 3 w 675"/>
                  <a:gd name="T101" fmla="*/ 2 h 496"/>
                  <a:gd name="T102" fmla="*/ 3 w 675"/>
                  <a:gd name="T103" fmla="*/ 2 h 49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675"/>
                  <a:gd name="T157" fmla="*/ 0 h 496"/>
                  <a:gd name="T158" fmla="*/ 675 w 675"/>
                  <a:gd name="T159" fmla="*/ 496 h 49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675" h="496">
                    <a:moveTo>
                      <a:pt x="250" y="5"/>
                    </a:moveTo>
                    <a:cubicBezTo>
                      <a:pt x="275" y="0"/>
                      <a:pt x="260" y="2"/>
                      <a:pt x="295" y="4"/>
                    </a:cubicBezTo>
                    <a:cubicBezTo>
                      <a:pt x="300" y="7"/>
                      <a:pt x="305" y="9"/>
                      <a:pt x="310" y="13"/>
                    </a:cubicBezTo>
                    <a:cubicBezTo>
                      <a:pt x="318" y="29"/>
                      <a:pt x="325" y="45"/>
                      <a:pt x="339" y="56"/>
                    </a:cubicBezTo>
                    <a:cubicBezTo>
                      <a:pt x="347" y="70"/>
                      <a:pt x="364" y="75"/>
                      <a:pt x="379" y="77"/>
                    </a:cubicBezTo>
                    <a:cubicBezTo>
                      <a:pt x="387" y="80"/>
                      <a:pt x="394" y="84"/>
                      <a:pt x="402" y="86"/>
                    </a:cubicBezTo>
                    <a:cubicBezTo>
                      <a:pt x="411" y="93"/>
                      <a:pt x="419" y="97"/>
                      <a:pt x="430" y="98"/>
                    </a:cubicBezTo>
                    <a:cubicBezTo>
                      <a:pt x="446" y="103"/>
                      <a:pt x="466" y="110"/>
                      <a:pt x="483" y="113"/>
                    </a:cubicBezTo>
                    <a:cubicBezTo>
                      <a:pt x="489" y="118"/>
                      <a:pt x="499" y="123"/>
                      <a:pt x="507" y="125"/>
                    </a:cubicBezTo>
                    <a:cubicBezTo>
                      <a:pt x="522" y="133"/>
                      <a:pt x="522" y="133"/>
                      <a:pt x="540" y="134"/>
                    </a:cubicBezTo>
                    <a:cubicBezTo>
                      <a:pt x="561" y="141"/>
                      <a:pt x="576" y="153"/>
                      <a:pt x="594" y="164"/>
                    </a:cubicBezTo>
                    <a:cubicBezTo>
                      <a:pt x="599" y="173"/>
                      <a:pt x="607" y="176"/>
                      <a:pt x="615" y="181"/>
                    </a:cubicBezTo>
                    <a:cubicBezTo>
                      <a:pt x="624" y="193"/>
                      <a:pt x="629" y="241"/>
                      <a:pt x="631" y="256"/>
                    </a:cubicBezTo>
                    <a:cubicBezTo>
                      <a:pt x="631" y="257"/>
                      <a:pt x="651" y="284"/>
                      <a:pt x="654" y="287"/>
                    </a:cubicBezTo>
                    <a:cubicBezTo>
                      <a:pt x="655" y="294"/>
                      <a:pt x="665" y="308"/>
                      <a:pt x="669" y="316"/>
                    </a:cubicBezTo>
                    <a:cubicBezTo>
                      <a:pt x="671" y="330"/>
                      <a:pt x="675" y="345"/>
                      <a:pt x="661" y="353"/>
                    </a:cubicBezTo>
                    <a:cubicBezTo>
                      <a:pt x="651" y="365"/>
                      <a:pt x="638" y="377"/>
                      <a:pt x="622" y="380"/>
                    </a:cubicBezTo>
                    <a:cubicBezTo>
                      <a:pt x="613" y="384"/>
                      <a:pt x="602" y="385"/>
                      <a:pt x="592" y="386"/>
                    </a:cubicBezTo>
                    <a:cubicBezTo>
                      <a:pt x="579" y="393"/>
                      <a:pt x="557" y="390"/>
                      <a:pt x="541" y="392"/>
                    </a:cubicBezTo>
                    <a:cubicBezTo>
                      <a:pt x="534" y="394"/>
                      <a:pt x="527" y="397"/>
                      <a:pt x="520" y="398"/>
                    </a:cubicBezTo>
                    <a:cubicBezTo>
                      <a:pt x="509" y="404"/>
                      <a:pt x="495" y="405"/>
                      <a:pt x="483" y="407"/>
                    </a:cubicBezTo>
                    <a:cubicBezTo>
                      <a:pt x="470" y="415"/>
                      <a:pt x="464" y="426"/>
                      <a:pt x="447" y="428"/>
                    </a:cubicBezTo>
                    <a:cubicBezTo>
                      <a:pt x="437" y="432"/>
                      <a:pt x="432" y="440"/>
                      <a:pt x="424" y="445"/>
                    </a:cubicBezTo>
                    <a:cubicBezTo>
                      <a:pt x="420" y="447"/>
                      <a:pt x="416" y="447"/>
                      <a:pt x="412" y="448"/>
                    </a:cubicBezTo>
                    <a:cubicBezTo>
                      <a:pt x="371" y="445"/>
                      <a:pt x="391" y="448"/>
                      <a:pt x="367" y="433"/>
                    </a:cubicBezTo>
                    <a:cubicBezTo>
                      <a:pt x="365" y="425"/>
                      <a:pt x="359" y="422"/>
                      <a:pt x="352" y="419"/>
                    </a:cubicBezTo>
                    <a:cubicBezTo>
                      <a:pt x="342" y="420"/>
                      <a:pt x="334" y="421"/>
                      <a:pt x="325" y="424"/>
                    </a:cubicBezTo>
                    <a:cubicBezTo>
                      <a:pt x="320" y="427"/>
                      <a:pt x="316" y="429"/>
                      <a:pt x="313" y="434"/>
                    </a:cubicBezTo>
                    <a:cubicBezTo>
                      <a:pt x="311" y="442"/>
                      <a:pt x="297" y="450"/>
                      <a:pt x="289" y="452"/>
                    </a:cubicBezTo>
                    <a:cubicBezTo>
                      <a:pt x="270" y="466"/>
                      <a:pt x="252" y="487"/>
                      <a:pt x="229" y="496"/>
                    </a:cubicBezTo>
                    <a:cubicBezTo>
                      <a:pt x="210" y="490"/>
                      <a:pt x="210" y="458"/>
                      <a:pt x="190" y="454"/>
                    </a:cubicBezTo>
                    <a:cubicBezTo>
                      <a:pt x="182" y="450"/>
                      <a:pt x="172" y="450"/>
                      <a:pt x="163" y="448"/>
                    </a:cubicBezTo>
                    <a:cubicBezTo>
                      <a:pt x="157" y="439"/>
                      <a:pt x="143" y="428"/>
                      <a:pt x="133" y="422"/>
                    </a:cubicBezTo>
                    <a:cubicBezTo>
                      <a:pt x="128" y="415"/>
                      <a:pt x="124" y="408"/>
                      <a:pt x="115" y="406"/>
                    </a:cubicBezTo>
                    <a:cubicBezTo>
                      <a:pt x="109" y="401"/>
                      <a:pt x="102" y="401"/>
                      <a:pt x="94" y="400"/>
                    </a:cubicBezTo>
                    <a:cubicBezTo>
                      <a:pt x="77" y="395"/>
                      <a:pt x="64" y="391"/>
                      <a:pt x="46" y="388"/>
                    </a:cubicBezTo>
                    <a:cubicBezTo>
                      <a:pt x="40" y="384"/>
                      <a:pt x="36" y="380"/>
                      <a:pt x="30" y="376"/>
                    </a:cubicBezTo>
                    <a:cubicBezTo>
                      <a:pt x="28" y="370"/>
                      <a:pt x="27" y="365"/>
                      <a:pt x="25" y="359"/>
                    </a:cubicBezTo>
                    <a:cubicBezTo>
                      <a:pt x="23" y="344"/>
                      <a:pt x="26" y="329"/>
                      <a:pt x="28" y="314"/>
                    </a:cubicBezTo>
                    <a:cubicBezTo>
                      <a:pt x="26" y="295"/>
                      <a:pt x="23" y="272"/>
                      <a:pt x="6" y="260"/>
                    </a:cubicBezTo>
                    <a:cubicBezTo>
                      <a:pt x="3" y="255"/>
                      <a:pt x="1" y="251"/>
                      <a:pt x="0" y="245"/>
                    </a:cubicBezTo>
                    <a:cubicBezTo>
                      <a:pt x="1" y="236"/>
                      <a:pt x="8" y="229"/>
                      <a:pt x="16" y="223"/>
                    </a:cubicBezTo>
                    <a:cubicBezTo>
                      <a:pt x="24" y="210"/>
                      <a:pt x="29" y="199"/>
                      <a:pt x="45" y="196"/>
                    </a:cubicBezTo>
                    <a:cubicBezTo>
                      <a:pt x="51" y="193"/>
                      <a:pt x="57" y="191"/>
                      <a:pt x="63" y="190"/>
                    </a:cubicBezTo>
                    <a:cubicBezTo>
                      <a:pt x="76" y="190"/>
                      <a:pt x="62" y="190"/>
                      <a:pt x="106" y="187"/>
                    </a:cubicBezTo>
                    <a:cubicBezTo>
                      <a:pt x="114" y="178"/>
                      <a:pt x="124" y="177"/>
                      <a:pt x="130" y="173"/>
                    </a:cubicBezTo>
                    <a:cubicBezTo>
                      <a:pt x="153" y="158"/>
                      <a:pt x="169" y="143"/>
                      <a:pt x="183" y="119"/>
                    </a:cubicBezTo>
                    <a:cubicBezTo>
                      <a:pt x="185" y="110"/>
                      <a:pt x="189" y="103"/>
                      <a:pt x="196" y="97"/>
                    </a:cubicBezTo>
                    <a:cubicBezTo>
                      <a:pt x="200" y="86"/>
                      <a:pt x="205" y="79"/>
                      <a:pt x="216" y="73"/>
                    </a:cubicBezTo>
                    <a:cubicBezTo>
                      <a:pt x="221" y="67"/>
                      <a:pt x="224" y="62"/>
                      <a:pt x="228" y="55"/>
                    </a:cubicBezTo>
                    <a:cubicBezTo>
                      <a:pt x="229" y="49"/>
                      <a:pt x="236" y="17"/>
                      <a:pt x="237" y="16"/>
                    </a:cubicBezTo>
                    <a:cubicBezTo>
                      <a:pt x="240" y="12"/>
                      <a:pt x="245" y="3"/>
                      <a:pt x="250" y="5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65" name="Freeform 170"/>
              <p:cNvSpPr>
                <a:spLocks noChangeAspect="1"/>
              </p:cNvSpPr>
              <p:nvPr/>
            </p:nvSpPr>
            <p:spPr bwMode="auto">
              <a:xfrm>
                <a:off x="3375" y="3611"/>
                <a:ext cx="427" cy="460"/>
              </a:xfrm>
              <a:custGeom>
                <a:avLst/>
                <a:gdLst>
                  <a:gd name="T0" fmla="*/ 3 w 511"/>
                  <a:gd name="T1" fmla="*/ 2 h 553"/>
                  <a:gd name="T2" fmla="*/ 3 w 511"/>
                  <a:gd name="T3" fmla="*/ 2 h 553"/>
                  <a:gd name="T4" fmla="*/ 3 w 511"/>
                  <a:gd name="T5" fmla="*/ 2 h 553"/>
                  <a:gd name="T6" fmla="*/ 3 w 511"/>
                  <a:gd name="T7" fmla="*/ 2 h 553"/>
                  <a:gd name="T8" fmla="*/ 3 w 511"/>
                  <a:gd name="T9" fmla="*/ 2 h 553"/>
                  <a:gd name="T10" fmla="*/ 3 w 511"/>
                  <a:gd name="T11" fmla="*/ 2 h 553"/>
                  <a:gd name="T12" fmla="*/ 3 w 511"/>
                  <a:gd name="T13" fmla="*/ 2 h 553"/>
                  <a:gd name="T14" fmla="*/ 3 w 511"/>
                  <a:gd name="T15" fmla="*/ 2 h 553"/>
                  <a:gd name="T16" fmla="*/ 3 w 511"/>
                  <a:gd name="T17" fmla="*/ 2 h 553"/>
                  <a:gd name="T18" fmla="*/ 3 w 511"/>
                  <a:gd name="T19" fmla="*/ 2 h 553"/>
                  <a:gd name="T20" fmla="*/ 3 w 511"/>
                  <a:gd name="T21" fmla="*/ 2 h 553"/>
                  <a:gd name="T22" fmla="*/ 3 w 511"/>
                  <a:gd name="T23" fmla="*/ 2 h 553"/>
                  <a:gd name="T24" fmla="*/ 3 w 511"/>
                  <a:gd name="T25" fmla="*/ 2 h 553"/>
                  <a:gd name="T26" fmla="*/ 3 w 511"/>
                  <a:gd name="T27" fmla="*/ 2 h 553"/>
                  <a:gd name="T28" fmla="*/ 3 w 511"/>
                  <a:gd name="T29" fmla="*/ 2 h 553"/>
                  <a:gd name="T30" fmla="*/ 3 w 511"/>
                  <a:gd name="T31" fmla="*/ 2 h 553"/>
                  <a:gd name="T32" fmla="*/ 3 w 511"/>
                  <a:gd name="T33" fmla="*/ 2 h 553"/>
                  <a:gd name="T34" fmla="*/ 3 w 511"/>
                  <a:gd name="T35" fmla="*/ 2 h 553"/>
                  <a:gd name="T36" fmla="*/ 3 w 511"/>
                  <a:gd name="T37" fmla="*/ 2 h 553"/>
                  <a:gd name="T38" fmla="*/ 3 w 511"/>
                  <a:gd name="T39" fmla="*/ 2 h 553"/>
                  <a:gd name="T40" fmla="*/ 3 w 511"/>
                  <a:gd name="T41" fmla="*/ 2 h 553"/>
                  <a:gd name="T42" fmla="*/ 3 w 511"/>
                  <a:gd name="T43" fmla="*/ 2 h 553"/>
                  <a:gd name="T44" fmla="*/ 3 w 511"/>
                  <a:gd name="T45" fmla="*/ 2 h 553"/>
                  <a:gd name="T46" fmla="*/ 3 w 511"/>
                  <a:gd name="T47" fmla="*/ 2 h 553"/>
                  <a:gd name="T48" fmla="*/ 3 w 511"/>
                  <a:gd name="T49" fmla="*/ 2 h 553"/>
                  <a:gd name="T50" fmla="*/ 3 w 511"/>
                  <a:gd name="T51" fmla="*/ 2 h 553"/>
                  <a:gd name="T52" fmla="*/ 3 w 511"/>
                  <a:gd name="T53" fmla="*/ 2 h 553"/>
                  <a:gd name="T54" fmla="*/ 3 w 511"/>
                  <a:gd name="T55" fmla="*/ 2 h 553"/>
                  <a:gd name="T56" fmla="*/ 3 w 511"/>
                  <a:gd name="T57" fmla="*/ 2 h 553"/>
                  <a:gd name="T58" fmla="*/ 3 w 511"/>
                  <a:gd name="T59" fmla="*/ 2 h 553"/>
                  <a:gd name="T60" fmla="*/ 3 w 511"/>
                  <a:gd name="T61" fmla="*/ 2 h 553"/>
                  <a:gd name="T62" fmla="*/ 3 w 511"/>
                  <a:gd name="T63" fmla="*/ 2 h 553"/>
                  <a:gd name="T64" fmla="*/ 3 w 511"/>
                  <a:gd name="T65" fmla="*/ 2 h 553"/>
                  <a:gd name="T66" fmla="*/ 3 w 511"/>
                  <a:gd name="T67" fmla="*/ 2 h 553"/>
                  <a:gd name="T68" fmla="*/ 3 w 511"/>
                  <a:gd name="T69" fmla="*/ 2 h 553"/>
                  <a:gd name="T70" fmla="*/ 3 w 511"/>
                  <a:gd name="T71" fmla="*/ 2 h 553"/>
                  <a:gd name="T72" fmla="*/ 3 w 511"/>
                  <a:gd name="T73" fmla="*/ 2 h 553"/>
                  <a:gd name="T74" fmla="*/ 3 w 511"/>
                  <a:gd name="T75" fmla="*/ 2 h 553"/>
                  <a:gd name="T76" fmla="*/ 3 w 511"/>
                  <a:gd name="T77" fmla="*/ 2 h 553"/>
                  <a:gd name="T78" fmla="*/ 3 w 511"/>
                  <a:gd name="T79" fmla="*/ 2 h 553"/>
                  <a:gd name="T80" fmla="*/ 3 w 511"/>
                  <a:gd name="T81" fmla="*/ 2 h 553"/>
                  <a:gd name="T82" fmla="*/ 3 w 511"/>
                  <a:gd name="T83" fmla="*/ 2 h 553"/>
                  <a:gd name="T84" fmla="*/ 3 w 511"/>
                  <a:gd name="T85" fmla="*/ 2 h 553"/>
                  <a:gd name="T86" fmla="*/ 3 w 511"/>
                  <a:gd name="T87" fmla="*/ 2 h 553"/>
                  <a:gd name="T88" fmla="*/ 3 w 511"/>
                  <a:gd name="T89" fmla="*/ 2 h 553"/>
                  <a:gd name="T90" fmla="*/ 3 w 511"/>
                  <a:gd name="T91" fmla="*/ 2 h 553"/>
                  <a:gd name="T92" fmla="*/ 3 w 511"/>
                  <a:gd name="T93" fmla="*/ 2 h 553"/>
                  <a:gd name="T94" fmla="*/ 3 w 511"/>
                  <a:gd name="T95" fmla="*/ 2 h 553"/>
                  <a:gd name="T96" fmla="*/ 3 w 511"/>
                  <a:gd name="T97" fmla="*/ 2 h 553"/>
                  <a:gd name="T98" fmla="*/ 3 w 511"/>
                  <a:gd name="T99" fmla="*/ 2 h 553"/>
                  <a:gd name="T100" fmla="*/ 3 w 511"/>
                  <a:gd name="T101" fmla="*/ 2 h 553"/>
                  <a:gd name="T102" fmla="*/ 3 w 511"/>
                  <a:gd name="T103" fmla="*/ 2 h 553"/>
                  <a:gd name="T104" fmla="*/ 3 w 511"/>
                  <a:gd name="T105" fmla="*/ 2 h 553"/>
                  <a:gd name="T106" fmla="*/ 3 w 511"/>
                  <a:gd name="T107" fmla="*/ 2 h 553"/>
                  <a:gd name="T108" fmla="*/ 3 w 511"/>
                  <a:gd name="T109" fmla="*/ 2 h 553"/>
                  <a:gd name="T110" fmla="*/ 3 w 511"/>
                  <a:gd name="T111" fmla="*/ 2 h 553"/>
                  <a:gd name="T112" fmla="*/ 3 w 511"/>
                  <a:gd name="T113" fmla="*/ 2 h 553"/>
                  <a:gd name="T114" fmla="*/ 3 w 511"/>
                  <a:gd name="T115" fmla="*/ 2 h 553"/>
                  <a:gd name="T116" fmla="*/ 3 w 511"/>
                  <a:gd name="T117" fmla="*/ 2 h 553"/>
                  <a:gd name="T118" fmla="*/ 3 w 511"/>
                  <a:gd name="T119" fmla="*/ 2 h 553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511"/>
                  <a:gd name="T181" fmla="*/ 0 h 553"/>
                  <a:gd name="T182" fmla="*/ 511 w 511"/>
                  <a:gd name="T183" fmla="*/ 553 h 553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511" h="553">
                    <a:moveTo>
                      <a:pt x="117" y="39"/>
                    </a:moveTo>
                    <a:cubicBezTo>
                      <a:pt x="123" y="66"/>
                      <a:pt x="116" y="61"/>
                      <a:pt x="108" y="75"/>
                    </a:cubicBezTo>
                    <a:cubicBezTo>
                      <a:pt x="112" y="94"/>
                      <a:pt x="109" y="120"/>
                      <a:pt x="87" y="124"/>
                    </a:cubicBezTo>
                    <a:cubicBezTo>
                      <a:pt x="80" y="129"/>
                      <a:pt x="77" y="138"/>
                      <a:pt x="72" y="145"/>
                    </a:cubicBezTo>
                    <a:cubicBezTo>
                      <a:pt x="70" y="154"/>
                      <a:pt x="59" y="159"/>
                      <a:pt x="54" y="168"/>
                    </a:cubicBezTo>
                    <a:cubicBezTo>
                      <a:pt x="53" y="173"/>
                      <a:pt x="53" y="182"/>
                      <a:pt x="50" y="186"/>
                    </a:cubicBezTo>
                    <a:cubicBezTo>
                      <a:pt x="47" y="191"/>
                      <a:pt x="36" y="196"/>
                      <a:pt x="36" y="196"/>
                    </a:cubicBezTo>
                    <a:cubicBezTo>
                      <a:pt x="30" y="205"/>
                      <a:pt x="23" y="213"/>
                      <a:pt x="18" y="223"/>
                    </a:cubicBezTo>
                    <a:cubicBezTo>
                      <a:pt x="17" y="233"/>
                      <a:pt x="13" y="237"/>
                      <a:pt x="9" y="246"/>
                    </a:cubicBezTo>
                    <a:cubicBezTo>
                      <a:pt x="8" y="252"/>
                      <a:pt x="6" y="259"/>
                      <a:pt x="3" y="265"/>
                    </a:cubicBezTo>
                    <a:cubicBezTo>
                      <a:pt x="0" y="281"/>
                      <a:pt x="16" y="301"/>
                      <a:pt x="32" y="304"/>
                    </a:cubicBezTo>
                    <a:cubicBezTo>
                      <a:pt x="49" y="312"/>
                      <a:pt x="78" y="323"/>
                      <a:pt x="86" y="342"/>
                    </a:cubicBezTo>
                    <a:cubicBezTo>
                      <a:pt x="88" y="353"/>
                      <a:pt x="91" y="364"/>
                      <a:pt x="98" y="373"/>
                    </a:cubicBezTo>
                    <a:cubicBezTo>
                      <a:pt x="101" y="386"/>
                      <a:pt x="101" y="385"/>
                      <a:pt x="102" y="403"/>
                    </a:cubicBezTo>
                    <a:cubicBezTo>
                      <a:pt x="102" y="418"/>
                      <a:pt x="107" y="432"/>
                      <a:pt x="95" y="441"/>
                    </a:cubicBezTo>
                    <a:cubicBezTo>
                      <a:pt x="90" y="450"/>
                      <a:pt x="95" y="458"/>
                      <a:pt x="102" y="463"/>
                    </a:cubicBezTo>
                    <a:cubicBezTo>
                      <a:pt x="104" y="469"/>
                      <a:pt x="107" y="475"/>
                      <a:pt x="110" y="481"/>
                    </a:cubicBezTo>
                    <a:cubicBezTo>
                      <a:pt x="108" y="492"/>
                      <a:pt x="107" y="495"/>
                      <a:pt x="102" y="504"/>
                    </a:cubicBezTo>
                    <a:cubicBezTo>
                      <a:pt x="108" y="525"/>
                      <a:pt x="125" y="535"/>
                      <a:pt x="146" y="538"/>
                    </a:cubicBezTo>
                    <a:cubicBezTo>
                      <a:pt x="151" y="541"/>
                      <a:pt x="164" y="537"/>
                      <a:pt x="164" y="537"/>
                    </a:cubicBezTo>
                    <a:cubicBezTo>
                      <a:pt x="166" y="536"/>
                      <a:pt x="174" y="532"/>
                      <a:pt x="176" y="532"/>
                    </a:cubicBezTo>
                    <a:cubicBezTo>
                      <a:pt x="181" y="532"/>
                      <a:pt x="191" y="535"/>
                      <a:pt x="191" y="535"/>
                    </a:cubicBezTo>
                    <a:cubicBezTo>
                      <a:pt x="198" y="540"/>
                      <a:pt x="206" y="545"/>
                      <a:pt x="215" y="547"/>
                    </a:cubicBezTo>
                    <a:cubicBezTo>
                      <a:pt x="221" y="550"/>
                      <a:pt x="229" y="552"/>
                      <a:pt x="236" y="553"/>
                    </a:cubicBezTo>
                    <a:cubicBezTo>
                      <a:pt x="254" y="552"/>
                      <a:pt x="253" y="552"/>
                      <a:pt x="266" y="549"/>
                    </a:cubicBezTo>
                    <a:cubicBezTo>
                      <a:pt x="271" y="546"/>
                      <a:pt x="275" y="544"/>
                      <a:pt x="279" y="540"/>
                    </a:cubicBezTo>
                    <a:cubicBezTo>
                      <a:pt x="282" y="531"/>
                      <a:pt x="282" y="527"/>
                      <a:pt x="281" y="517"/>
                    </a:cubicBezTo>
                    <a:cubicBezTo>
                      <a:pt x="282" y="497"/>
                      <a:pt x="280" y="481"/>
                      <a:pt x="296" y="468"/>
                    </a:cubicBezTo>
                    <a:cubicBezTo>
                      <a:pt x="305" y="453"/>
                      <a:pt x="291" y="478"/>
                      <a:pt x="300" y="441"/>
                    </a:cubicBezTo>
                    <a:cubicBezTo>
                      <a:pt x="302" y="432"/>
                      <a:pt x="317" y="437"/>
                      <a:pt x="326" y="436"/>
                    </a:cubicBezTo>
                    <a:cubicBezTo>
                      <a:pt x="328" y="436"/>
                      <a:pt x="330" y="435"/>
                      <a:pt x="332" y="435"/>
                    </a:cubicBezTo>
                    <a:cubicBezTo>
                      <a:pt x="337" y="432"/>
                      <a:pt x="338" y="428"/>
                      <a:pt x="341" y="423"/>
                    </a:cubicBezTo>
                    <a:cubicBezTo>
                      <a:pt x="343" y="415"/>
                      <a:pt x="343" y="404"/>
                      <a:pt x="350" y="400"/>
                    </a:cubicBezTo>
                    <a:cubicBezTo>
                      <a:pt x="372" y="402"/>
                      <a:pt x="388" y="407"/>
                      <a:pt x="408" y="414"/>
                    </a:cubicBezTo>
                    <a:cubicBezTo>
                      <a:pt x="427" y="412"/>
                      <a:pt x="445" y="411"/>
                      <a:pt x="464" y="408"/>
                    </a:cubicBezTo>
                    <a:cubicBezTo>
                      <a:pt x="469" y="404"/>
                      <a:pt x="473" y="399"/>
                      <a:pt x="479" y="396"/>
                    </a:cubicBezTo>
                    <a:cubicBezTo>
                      <a:pt x="487" y="382"/>
                      <a:pt x="476" y="358"/>
                      <a:pt x="494" y="354"/>
                    </a:cubicBezTo>
                    <a:cubicBezTo>
                      <a:pt x="499" y="351"/>
                      <a:pt x="504" y="349"/>
                      <a:pt x="509" y="346"/>
                    </a:cubicBezTo>
                    <a:cubicBezTo>
                      <a:pt x="511" y="336"/>
                      <a:pt x="502" y="331"/>
                      <a:pt x="498" y="322"/>
                    </a:cubicBezTo>
                    <a:cubicBezTo>
                      <a:pt x="495" y="304"/>
                      <a:pt x="494" y="289"/>
                      <a:pt x="474" y="285"/>
                    </a:cubicBezTo>
                    <a:cubicBezTo>
                      <a:pt x="457" y="286"/>
                      <a:pt x="452" y="287"/>
                      <a:pt x="434" y="285"/>
                    </a:cubicBezTo>
                    <a:cubicBezTo>
                      <a:pt x="424" y="284"/>
                      <a:pt x="417" y="275"/>
                      <a:pt x="408" y="273"/>
                    </a:cubicBezTo>
                    <a:cubicBezTo>
                      <a:pt x="401" y="264"/>
                      <a:pt x="393" y="260"/>
                      <a:pt x="387" y="249"/>
                    </a:cubicBezTo>
                    <a:cubicBezTo>
                      <a:pt x="386" y="243"/>
                      <a:pt x="384" y="240"/>
                      <a:pt x="381" y="235"/>
                    </a:cubicBezTo>
                    <a:cubicBezTo>
                      <a:pt x="378" y="215"/>
                      <a:pt x="378" y="191"/>
                      <a:pt x="386" y="172"/>
                    </a:cubicBezTo>
                    <a:cubicBezTo>
                      <a:pt x="387" y="160"/>
                      <a:pt x="387" y="159"/>
                      <a:pt x="392" y="150"/>
                    </a:cubicBezTo>
                    <a:cubicBezTo>
                      <a:pt x="390" y="140"/>
                      <a:pt x="391" y="132"/>
                      <a:pt x="383" y="126"/>
                    </a:cubicBezTo>
                    <a:cubicBezTo>
                      <a:pt x="380" y="120"/>
                      <a:pt x="378" y="117"/>
                      <a:pt x="372" y="114"/>
                    </a:cubicBezTo>
                    <a:cubicBezTo>
                      <a:pt x="368" y="109"/>
                      <a:pt x="363" y="107"/>
                      <a:pt x="359" y="102"/>
                    </a:cubicBezTo>
                    <a:cubicBezTo>
                      <a:pt x="355" y="96"/>
                      <a:pt x="352" y="90"/>
                      <a:pt x="348" y="84"/>
                    </a:cubicBezTo>
                    <a:cubicBezTo>
                      <a:pt x="345" y="69"/>
                      <a:pt x="331" y="71"/>
                      <a:pt x="318" y="69"/>
                    </a:cubicBezTo>
                    <a:cubicBezTo>
                      <a:pt x="309" y="63"/>
                      <a:pt x="305" y="53"/>
                      <a:pt x="294" y="51"/>
                    </a:cubicBezTo>
                    <a:cubicBezTo>
                      <a:pt x="289" y="48"/>
                      <a:pt x="285" y="47"/>
                      <a:pt x="282" y="42"/>
                    </a:cubicBezTo>
                    <a:cubicBezTo>
                      <a:pt x="281" y="36"/>
                      <a:pt x="262" y="20"/>
                      <a:pt x="255" y="19"/>
                    </a:cubicBezTo>
                    <a:cubicBezTo>
                      <a:pt x="248" y="18"/>
                      <a:pt x="241" y="18"/>
                      <a:pt x="234" y="18"/>
                    </a:cubicBezTo>
                    <a:cubicBezTo>
                      <a:pt x="230" y="16"/>
                      <a:pt x="227" y="10"/>
                      <a:pt x="222" y="9"/>
                    </a:cubicBezTo>
                    <a:cubicBezTo>
                      <a:pt x="213" y="7"/>
                      <a:pt x="204" y="7"/>
                      <a:pt x="195" y="6"/>
                    </a:cubicBezTo>
                    <a:cubicBezTo>
                      <a:pt x="184" y="0"/>
                      <a:pt x="166" y="6"/>
                      <a:pt x="153" y="7"/>
                    </a:cubicBezTo>
                    <a:cubicBezTo>
                      <a:pt x="138" y="14"/>
                      <a:pt x="150" y="25"/>
                      <a:pt x="137" y="31"/>
                    </a:cubicBezTo>
                    <a:cubicBezTo>
                      <a:pt x="133" y="34"/>
                      <a:pt x="135" y="27"/>
                      <a:pt x="117" y="39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66" name="Freeform 171"/>
              <p:cNvSpPr>
                <a:spLocks noChangeAspect="1"/>
              </p:cNvSpPr>
              <p:nvPr/>
            </p:nvSpPr>
            <p:spPr bwMode="auto">
              <a:xfrm>
                <a:off x="2181" y="2568"/>
                <a:ext cx="635" cy="438"/>
              </a:xfrm>
              <a:custGeom>
                <a:avLst/>
                <a:gdLst>
                  <a:gd name="T0" fmla="*/ 3 w 760"/>
                  <a:gd name="T1" fmla="*/ 2 h 527"/>
                  <a:gd name="T2" fmla="*/ 3 w 760"/>
                  <a:gd name="T3" fmla="*/ 2 h 527"/>
                  <a:gd name="T4" fmla="*/ 3 w 760"/>
                  <a:gd name="T5" fmla="*/ 2 h 527"/>
                  <a:gd name="T6" fmla="*/ 3 w 760"/>
                  <a:gd name="T7" fmla="*/ 2 h 527"/>
                  <a:gd name="T8" fmla="*/ 3 w 760"/>
                  <a:gd name="T9" fmla="*/ 2 h 527"/>
                  <a:gd name="T10" fmla="*/ 3 w 760"/>
                  <a:gd name="T11" fmla="*/ 2 h 527"/>
                  <a:gd name="T12" fmla="*/ 3 w 760"/>
                  <a:gd name="T13" fmla="*/ 2 h 527"/>
                  <a:gd name="T14" fmla="*/ 3 w 760"/>
                  <a:gd name="T15" fmla="*/ 2 h 527"/>
                  <a:gd name="T16" fmla="*/ 3 w 760"/>
                  <a:gd name="T17" fmla="*/ 2 h 527"/>
                  <a:gd name="T18" fmla="*/ 3 w 760"/>
                  <a:gd name="T19" fmla="*/ 2 h 527"/>
                  <a:gd name="T20" fmla="*/ 3 w 760"/>
                  <a:gd name="T21" fmla="*/ 2 h 527"/>
                  <a:gd name="T22" fmla="*/ 3 w 760"/>
                  <a:gd name="T23" fmla="*/ 2 h 527"/>
                  <a:gd name="T24" fmla="*/ 3 w 760"/>
                  <a:gd name="T25" fmla="*/ 2 h 527"/>
                  <a:gd name="T26" fmla="*/ 3 w 760"/>
                  <a:gd name="T27" fmla="*/ 2 h 527"/>
                  <a:gd name="T28" fmla="*/ 3 w 760"/>
                  <a:gd name="T29" fmla="*/ 2 h 527"/>
                  <a:gd name="T30" fmla="*/ 3 w 760"/>
                  <a:gd name="T31" fmla="*/ 2 h 527"/>
                  <a:gd name="T32" fmla="*/ 3 w 760"/>
                  <a:gd name="T33" fmla="*/ 2 h 527"/>
                  <a:gd name="T34" fmla="*/ 3 w 760"/>
                  <a:gd name="T35" fmla="*/ 2 h 527"/>
                  <a:gd name="T36" fmla="*/ 3 w 760"/>
                  <a:gd name="T37" fmla="*/ 2 h 527"/>
                  <a:gd name="T38" fmla="*/ 3 w 760"/>
                  <a:gd name="T39" fmla="*/ 2 h 527"/>
                  <a:gd name="T40" fmla="*/ 3 w 760"/>
                  <a:gd name="T41" fmla="*/ 2 h 527"/>
                  <a:gd name="T42" fmla="*/ 3 w 760"/>
                  <a:gd name="T43" fmla="*/ 2 h 527"/>
                  <a:gd name="T44" fmla="*/ 3 w 760"/>
                  <a:gd name="T45" fmla="*/ 2 h 527"/>
                  <a:gd name="T46" fmla="*/ 3 w 760"/>
                  <a:gd name="T47" fmla="*/ 2 h 527"/>
                  <a:gd name="T48" fmla="*/ 3 w 760"/>
                  <a:gd name="T49" fmla="*/ 2 h 527"/>
                  <a:gd name="T50" fmla="*/ 3 w 760"/>
                  <a:gd name="T51" fmla="*/ 2 h 527"/>
                  <a:gd name="T52" fmla="*/ 3 w 760"/>
                  <a:gd name="T53" fmla="*/ 2 h 527"/>
                  <a:gd name="T54" fmla="*/ 3 w 760"/>
                  <a:gd name="T55" fmla="*/ 2 h 527"/>
                  <a:gd name="T56" fmla="*/ 3 w 760"/>
                  <a:gd name="T57" fmla="*/ 2 h 527"/>
                  <a:gd name="T58" fmla="*/ 3 w 760"/>
                  <a:gd name="T59" fmla="*/ 2 h 527"/>
                  <a:gd name="T60" fmla="*/ 3 w 760"/>
                  <a:gd name="T61" fmla="*/ 2 h 527"/>
                  <a:gd name="T62" fmla="*/ 3 w 760"/>
                  <a:gd name="T63" fmla="*/ 2 h 527"/>
                  <a:gd name="T64" fmla="*/ 3 w 760"/>
                  <a:gd name="T65" fmla="*/ 2 h 527"/>
                  <a:gd name="T66" fmla="*/ 3 w 760"/>
                  <a:gd name="T67" fmla="*/ 2 h 527"/>
                  <a:gd name="T68" fmla="*/ 3 w 760"/>
                  <a:gd name="T69" fmla="*/ 2 h 527"/>
                  <a:gd name="T70" fmla="*/ 3 w 760"/>
                  <a:gd name="T71" fmla="*/ 2 h 527"/>
                  <a:gd name="T72" fmla="*/ 3 w 760"/>
                  <a:gd name="T73" fmla="*/ 2 h 527"/>
                  <a:gd name="T74" fmla="*/ 3 w 760"/>
                  <a:gd name="T75" fmla="*/ 2 h 52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760"/>
                  <a:gd name="T115" fmla="*/ 0 h 527"/>
                  <a:gd name="T116" fmla="*/ 760 w 760"/>
                  <a:gd name="T117" fmla="*/ 527 h 527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760" h="527">
                    <a:moveTo>
                      <a:pt x="82" y="508"/>
                    </a:moveTo>
                    <a:cubicBezTo>
                      <a:pt x="87" y="512"/>
                      <a:pt x="90" y="516"/>
                      <a:pt x="94" y="521"/>
                    </a:cubicBezTo>
                    <a:cubicBezTo>
                      <a:pt x="94" y="523"/>
                      <a:pt x="93" y="525"/>
                      <a:pt x="95" y="526"/>
                    </a:cubicBezTo>
                    <a:cubicBezTo>
                      <a:pt x="99" y="527"/>
                      <a:pt x="103" y="516"/>
                      <a:pt x="106" y="514"/>
                    </a:cubicBezTo>
                    <a:cubicBezTo>
                      <a:pt x="112" y="511"/>
                      <a:pt x="121" y="511"/>
                      <a:pt x="127" y="511"/>
                    </a:cubicBezTo>
                    <a:cubicBezTo>
                      <a:pt x="140" y="505"/>
                      <a:pt x="148" y="502"/>
                      <a:pt x="164" y="500"/>
                    </a:cubicBezTo>
                    <a:cubicBezTo>
                      <a:pt x="172" y="494"/>
                      <a:pt x="174" y="493"/>
                      <a:pt x="178" y="484"/>
                    </a:cubicBezTo>
                    <a:cubicBezTo>
                      <a:pt x="182" y="464"/>
                      <a:pt x="193" y="456"/>
                      <a:pt x="205" y="442"/>
                    </a:cubicBezTo>
                    <a:cubicBezTo>
                      <a:pt x="209" y="422"/>
                      <a:pt x="220" y="416"/>
                      <a:pt x="238" y="410"/>
                    </a:cubicBezTo>
                    <a:cubicBezTo>
                      <a:pt x="242" y="407"/>
                      <a:pt x="247" y="406"/>
                      <a:pt x="251" y="403"/>
                    </a:cubicBezTo>
                    <a:cubicBezTo>
                      <a:pt x="255" y="396"/>
                      <a:pt x="261" y="392"/>
                      <a:pt x="268" y="389"/>
                    </a:cubicBezTo>
                    <a:cubicBezTo>
                      <a:pt x="279" y="392"/>
                      <a:pt x="285" y="398"/>
                      <a:pt x="295" y="403"/>
                    </a:cubicBezTo>
                    <a:cubicBezTo>
                      <a:pt x="304" y="401"/>
                      <a:pt x="308" y="403"/>
                      <a:pt x="317" y="404"/>
                    </a:cubicBezTo>
                    <a:cubicBezTo>
                      <a:pt x="333" y="417"/>
                      <a:pt x="336" y="421"/>
                      <a:pt x="359" y="424"/>
                    </a:cubicBezTo>
                    <a:cubicBezTo>
                      <a:pt x="367" y="428"/>
                      <a:pt x="373" y="433"/>
                      <a:pt x="382" y="436"/>
                    </a:cubicBezTo>
                    <a:cubicBezTo>
                      <a:pt x="390" y="434"/>
                      <a:pt x="395" y="429"/>
                      <a:pt x="403" y="427"/>
                    </a:cubicBezTo>
                    <a:cubicBezTo>
                      <a:pt x="413" y="419"/>
                      <a:pt x="425" y="415"/>
                      <a:pt x="436" y="407"/>
                    </a:cubicBezTo>
                    <a:cubicBezTo>
                      <a:pt x="447" y="399"/>
                      <a:pt x="456" y="388"/>
                      <a:pt x="469" y="385"/>
                    </a:cubicBezTo>
                    <a:cubicBezTo>
                      <a:pt x="493" y="373"/>
                      <a:pt x="474" y="374"/>
                      <a:pt x="511" y="371"/>
                    </a:cubicBezTo>
                    <a:cubicBezTo>
                      <a:pt x="515" y="368"/>
                      <a:pt x="516" y="364"/>
                      <a:pt x="521" y="362"/>
                    </a:cubicBezTo>
                    <a:cubicBezTo>
                      <a:pt x="534" y="364"/>
                      <a:pt x="544" y="369"/>
                      <a:pt x="556" y="371"/>
                    </a:cubicBezTo>
                    <a:cubicBezTo>
                      <a:pt x="565" y="375"/>
                      <a:pt x="576" y="375"/>
                      <a:pt x="586" y="377"/>
                    </a:cubicBezTo>
                    <a:cubicBezTo>
                      <a:pt x="591" y="379"/>
                      <a:pt x="594" y="383"/>
                      <a:pt x="599" y="385"/>
                    </a:cubicBezTo>
                    <a:cubicBezTo>
                      <a:pt x="614" y="383"/>
                      <a:pt x="621" y="372"/>
                      <a:pt x="635" y="370"/>
                    </a:cubicBezTo>
                    <a:cubicBezTo>
                      <a:pt x="649" y="364"/>
                      <a:pt x="644" y="368"/>
                      <a:pt x="652" y="361"/>
                    </a:cubicBezTo>
                    <a:cubicBezTo>
                      <a:pt x="660" y="348"/>
                      <a:pt x="667" y="325"/>
                      <a:pt x="683" y="322"/>
                    </a:cubicBezTo>
                    <a:cubicBezTo>
                      <a:pt x="708" y="323"/>
                      <a:pt x="734" y="329"/>
                      <a:pt x="755" y="313"/>
                    </a:cubicBezTo>
                    <a:cubicBezTo>
                      <a:pt x="760" y="301"/>
                      <a:pt x="758" y="290"/>
                      <a:pt x="752" y="278"/>
                    </a:cubicBezTo>
                    <a:cubicBezTo>
                      <a:pt x="751" y="268"/>
                      <a:pt x="748" y="259"/>
                      <a:pt x="743" y="251"/>
                    </a:cubicBezTo>
                    <a:cubicBezTo>
                      <a:pt x="740" y="233"/>
                      <a:pt x="716" y="209"/>
                      <a:pt x="698" y="205"/>
                    </a:cubicBezTo>
                    <a:cubicBezTo>
                      <a:pt x="694" y="198"/>
                      <a:pt x="689" y="194"/>
                      <a:pt x="680" y="193"/>
                    </a:cubicBezTo>
                    <a:cubicBezTo>
                      <a:pt x="675" y="190"/>
                      <a:pt x="670" y="187"/>
                      <a:pt x="665" y="184"/>
                    </a:cubicBezTo>
                    <a:cubicBezTo>
                      <a:pt x="661" y="179"/>
                      <a:pt x="657" y="177"/>
                      <a:pt x="653" y="172"/>
                    </a:cubicBezTo>
                    <a:cubicBezTo>
                      <a:pt x="652" y="167"/>
                      <a:pt x="650" y="163"/>
                      <a:pt x="649" y="158"/>
                    </a:cubicBezTo>
                    <a:cubicBezTo>
                      <a:pt x="649" y="147"/>
                      <a:pt x="648" y="133"/>
                      <a:pt x="653" y="122"/>
                    </a:cubicBezTo>
                    <a:cubicBezTo>
                      <a:pt x="658" y="111"/>
                      <a:pt x="670" y="105"/>
                      <a:pt x="679" y="98"/>
                    </a:cubicBezTo>
                    <a:cubicBezTo>
                      <a:pt x="691" y="88"/>
                      <a:pt x="700" y="77"/>
                      <a:pt x="713" y="67"/>
                    </a:cubicBezTo>
                    <a:cubicBezTo>
                      <a:pt x="726" y="45"/>
                      <a:pt x="696" y="36"/>
                      <a:pt x="679" y="34"/>
                    </a:cubicBezTo>
                    <a:cubicBezTo>
                      <a:pt x="662" y="28"/>
                      <a:pt x="644" y="20"/>
                      <a:pt x="626" y="16"/>
                    </a:cubicBezTo>
                    <a:cubicBezTo>
                      <a:pt x="605" y="17"/>
                      <a:pt x="590" y="30"/>
                      <a:pt x="569" y="31"/>
                    </a:cubicBezTo>
                    <a:cubicBezTo>
                      <a:pt x="555" y="32"/>
                      <a:pt x="541" y="32"/>
                      <a:pt x="527" y="32"/>
                    </a:cubicBezTo>
                    <a:cubicBezTo>
                      <a:pt x="521" y="34"/>
                      <a:pt x="516" y="37"/>
                      <a:pt x="509" y="38"/>
                    </a:cubicBezTo>
                    <a:cubicBezTo>
                      <a:pt x="504" y="42"/>
                      <a:pt x="497" y="46"/>
                      <a:pt x="491" y="47"/>
                    </a:cubicBezTo>
                    <a:cubicBezTo>
                      <a:pt x="485" y="50"/>
                      <a:pt x="479" y="52"/>
                      <a:pt x="473" y="53"/>
                    </a:cubicBezTo>
                    <a:cubicBezTo>
                      <a:pt x="468" y="56"/>
                      <a:pt x="464" y="58"/>
                      <a:pt x="458" y="59"/>
                    </a:cubicBezTo>
                    <a:cubicBezTo>
                      <a:pt x="451" y="63"/>
                      <a:pt x="442" y="67"/>
                      <a:pt x="434" y="68"/>
                    </a:cubicBezTo>
                    <a:cubicBezTo>
                      <a:pt x="429" y="71"/>
                      <a:pt x="424" y="74"/>
                      <a:pt x="419" y="76"/>
                    </a:cubicBezTo>
                    <a:cubicBezTo>
                      <a:pt x="409" y="86"/>
                      <a:pt x="413" y="82"/>
                      <a:pt x="406" y="88"/>
                    </a:cubicBezTo>
                    <a:cubicBezTo>
                      <a:pt x="378" y="85"/>
                      <a:pt x="380" y="79"/>
                      <a:pt x="368" y="59"/>
                    </a:cubicBezTo>
                    <a:cubicBezTo>
                      <a:pt x="366" y="50"/>
                      <a:pt x="365" y="40"/>
                      <a:pt x="362" y="31"/>
                    </a:cubicBezTo>
                    <a:cubicBezTo>
                      <a:pt x="361" y="24"/>
                      <a:pt x="359" y="17"/>
                      <a:pt x="356" y="10"/>
                    </a:cubicBezTo>
                    <a:cubicBezTo>
                      <a:pt x="355" y="3"/>
                      <a:pt x="352" y="0"/>
                      <a:pt x="346" y="5"/>
                    </a:cubicBezTo>
                    <a:cubicBezTo>
                      <a:pt x="343" y="12"/>
                      <a:pt x="341" y="19"/>
                      <a:pt x="338" y="26"/>
                    </a:cubicBezTo>
                    <a:cubicBezTo>
                      <a:pt x="337" y="32"/>
                      <a:pt x="330" y="37"/>
                      <a:pt x="325" y="41"/>
                    </a:cubicBezTo>
                    <a:cubicBezTo>
                      <a:pt x="321" y="48"/>
                      <a:pt x="314" y="54"/>
                      <a:pt x="305" y="56"/>
                    </a:cubicBezTo>
                    <a:cubicBezTo>
                      <a:pt x="300" y="59"/>
                      <a:pt x="296" y="61"/>
                      <a:pt x="290" y="62"/>
                    </a:cubicBezTo>
                    <a:cubicBezTo>
                      <a:pt x="281" y="67"/>
                      <a:pt x="273" y="75"/>
                      <a:pt x="263" y="77"/>
                    </a:cubicBezTo>
                    <a:cubicBezTo>
                      <a:pt x="255" y="83"/>
                      <a:pt x="243" y="90"/>
                      <a:pt x="233" y="92"/>
                    </a:cubicBezTo>
                    <a:cubicBezTo>
                      <a:pt x="227" y="95"/>
                      <a:pt x="222" y="100"/>
                      <a:pt x="215" y="101"/>
                    </a:cubicBezTo>
                    <a:cubicBezTo>
                      <a:pt x="209" y="104"/>
                      <a:pt x="203" y="106"/>
                      <a:pt x="197" y="107"/>
                    </a:cubicBezTo>
                    <a:cubicBezTo>
                      <a:pt x="191" y="110"/>
                      <a:pt x="185" y="112"/>
                      <a:pt x="179" y="113"/>
                    </a:cubicBezTo>
                    <a:cubicBezTo>
                      <a:pt x="165" y="120"/>
                      <a:pt x="150" y="128"/>
                      <a:pt x="134" y="131"/>
                    </a:cubicBezTo>
                    <a:cubicBezTo>
                      <a:pt x="124" y="138"/>
                      <a:pt x="115" y="149"/>
                      <a:pt x="104" y="154"/>
                    </a:cubicBezTo>
                    <a:cubicBezTo>
                      <a:pt x="101" y="158"/>
                      <a:pt x="101" y="164"/>
                      <a:pt x="97" y="167"/>
                    </a:cubicBezTo>
                    <a:cubicBezTo>
                      <a:pt x="92" y="171"/>
                      <a:pt x="89" y="171"/>
                      <a:pt x="85" y="176"/>
                    </a:cubicBezTo>
                    <a:cubicBezTo>
                      <a:pt x="82" y="191"/>
                      <a:pt x="79" y="196"/>
                      <a:pt x="67" y="205"/>
                    </a:cubicBezTo>
                    <a:cubicBezTo>
                      <a:pt x="61" y="218"/>
                      <a:pt x="46" y="233"/>
                      <a:pt x="35" y="242"/>
                    </a:cubicBezTo>
                    <a:cubicBezTo>
                      <a:pt x="31" y="249"/>
                      <a:pt x="19" y="253"/>
                      <a:pt x="26" y="269"/>
                    </a:cubicBezTo>
                    <a:cubicBezTo>
                      <a:pt x="23" y="282"/>
                      <a:pt x="23" y="290"/>
                      <a:pt x="31" y="301"/>
                    </a:cubicBezTo>
                    <a:cubicBezTo>
                      <a:pt x="32" y="306"/>
                      <a:pt x="34" y="329"/>
                      <a:pt x="35" y="334"/>
                    </a:cubicBezTo>
                    <a:cubicBezTo>
                      <a:pt x="35" y="341"/>
                      <a:pt x="27" y="367"/>
                      <a:pt x="31" y="385"/>
                    </a:cubicBezTo>
                    <a:cubicBezTo>
                      <a:pt x="30" y="397"/>
                      <a:pt x="32" y="403"/>
                      <a:pt x="23" y="410"/>
                    </a:cubicBezTo>
                    <a:cubicBezTo>
                      <a:pt x="17" y="420"/>
                      <a:pt x="12" y="430"/>
                      <a:pt x="2" y="436"/>
                    </a:cubicBezTo>
                    <a:cubicBezTo>
                      <a:pt x="0" y="445"/>
                      <a:pt x="0" y="454"/>
                      <a:pt x="4" y="463"/>
                    </a:cubicBezTo>
                    <a:cubicBezTo>
                      <a:pt x="5" y="471"/>
                      <a:pt x="9" y="470"/>
                      <a:pt x="13" y="476"/>
                    </a:cubicBezTo>
                    <a:cubicBezTo>
                      <a:pt x="16" y="491"/>
                      <a:pt x="28" y="504"/>
                      <a:pt x="41" y="511"/>
                    </a:cubicBezTo>
                    <a:cubicBezTo>
                      <a:pt x="52" y="516"/>
                      <a:pt x="73" y="506"/>
                      <a:pt x="82" y="508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67" name="Freeform 172"/>
              <p:cNvSpPr>
                <a:spLocks noChangeAspect="1"/>
              </p:cNvSpPr>
              <p:nvPr/>
            </p:nvSpPr>
            <p:spPr bwMode="auto">
              <a:xfrm>
                <a:off x="2870" y="2273"/>
                <a:ext cx="229" cy="238"/>
              </a:xfrm>
              <a:custGeom>
                <a:avLst/>
                <a:gdLst>
                  <a:gd name="T0" fmla="*/ 2 w 276"/>
                  <a:gd name="T1" fmla="*/ 3 h 285"/>
                  <a:gd name="T2" fmla="*/ 2 w 276"/>
                  <a:gd name="T3" fmla="*/ 3 h 285"/>
                  <a:gd name="T4" fmla="*/ 2 w 276"/>
                  <a:gd name="T5" fmla="*/ 3 h 285"/>
                  <a:gd name="T6" fmla="*/ 2 w 276"/>
                  <a:gd name="T7" fmla="*/ 3 h 285"/>
                  <a:gd name="T8" fmla="*/ 2 w 276"/>
                  <a:gd name="T9" fmla="*/ 3 h 285"/>
                  <a:gd name="T10" fmla="*/ 2 w 276"/>
                  <a:gd name="T11" fmla="*/ 3 h 285"/>
                  <a:gd name="T12" fmla="*/ 2 w 276"/>
                  <a:gd name="T13" fmla="*/ 3 h 285"/>
                  <a:gd name="T14" fmla="*/ 2 w 276"/>
                  <a:gd name="T15" fmla="*/ 3 h 285"/>
                  <a:gd name="T16" fmla="*/ 2 w 276"/>
                  <a:gd name="T17" fmla="*/ 3 h 285"/>
                  <a:gd name="T18" fmla="*/ 2 w 276"/>
                  <a:gd name="T19" fmla="*/ 3 h 285"/>
                  <a:gd name="T20" fmla="*/ 2 w 276"/>
                  <a:gd name="T21" fmla="*/ 3 h 285"/>
                  <a:gd name="T22" fmla="*/ 2 w 276"/>
                  <a:gd name="T23" fmla="*/ 3 h 285"/>
                  <a:gd name="T24" fmla="*/ 2 w 276"/>
                  <a:gd name="T25" fmla="*/ 3 h 285"/>
                  <a:gd name="T26" fmla="*/ 2 w 276"/>
                  <a:gd name="T27" fmla="*/ 3 h 285"/>
                  <a:gd name="T28" fmla="*/ 2 w 276"/>
                  <a:gd name="T29" fmla="*/ 3 h 285"/>
                  <a:gd name="T30" fmla="*/ 2 w 276"/>
                  <a:gd name="T31" fmla="*/ 3 h 285"/>
                  <a:gd name="T32" fmla="*/ 2 w 276"/>
                  <a:gd name="T33" fmla="*/ 3 h 285"/>
                  <a:gd name="T34" fmla="*/ 2 w 276"/>
                  <a:gd name="T35" fmla="*/ 3 h 285"/>
                  <a:gd name="T36" fmla="*/ 2 w 276"/>
                  <a:gd name="T37" fmla="*/ 3 h 285"/>
                  <a:gd name="T38" fmla="*/ 2 w 276"/>
                  <a:gd name="T39" fmla="*/ 3 h 285"/>
                  <a:gd name="T40" fmla="*/ 2 w 276"/>
                  <a:gd name="T41" fmla="*/ 3 h 285"/>
                  <a:gd name="T42" fmla="*/ 2 w 276"/>
                  <a:gd name="T43" fmla="*/ 3 h 285"/>
                  <a:gd name="T44" fmla="*/ 2 w 276"/>
                  <a:gd name="T45" fmla="*/ 3 h 285"/>
                  <a:gd name="T46" fmla="*/ 2 w 276"/>
                  <a:gd name="T47" fmla="*/ 3 h 285"/>
                  <a:gd name="T48" fmla="*/ 2 w 276"/>
                  <a:gd name="T49" fmla="*/ 3 h 285"/>
                  <a:gd name="T50" fmla="*/ 2 w 276"/>
                  <a:gd name="T51" fmla="*/ 3 h 285"/>
                  <a:gd name="T52" fmla="*/ 2 w 276"/>
                  <a:gd name="T53" fmla="*/ 3 h 285"/>
                  <a:gd name="T54" fmla="*/ 2 w 276"/>
                  <a:gd name="T55" fmla="*/ 3 h 285"/>
                  <a:gd name="T56" fmla="*/ 2 w 276"/>
                  <a:gd name="T57" fmla="*/ 3 h 285"/>
                  <a:gd name="T58" fmla="*/ 2 w 276"/>
                  <a:gd name="T59" fmla="*/ 3 h 285"/>
                  <a:gd name="T60" fmla="*/ 2 w 276"/>
                  <a:gd name="T61" fmla="*/ 0 h 285"/>
                  <a:gd name="T62" fmla="*/ 2 w 276"/>
                  <a:gd name="T63" fmla="*/ 3 h 28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76"/>
                  <a:gd name="T97" fmla="*/ 0 h 285"/>
                  <a:gd name="T98" fmla="*/ 276 w 276"/>
                  <a:gd name="T99" fmla="*/ 285 h 28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76" h="285">
                    <a:moveTo>
                      <a:pt x="54" y="21"/>
                    </a:moveTo>
                    <a:cubicBezTo>
                      <a:pt x="61" y="22"/>
                      <a:pt x="67" y="24"/>
                      <a:pt x="74" y="25"/>
                    </a:cubicBezTo>
                    <a:cubicBezTo>
                      <a:pt x="78" y="31"/>
                      <a:pt x="85" y="36"/>
                      <a:pt x="92" y="37"/>
                    </a:cubicBezTo>
                    <a:cubicBezTo>
                      <a:pt x="97" y="40"/>
                      <a:pt x="101" y="42"/>
                      <a:pt x="107" y="43"/>
                    </a:cubicBezTo>
                    <a:cubicBezTo>
                      <a:pt x="116" y="54"/>
                      <a:pt x="133" y="50"/>
                      <a:pt x="147" y="51"/>
                    </a:cubicBezTo>
                    <a:cubicBezTo>
                      <a:pt x="168" y="55"/>
                      <a:pt x="149" y="60"/>
                      <a:pt x="185" y="61"/>
                    </a:cubicBezTo>
                    <a:cubicBezTo>
                      <a:pt x="194" y="64"/>
                      <a:pt x="203" y="68"/>
                      <a:pt x="212" y="70"/>
                    </a:cubicBezTo>
                    <a:cubicBezTo>
                      <a:pt x="217" y="73"/>
                      <a:pt x="221" y="75"/>
                      <a:pt x="227" y="76"/>
                    </a:cubicBezTo>
                    <a:cubicBezTo>
                      <a:pt x="237" y="81"/>
                      <a:pt x="250" y="81"/>
                      <a:pt x="261" y="82"/>
                    </a:cubicBezTo>
                    <a:cubicBezTo>
                      <a:pt x="270" y="84"/>
                      <a:pt x="274" y="83"/>
                      <a:pt x="276" y="93"/>
                    </a:cubicBezTo>
                    <a:cubicBezTo>
                      <a:pt x="269" y="108"/>
                      <a:pt x="273" y="118"/>
                      <a:pt x="254" y="121"/>
                    </a:cubicBezTo>
                    <a:cubicBezTo>
                      <a:pt x="241" y="126"/>
                      <a:pt x="229" y="153"/>
                      <a:pt x="221" y="165"/>
                    </a:cubicBezTo>
                    <a:cubicBezTo>
                      <a:pt x="217" y="171"/>
                      <a:pt x="215" y="179"/>
                      <a:pt x="209" y="183"/>
                    </a:cubicBezTo>
                    <a:cubicBezTo>
                      <a:pt x="206" y="185"/>
                      <a:pt x="200" y="190"/>
                      <a:pt x="200" y="190"/>
                    </a:cubicBezTo>
                    <a:cubicBezTo>
                      <a:pt x="196" y="196"/>
                      <a:pt x="192" y="202"/>
                      <a:pt x="189" y="208"/>
                    </a:cubicBezTo>
                    <a:cubicBezTo>
                      <a:pt x="186" y="225"/>
                      <a:pt x="168" y="230"/>
                      <a:pt x="162" y="246"/>
                    </a:cubicBezTo>
                    <a:cubicBezTo>
                      <a:pt x="161" y="253"/>
                      <a:pt x="161" y="261"/>
                      <a:pt x="156" y="267"/>
                    </a:cubicBezTo>
                    <a:cubicBezTo>
                      <a:pt x="152" y="272"/>
                      <a:pt x="137" y="273"/>
                      <a:pt x="137" y="273"/>
                    </a:cubicBezTo>
                    <a:cubicBezTo>
                      <a:pt x="130" y="277"/>
                      <a:pt x="127" y="282"/>
                      <a:pt x="120" y="285"/>
                    </a:cubicBezTo>
                    <a:cubicBezTo>
                      <a:pt x="108" y="282"/>
                      <a:pt x="116" y="276"/>
                      <a:pt x="87" y="273"/>
                    </a:cubicBezTo>
                    <a:cubicBezTo>
                      <a:pt x="82" y="269"/>
                      <a:pt x="75" y="265"/>
                      <a:pt x="69" y="264"/>
                    </a:cubicBezTo>
                    <a:cubicBezTo>
                      <a:pt x="66" y="258"/>
                      <a:pt x="63" y="256"/>
                      <a:pt x="57" y="253"/>
                    </a:cubicBezTo>
                    <a:cubicBezTo>
                      <a:pt x="45" y="243"/>
                      <a:pt x="40" y="234"/>
                      <a:pt x="30" y="228"/>
                    </a:cubicBezTo>
                    <a:cubicBezTo>
                      <a:pt x="25" y="220"/>
                      <a:pt x="21" y="211"/>
                      <a:pt x="15" y="204"/>
                    </a:cubicBezTo>
                    <a:cubicBezTo>
                      <a:pt x="14" y="197"/>
                      <a:pt x="10" y="197"/>
                      <a:pt x="6" y="192"/>
                    </a:cubicBezTo>
                    <a:cubicBezTo>
                      <a:pt x="4" y="181"/>
                      <a:pt x="0" y="169"/>
                      <a:pt x="12" y="163"/>
                    </a:cubicBezTo>
                    <a:cubicBezTo>
                      <a:pt x="17" y="156"/>
                      <a:pt x="19" y="155"/>
                      <a:pt x="23" y="147"/>
                    </a:cubicBezTo>
                    <a:cubicBezTo>
                      <a:pt x="20" y="126"/>
                      <a:pt x="23" y="106"/>
                      <a:pt x="21" y="85"/>
                    </a:cubicBezTo>
                    <a:cubicBezTo>
                      <a:pt x="22" y="76"/>
                      <a:pt x="22" y="68"/>
                      <a:pt x="26" y="60"/>
                    </a:cubicBezTo>
                    <a:cubicBezTo>
                      <a:pt x="27" y="54"/>
                      <a:pt x="27" y="50"/>
                      <a:pt x="24" y="45"/>
                    </a:cubicBezTo>
                    <a:cubicBezTo>
                      <a:pt x="25" y="35"/>
                      <a:pt x="22" y="8"/>
                      <a:pt x="33" y="0"/>
                    </a:cubicBezTo>
                    <a:cubicBezTo>
                      <a:pt x="39" y="5"/>
                      <a:pt x="44" y="21"/>
                      <a:pt x="54" y="21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68" name="Freeform 173"/>
              <p:cNvSpPr>
                <a:spLocks noChangeAspect="1"/>
              </p:cNvSpPr>
              <p:nvPr/>
            </p:nvSpPr>
            <p:spPr bwMode="auto">
              <a:xfrm>
                <a:off x="2290" y="2064"/>
                <a:ext cx="277" cy="242"/>
              </a:xfrm>
              <a:custGeom>
                <a:avLst/>
                <a:gdLst>
                  <a:gd name="T0" fmla="*/ 3 w 330"/>
                  <a:gd name="T1" fmla="*/ 2 h 292"/>
                  <a:gd name="T2" fmla="*/ 3 w 330"/>
                  <a:gd name="T3" fmla="*/ 2 h 292"/>
                  <a:gd name="T4" fmla="*/ 3 w 330"/>
                  <a:gd name="T5" fmla="*/ 2 h 292"/>
                  <a:gd name="T6" fmla="*/ 3 w 330"/>
                  <a:gd name="T7" fmla="*/ 2 h 292"/>
                  <a:gd name="T8" fmla="*/ 3 w 330"/>
                  <a:gd name="T9" fmla="*/ 2 h 292"/>
                  <a:gd name="T10" fmla="*/ 3 w 330"/>
                  <a:gd name="T11" fmla="*/ 2 h 292"/>
                  <a:gd name="T12" fmla="*/ 3 w 330"/>
                  <a:gd name="T13" fmla="*/ 2 h 292"/>
                  <a:gd name="T14" fmla="*/ 3 w 330"/>
                  <a:gd name="T15" fmla="*/ 2 h 292"/>
                  <a:gd name="T16" fmla="*/ 3 w 330"/>
                  <a:gd name="T17" fmla="*/ 2 h 292"/>
                  <a:gd name="T18" fmla="*/ 3 w 330"/>
                  <a:gd name="T19" fmla="*/ 2 h 292"/>
                  <a:gd name="T20" fmla="*/ 3 w 330"/>
                  <a:gd name="T21" fmla="*/ 2 h 292"/>
                  <a:gd name="T22" fmla="*/ 3 w 330"/>
                  <a:gd name="T23" fmla="*/ 2 h 292"/>
                  <a:gd name="T24" fmla="*/ 3 w 330"/>
                  <a:gd name="T25" fmla="*/ 2 h 292"/>
                  <a:gd name="T26" fmla="*/ 3 w 330"/>
                  <a:gd name="T27" fmla="*/ 2 h 292"/>
                  <a:gd name="T28" fmla="*/ 3 w 330"/>
                  <a:gd name="T29" fmla="*/ 2 h 292"/>
                  <a:gd name="T30" fmla="*/ 3 w 330"/>
                  <a:gd name="T31" fmla="*/ 2 h 292"/>
                  <a:gd name="T32" fmla="*/ 3 w 330"/>
                  <a:gd name="T33" fmla="*/ 2 h 292"/>
                  <a:gd name="T34" fmla="*/ 3 w 330"/>
                  <a:gd name="T35" fmla="*/ 2 h 292"/>
                  <a:gd name="T36" fmla="*/ 3 w 330"/>
                  <a:gd name="T37" fmla="*/ 2 h 292"/>
                  <a:gd name="T38" fmla="*/ 3 w 330"/>
                  <a:gd name="T39" fmla="*/ 2 h 292"/>
                  <a:gd name="T40" fmla="*/ 3 w 330"/>
                  <a:gd name="T41" fmla="*/ 2 h 292"/>
                  <a:gd name="T42" fmla="*/ 3 w 330"/>
                  <a:gd name="T43" fmla="*/ 2 h 292"/>
                  <a:gd name="T44" fmla="*/ 3 w 330"/>
                  <a:gd name="T45" fmla="*/ 2 h 292"/>
                  <a:gd name="T46" fmla="*/ 3 w 330"/>
                  <a:gd name="T47" fmla="*/ 2 h 292"/>
                  <a:gd name="T48" fmla="*/ 3 w 330"/>
                  <a:gd name="T49" fmla="*/ 2 h 292"/>
                  <a:gd name="T50" fmla="*/ 3 w 330"/>
                  <a:gd name="T51" fmla="*/ 2 h 292"/>
                  <a:gd name="T52" fmla="*/ 3 w 330"/>
                  <a:gd name="T53" fmla="*/ 2 h 292"/>
                  <a:gd name="T54" fmla="*/ 3 w 330"/>
                  <a:gd name="T55" fmla="*/ 2 h 292"/>
                  <a:gd name="T56" fmla="*/ 3 w 330"/>
                  <a:gd name="T57" fmla="*/ 2 h 292"/>
                  <a:gd name="T58" fmla="*/ 3 w 330"/>
                  <a:gd name="T59" fmla="*/ 2 h 292"/>
                  <a:gd name="T60" fmla="*/ 3 w 330"/>
                  <a:gd name="T61" fmla="*/ 2 h 292"/>
                  <a:gd name="T62" fmla="*/ 3 w 330"/>
                  <a:gd name="T63" fmla="*/ 2 h 29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330"/>
                  <a:gd name="T97" fmla="*/ 0 h 292"/>
                  <a:gd name="T98" fmla="*/ 330 w 330"/>
                  <a:gd name="T99" fmla="*/ 292 h 292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330" h="292">
                    <a:moveTo>
                      <a:pt x="321" y="125"/>
                    </a:moveTo>
                    <a:cubicBezTo>
                      <a:pt x="317" y="145"/>
                      <a:pt x="297" y="156"/>
                      <a:pt x="288" y="173"/>
                    </a:cubicBezTo>
                    <a:cubicBezTo>
                      <a:pt x="286" y="185"/>
                      <a:pt x="285" y="194"/>
                      <a:pt x="282" y="206"/>
                    </a:cubicBezTo>
                    <a:cubicBezTo>
                      <a:pt x="287" y="227"/>
                      <a:pt x="281" y="236"/>
                      <a:pt x="264" y="239"/>
                    </a:cubicBezTo>
                    <a:cubicBezTo>
                      <a:pt x="251" y="246"/>
                      <a:pt x="231" y="242"/>
                      <a:pt x="215" y="245"/>
                    </a:cubicBezTo>
                    <a:cubicBezTo>
                      <a:pt x="205" y="249"/>
                      <a:pt x="197" y="258"/>
                      <a:pt x="186" y="260"/>
                    </a:cubicBezTo>
                    <a:cubicBezTo>
                      <a:pt x="180" y="264"/>
                      <a:pt x="175" y="268"/>
                      <a:pt x="168" y="269"/>
                    </a:cubicBezTo>
                    <a:cubicBezTo>
                      <a:pt x="149" y="278"/>
                      <a:pt x="128" y="278"/>
                      <a:pt x="108" y="281"/>
                    </a:cubicBezTo>
                    <a:cubicBezTo>
                      <a:pt x="87" y="292"/>
                      <a:pt x="42" y="283"/>
                      <a:pt x="32" y="283"/>
                    </a:cubicBezTo>
                    <a:cubicBezTo>
                      <a:pt x="21" y="279"/>
                      <a:pt x="15" y="275"/>
                      <a:pt x="3" y="272"/>
                    </a:cubicBezTo>
                    <a:cubicBezTo>
                      <a:pt x="0" y="256"/>
                      <a:pt x="12" y="244"/>
                      <a:pt x="24" y="235"/>
                    </a:cubicBezTo>
                    <a:cubicBezTo>
                      <a:pt x="30" y="225"/>
                      <a:pt x="42" y="202"/>
                      <a:pt x="56" y="196"/>
                    </a:cubicBezTo>
                    <a:cubicBezTo>
                      <a:pt x="61" y="192"/>
                      <a:pt x="65" y="192"/>
                      <a:pt x="66" y="185"/>
                    </a:cubicBezTo>
                    <a:cubicBezTo>
                      <a:pt x="65" y="178"/>
                      <a:pt x="60" y="173"/>
                      <a:pt x="57" y="166"/>
                    </a:cubicBezTo>
                    <a:cubicBezTo>
                      <a:pt x="55" y="157"/>
                      <a:pt x="51" y="151"/>
                      <a:pt x="48" y="143"/>
                    </a:cubicBezTo>
                    <a:cubicBezTo>
                      <a:pt x="46" y="132"/>
                      <a:pt x="44" y="119"/>
                      <a:pt x="39" y="109"/>
                    </a:cubicBezTo>
                    <a:cubicBezTo>
                      <a:pt x="38" y="103"/>
                      <a:pt x="35" y="100"/>
                      <a:pt x="33" y="95"/>
                    </a:cubicBezTo>
                    <a:cubicBezTo>
                      <a:pt x="30" y="70"/>
                      <a:pt x="24" y="26"/>
                      <a:pt x="15" y="25"/>
                    </a:cubicBezTo>
                    <a:cubicBezTo>
                      <a:pt x="14" y="21"/>
                      <a:pt x="13" y="15"/>
                      <a:pt x="11" y="11"/>
                    </a:cubicBezTo>
                    <a:cubicBezTo>
                      <a:pt x="6" y="1"/>
                      <a:pt x="6" y="0"/>
                      <a:pt x="17" y="7"/>
                    </a:cubicBezTo>
                    <a:cubicBezTo>
                      <a:pt x="22" y="13"/>
                      <a:pt x="31" y="19"/>
                      <a:pt x="38" y="20"/>
                    </a:cubicBezTo>
                    <a:cubicBezTo>
                      <a:pt x="48" y="25"/>
                      <a:pt x="57" y="28"/>
                      <a:pt x="68" y="29"/>
                    </a:cubicBezTo>
                    <a:cubicBezTo>
                      <a:pt x="74" y="33"/>
                      <a:pt x="73" y="35"/>
                      <a:pt x="80" y="38"/>
                    </a:cubicBezTo>
                    <a:cubicBezTo>
                      <a:pt x="87" y="45"/>
                      <a:pt x="101" y="57"/>
                      <a:pt x="110" y="62"/>
                    </a:cubicBezTo>
                    <a:cubicBezTo>
                      <a:pt x="144" y="97"/>
                      <a:pt x="144" y="88"/>
                      <a:pt x="159" y="92"/>
                    </a:cubicBezTo>
                    <a:cubicBezTo>
                      <a:pt x="161" y="103"/>
                      <a:pt x="155" y="106"/>
                      <a:pt x="207" y="113"/>
                    </a:cubicBezTo>
                    <a:cubicBezTo>
                      <a:pt x="222" y="117"/>
                      <a:pt x="237" y="109"/>
                      <a:pt x="252" y="106"/>
                    </a:cubicBezTo>
                    <a:cubicBezTo>
                      <a:pt x="260" y="100"/>
                      <a:pt x="266" y="102"/>
                      <a:pt x="275" y="100"/>
                    </a:cubicBezTo>
                    <a:cubicBezTo>
                      <a:pt x="280" y="97"/>
                      <a:pt x="285" y="92"/>
                      <a:pt x="291" y="91"/>
                    </a:cubicBezTo>
                    <a:cubicBezTo>
                      <a:pt x="302" y="93"/>
                      <a:pt x="310" y="102"/>
                      <a:pt x="320" y="104"/>
                    </a:cubicBezTo>
                    <a:cubicBezTo>
                      <a:pt x="327" y="107"/>
                      <a:pt x="329" y="107"/>
                      <a:pt x="330" y="115"/>
                    </a:cubicBezTo>
                    <a:cubicBezTo>
                      <a:pt x="327" y="117"/>
                      <a:pt x="319" y="129"/>
                      <a:pt x="321" y="125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69" name="Freeform 174"/>
              <p:cNvSpPr>
                <a:spLocks noChangeAspect="1"/>
              </p:cNvSpPr>
              <p:nvPr/>
            </p:nvSpPr>
            <p:spPr bwMode="auto">
              <a:xfrm>
                <a:off x="2394" y="2015"/>
                <a:ext cx="218" cy="147"/>
              </a:xfrm>
              <a:custGeom>
                <a:avLst/>
                <a:gdLst>
                  <a:gd name="T0" fmla="*/ 3 w 260"/>
                  <a:gd name="T1" fmla="*/ 3 h 176"/>
                  <a:gd name="T2" fmla="*/ 3 w 260"/>
                  <a:gd name="T3" fmla="*/ 3 h 176"/>
                  <a:gd name="T4" fmla="*/ 3 w 260"/>
                  <a:gd name="T5" fmla="*/ 3 h 176"/>
                  <a:gd name="T6" fmla="*/ 3 w 260"/>
                  <a:gd name="T7" fmla="*/ 3 h 176"/>
                  <a:gd name="T8" fmla="*/ 3 w 260"/>
                  <a:gd name="T9" fmla="*/ 3 h 176"/>
                  <a:gd name="T10" fmla="*/ 3 w 260"/>
                  <a:gd name="T11" fmla="*/ 3 h 176"/>
                  <a:gd name="T12" fmla="*/ 3 w 260"/>
                  <a:gd name="T13" fmla="*/ 3 h 176"/>
                  <a:gd name="T14" fmla="*/ 3 w 260"/>
                  <a:gd name="T15" fmla="*/ 3 h 176"/>
                  <a:gd name="T16" fmla="*/ 3 w 260"/>
                  <a:gd name="T17" fmla="*/ 3 h 176"/>
                  <a:gd name="T18" fmla="*/ 3 w 260"/>
                  <a:gd name="T19" fmla="*/ 3 h 176"/>
                  <a:gd name="T20" fmla="*/ 3 w 260"/>
                  <a:gd name="T21" fmla="*/ 3 h 176"/>
                  <a:gd name="T22" fmla="*/ 3 w 260"/>
                  <a:gd name="T23" fmla="*/ 3 h 176"/>
                  <a:gd name="T24" fmla="*/ 3 w 260"/>
                  <a:gd name="T25" fmla="*/ 3 h 176"/>
                  <a:gd name="T26" fmla="*/ 3 w 260"/>
                  <a:gd name="T27" fmla="*/ 3 h 176"/>
                  <a:gd name="T28" fmla="*/ 3 w 260"/>
                  <a:gd name="T29" fmla="*/ 3 h 176"/>
                  <a:gd name="T30" fmla="*/ 3 w 260"/>
                  <a:gd name="T31" fmla="*/ 2 h 176"/>
                  <a:gd name="T32" fmla="*/ 3 w 260"/>
                  <a:gd name="T33" fmla="*/ 3 h 17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60"/>
                  <a:gd name="T52" fmla="*/ 0 h 176"/>
                  <a:gd name="T53" fmla="*/ 260 w 260"/>
                  <a:gd name="T54" fmla="*/ 176 h 17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60" h="176">
                    <a:moveTo>
                      <a:pt x="220" y="4"/>
                    </a:moveTo>
                    <a:cubicBezTo>
                      <a:pt x="232" y="8"/>
                      <a:pt x="226" y="22"/>
                      <a:pt x="244" y="28"/>
                    </a:cubicBezTo>
                    <a:cubicBezTo>
                      <a:pt x="251" y="39"/>
                      <a:pt x="250" y="53"/>
                      <a:pt x="254" y="66"/>
                    </a:cubicBezTo>
                    <a:cubicBezTo>
                      <a:pt x="253" y="82"/>
                      <a:pt x="260" y="118"/>
                      <a:pt x="252" y="132"/>
                    </a:cubicBezTo>
                    <a:cubicBezTo>
                      <a:pt x="248" y="139"/>
                      <a:pt x="230" y="152"/>
                      <a:pt x="224" y="158"/>
                    </a:cubicBezTo>
                    <a:cubicBezTo>
                      <a:pt x="220" y="161"/>
                      <a:pt x="212" y="166"/>
                      <a:pt x="212" y="166"/>
                    </a:cubicBezTo>
                    <a:cubicBezTo>
                      <a:pt x="209" y="166"/>
                      <a:pt x="197" y="165"/>
                      <a:pt x="192" y="162"/>
                    </a:cubicBezTo>
                    <a:cubicBezTo>
                      <a:pt x="186" y="158"/>
                      <a:pt x="174" y="150"/>
                      <a:pt x="174" y="150"/>
                    </a:cubicBezTo>
                    <a:cubicBezTo>
                      <a:pt x="148" y="152"/>
                      <a:pt x="139" y="164"/>
                      <a:pt x="114" y="168"/>
                    </a:cubicBezTo>
                    <a:cubicBezTo>
                      <a:pt x="90" y="176"/>
                      <a:pt x="58" y="172"/>
                      <a:pt x="36" y="158"/>
                    </a:cubicBezTo>
                    <a:cubicBezTo>
                      <a:pt x="46" y="144"/>
                      <a:pt x="0" y="128"/>
                      <a:pt x="90" y="122"/>
                    </a:cubicBezTo>
                    <a:cubicBezTo>
                      <a:pt x="87" y="113"/>
                      <a:pt x="83" y="107"/>
                      <a:pt x="80" y="98"/>
                    </a:cubicBezTo>
                    <a:cubicBezTo>
                      <a:pt x="78" y="75"/>
                      <a:pt x="70" y="57"/>
                      <a:pt x="92" y="42"/>
                    </a:cubicBezTo>
                    <a:cubicBezTo>
                      <a:pt x="99" y="31"/>
                      <a:pt x="118" y="28"/>
                      <a:pt x="130" y="24"/>
                    </a:cubicBezTo>
                    <a:cubicBezTo>
                      <a:pt x="142" y="18"/>
                      <a:pt x="129" y="8"/>
                      <a:pt x="142" y="4"/>
                    </a:cubicBezTo>
                    <a:cubicBezTo>
                      <a:pt x="155" y="0"/>
                      <a:pt x="195" y="2"/>
                      <a:pt x="208" y="2"/>
                    </a:cubicBezTo>
                    <a:cubicBezTo>
                      <a:pt x="212" y="3"/>
                      <a:pt x="220" y="4"/>
                      <a:pt x="220" y="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70" name="Freeform 175"/>
              <p:cNvSpPr>
                <a:spLocks noChangeAspect="1"/>
              </p:cNvSpPr>
              <p:nvPr/>
            </p:nvSpPr>
            <p:spPr bwMode="auto">
              <a:xfrm>
                <a:off x="2501" y="1773"/>
                <a:ext cx="397" cy="423"/>
              </a:xfrm>
              <a:custGeom>
                <a:avLst/>
                <a:gdLst>
                  <a:gd name="T0" fmla="*/ 3 w 476"/>
                  <a:gd name="T1" fmla="*/ 2 h 509"/>
                  <a:gd name="T2" fmla="*/ 3 w 476"/>
                  <a:gd name="T3" fmla="*/ 2 h 509"/>
                  <a:gd name="T4" fmla="*/ 3 w 476"/>
                  <a:gd name="T5" fmla="*/ 2 h 509"/>
                  <a:gd name="T6" fmla="*/ 3 w 476"/>
                  <a:gd name="T7" fmla="*/ 2 h 509"/>
                  <a:gd name="T8" fmla="*/ 3 w 476"/>
                  <a:gd name="T9" fmla="*/ 2 h 509"/>
                  <a:gd name="T10" fmla="*/ 3 w 476"/>
                  <a:gd name="T11" fmla="*/ 2 h 509"/>
                  <a:gd name="T12" fmla="*/ 3 w 476"/>
                  <a:gd name="T13" fmla="*/ 0 h 509"/>
                  <a:gd name="T14" fmla="*/ 3 w 476"/>
                  <a:gd name="T15" fmla="*/ 2 h 509"/>
                  <a:gd name="T16" fmla="*/ 3 w 476"/>
                  <a:gd name="T17" fmla="*/ 2 h 509"/>
                  <a:gd name="T18" fmla="*/ 3 w 476"/>
                  <a:gd name="T19" fmla="*/ 2 h 509"/>
                  <a:gd name="T20" fmla="*/ 3 w 476"/>
                  <a:gd name="T21" fmla="*/ 2 h 509"/>
                  <a:gd name="T22" fmla="*/ 3 w 476"/>
                  <a:gd name="T23" fmla="*/ 2 h 509"/>
                  <a:gd name="T24" fmla="*/ 3 w 476"/>
                  <a:gd name="T25" fmla="*/ 2 h 509"/>
                  <a:gd name="T26" fmla="*/ 3 w 476"/>
                  <a:gd name="T27" fmla="*/ 2 h 509"/>
                  <a:gd name="T28" fmla="*/ 3 w 476"/>
                  <a:gd name="T29" fmla="*/ 2 h 509"/>
                  <a:gd name="T30" fmla="*/ 3 w 476"/>
                  <a:gd name="T31" fmla="*/ 2 h 509"/>
                  <a:gd name="T32" fmla="*/ 3 w 476"/>
                  <a:gd name="T33" fmla="*/ 2 h 509"/>
                  <a:gd name="T34" fmla="*/ 3 w 476"/>
                  <a:gd name="T35" fmla="*/ 2 h 509"/>
                  <a:gd name="T36" fmla="*/ 3 w 476"/>
                  <a:gd name="T37" fmla="*/ 2 h 509"/>
                  <a:gd name="T38" fmla="*/ 3 w 476"/>
                  <a:gd name="T39" fmla="*/ 2 h 509"/>
                  <a:gd name="T40" fmla="*/ 3 w 476"/>
                  <a:gd name="T41" fmla="*/ 2 h 509"/>
                  <a:gd name="T42" fmla="*/ 3 w 476"/>
                  <a:gd name="T43" fmla="*/ 2 h 509"/>
                  <a:gd name="T44" fmla="*/ 3 w 476"/>
                  <a:gd name="T45" fmla="*/ 2 h 509"/>
                  <a:gd name="T46" fmla="*/ 3 w 476"/>
                  <a:gd name="T47" fmla="*/ 2 h 509"/>
                  <a:gd name="T48" fmla="*/ 3 w 476"/>
                  <a:gd name="T49" fmla="*/ 2 h 509"/>
                  <a:gd name="T50" fmla="*/ 3 w 476"/>
                  <a:gd name="T51" fmla="*/ 2 h 509"/>
                  <a:gd name="T52" fmla="*/ 3 w 476"/>
                  <a:gd name="T53" fmla="*/ 2 h 509"/>
                  <a:gd name="T54" fmla="*/ 3 w 476"/>
                  <a:gd name="T55" fmla="*/ 2 h 509"/>
                  <a:gd name="T56" fmla="*/ 3 w 476"/>
                  <a:gd name="T57" fmla="*/ 2 h 509"/>
                  <a:gd name="T58" fmla="*/ 3 w 476"/>
                  <a:gd name="T59" fmla="*/ 2 h 509"/>
                  <a:gd name="T60" fmla="*/ 3 w 476"/>
                  <a:gd name="T61" fmla="*/ 2 h 509"/>
                  <a:gd name="T62" fmla="*/ 3 w 476"/>
                  <a:gd name="T63" fmla="*/ 2 h 509"/>
                  <a:gd name="T64" fmla="*/ 3 w 476"/>
                  <a:gd name="T65" fmla="*/ 2 h 509"/>
                  <a:gd name="T66" fmla="*/ 3 w 476"/>
                  <a:gd name="T67" fmla="*/ 2 h 509"/>
                  <a:gd name="T68" fmla="*/ 3 w 476"/>
                  <a:gd name="T69" fmla="*/ 2 h 509"/>
                  <a:gd name="T70" fmla="*/ 3 w 476"/>
                  <a:gd name="T71" fmla="*/ 2 h 509"/>
                  <a:gd name="T72" fmla="*/ 3 w 476"/>
                  <a:gd name="T73" fmla="*/ 2 h 509"/>
                  <a:gd name="T74" fmla="*/ 3 w 476"/>
                  <a:gd name="T75" fmla="*/ 2 h 509"/>
                  <a:gd name="T76" fmla="*/ 3 w 476"/>
                  <a:gd name="T77" fmla="*/ 2 h 509"/>
                  <a:gd name="T78" fmla="*/ 3 w 476"/>
                  <a:gd name="T79" fmla="*/ 2 h 509"/>
                  <a:gd name="T80" fmla="*/ 3 w 476"/>
                  <a:gd name="T81" fmla="*/ 2 h 509"/>
                  <a:gd name="T82" fmla="*/ 3 w 476"/>
                  <a:gd name="T83" fmla="*/ 2 h 509"/>
                  <a:gd name="T84" fmla="*/ 3 w 476"/>
                  <a:gd name="T85" fmla="*/ 2 h 509"/>
                  <a:gd name="T86" fmla="*/ 3 w 476"/>
                  <a:gd name="T87" fmla="*/ 2 h 509"/>
                  <a:gd name="T88" fmla="*/ 3 w 476"/>
                  <a:gd name="T89" fmla="*/ 2 h 509"/>
                  <a:gd name="T90" fmla="*/ 3 w 476"/>
                  <a:gd name="T91" fmla="*/ 2 h 509"/>
                  <a:gd name="T92" fmla="*/ 3 w 476"/>
                  <a:gd name="T93" fmla="*/ 2 h 509"/>
                  <a:gd name="T94" fmla="*/ 3 w 476"/>
                  <a:gd name="T95" fmla="*/ 2 h 509"/>
                  <a:gd name="T96" fmla="*/ 3 w 476"/>
                  <a:gd name="T97" fmla="*/ 2 h 509"/>
                  <a:gd name="T98" fmla="*/ 3 w 476"/>
                  <a:gd name="T99" fmla="*/ 2 h 50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476"/>
                  <a:gd name="T151" fmla="*/ 0 h 509"/>
                  <a:gd name="T152" fmla="*/ 476 w 476"/>
                  <a:gd name="T153" fmla="*/ 509 h 50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476" h="509">
                    <a:moveTo>
                      <a:pt x="142" y="124"/>
                    </a:moveTo>
                    <a:cubicBezTo>
                      <a:pt x="145" y="119"/>
                      <a:pt x="146" y="116"/>
                      <a:pt x="151" y="112"/>
                    </a:cubicBezTo>
                    <a:cubicBezTo>
                      <a:pt x="153" y="108"/>
                      <a:pt x="154" y="103"/>
                      <a:pt x="156" y="99"/>
                    </a:cubicBezTo>
                    <a:cubicBezTo>
                      <a:pt x="157" y="93"/>
                      <a:pt x="159" y="87"/>
                      <a:pt x="162" y="81"/>
                    </a:cubicBezTo>
                    <a:cubicBezTo>
                      <a:pt x="163" y="74"/>
                      <a:pt x="165" y="66"/>
                      <a:pt x="168" y="60"/>
                    </a:cubicBezTo>
                    <a:cubicBezTo>
                      <a:pt x="171" y="46"/>
                      <a:pt x="174" y="33"/>
                      <a:pt x="183" y="21"/>
                    </a:cubicBezTo>
                    <a:cubicBezTo>
                      <a:pt x="185" y="10"/>
                      <a:pt x="199" y="2"/>
                      <a:pt x="210" y="0"/>
                    </a:cubicBezTo>
                    <a:cubicBezTo>
                      <a:pt x="233" y="1"/>
                      <a:pt x="254" y="5"/>
                      <a:pt x="277" y="7"/>
                    </a:cubicBezTo>
                    <a:cubicBezTo>
                      <a:pt x="283" y="10"/>
                      <a:pt x="290" y="12"/>
                      <a:pt x="297" y="13"/>
                    </a:cubicBezTo>
                    <a:cubicBezTo>
                      <a:pt x="306" y="18"/>
                      <a:pt x="309" y="29"/>
                      <a:pt x="315" y="37"/>
                    </a:cubicBezTo>
                    <a:cubicBezTo>
                      <a:pt x="317" y="45"/>
                      <a:pt x="319" y="53"/>
                      <a:pt x="325" y="58"/>
                    </a:cubicBezTo>
                    <a:cubicBezTo>
                      <a:pt x="335" y="75"/>
                      <a:pt x="346" y="99"/>
                      <a:pt x="363" y="109"/>
                    </a:cubicBezTo>
                    <a:cubicBezTo>
                      <a:pt x="372" y="125"/>
                      <a:pt x="389" y="122"/>
                      <a:pt x="406" y="123"/>
                    </a:cubicBezTo>
                    <a:cubicBezTo>
                      <a:pt x="420" y="125"/>
                      <a:pt x="432" y="131"/>
                      <a:pt x="444" y="138"/>
                    </a:cubicBezTo>
                    <a:cubicBezTo>
                      <a:pt x="452" y="148"/>
                      <a:pt x="458" y="159"/>
                      <a:pt x="466" y="169"/>
                    </a:cubicBezTo>
                    <a:cubicBezTo>
                      <a:pt x="468" y="180"/>
                      <a:pt x="469" y="192"/>
                      <a:pt x="474" y="202"/>
                    </a:cubicBezTo>
                    <a:cubicBezTo>
                      <a:pt x="475" y="213"/>
                      <a:pt x="476" y="223"/>
                      <a:pt x="472" y="234"/>
                    </a:cubicBezTo>
                    <a:cubicBezTo>
                      <a:pt x="471" y="251"/>
                      <a:pt x="456" y="256"/>
                      <a:pt x="453" y="276"/>
                    </a:cubicBezTo>
                    <a:cubicBezTo>
                      <a:pt x="447" y="288"/>
                      <a:pt x="440" y="301"/>
                      <a:pt x="435" y="310"/>
                    </a:cubicBezTo>
                    <a:cubicBezTo>
                      <a:pt x="434" y="319"/>
                      <a:pt x="429" y="320"/>
                      <a:pt x="424" y="328"/>
                    </a:cubicBezTo>
                    <a:cubicBezTo>
                      <a:pt x="423" y="337"/>
                      <a:pt x="423" y="349"/>
                      <a:pt x="418" y="357"/>
                    </a:cubicBezTo>
                    <a:cubicBezTo>
                      <a:pt x="416" y="370"/>
                      <a:pt x="412" y="388"/>
                      <a:pt x="423" y="396"/>
                    </a:cubicBezTo>
                    <a:cubicBezTo>
                      <a:pt x="424" y="402"/>
                      <a:pt x="426" y="409"/>
                      <a:pt x="429" y="415"/>
                    </a:cubicBezTo>
                    <a:cubicBezTo>
                      <a:pt x="432" y="431"/>
                      <a:pt x="433" y="447"/>
                      <a:pt x="438" y="463"/>
                    </a:cubicBezTo>
                    <a:cubicBezTo>
                      <a:pt x="438" y="470"/>
                      <a:pt x="440" y="509"/>
                      <a:pt x="430" y="489"/>
                    </a:cubicBezTo>
                    <a:cubicBezTo>
                      <a:pt x="428" y="480"/>
                      <a:pt x="418" y="480"/>
                      <a:pt x="415" y="468"/>
                    </a:cubicBezTo>
                    <a:cubicBezTo>
                      <a:pt x="413" y="457"/>
                      <a:pt x="402" y="443"/>
                      <a:pt x="391" y="441"/>
                    </a:cubicBezTo>
                    <a:cubicBezTo>
                      <a:pt x="381" y="434"/>
                      <a:pt x="370" y="425"/>
                      <a:pt x="358" y="423"/>
                    </a:cubicBezTo>
                    <a:cubicBezTo>
                      <a:pt x="349" y="418"/>
                      <a:pt x="338" y="416"/>
                      <a:pt x="328" y="414"/>
                    </a:cubicBezTo>
                    <a:cubicBezTo>
                      <a:pt x="323" y="410"/>
                      <a:pt x="319" y="409"/>
                      <a:pt x="313" y="408"/>
                    </a:cubicBezTo>
                    <a:cubicBezTo>
                      <a:pt x="284" y="409"/>
                      <a:pt x="291" y="409"/>
                      <a:pt x="274" y="412"/>
                    </a:cubicBezTo>
                    <a:cubicBezTo>
                      <a:pt x="267" y="415"/>
                      <a:pt x="259" y="417"/>
                      <a:pt x="252" y="418"/>
                    </a:cubicBezTo>
                    <a:cubicBezTo>
                      <a:pt x="223" y="417"/>
                      <a:pt x="194" y="418"/>
                      <a:pt x="165" y="417"/>
                    </a:cubicBezTo>
                    <a:cubicBezTo>
                      <a:pt x="150" y="418"/>
                      <a:pt x="131" y="423"/>
                      <a:pt x="127" y="405"/>
                    </a:cubicBezTo>
                    <a:cubicBezTo>
                      <a:pt x="127" y="342"/>
                      <a:pt x="132" y="334"/>
                      <a:pt x="109" y="315"/>
                    </a:cubicBezTo>
                    <a:cubicBezTo>
                      <a:pt x="108" y="308"/>
                      <a:pt x="104" y="301"/>
                      <a:pt x="97" y="300"/>
                    </a:cubicBezTo>
                    <a:cubicBezTo>
                      <a:pt x="90" y="295"/>
                      <a:pt x="84" y="295"/>
                      <a:pt x="76" y="292"/>
                    </a:cubicBezTo>
                    <a:cubicBezTo>
                      <a:pt x="67" y="292"/>
                      <a:pt x="37" y="297"/>
                      <a:pt x="21" y="294"/>
                    </a:cubicBezTo>
                    <a:cubicBezTo>
                      <a:pt x="19" y="289"/>
                      <a:pt x="18" y="284"/>
                      <a:pt x="16" y="279"/>
                    </a:cubicBezTo>
                    <a:cubicBezTo>
                      <a:pt x="18" y="267"/>
                      <a:pt x="21" y="263"/>
                      <a:pt x="27" y="253"/>
                    </a:cubicBezTo>
                    <a:cubicBezTo>
                      <a:pt x="25" y="246"/>
                      <a:pt x="21" y="240"/>
                      <a:pt x="16" y="234"/>
                    </a:cubicBezTo>
                    <a:cubicBezTo>
                      <a:pt x="15" y="228"/>
                      <a:pt x="13" y="225"/>
                      <a:pt x="10" y="220"/>
                    </a:cubicBezTo>
                    <a:cubicBezTo>
                      <a:pt x="12" y="180"/>
                      <a:pt x="0" y="166"/>
                      <a:pt x="21" y="180"/>
                    </a:cubicBezTo>
                    <a:cubicBezTo>
                      <a:pt x="27" y="184"/>
                      <a:pt x="22" y="182"/>
                      <a:pt x="30" y="184"/>
                    </a:cubicBezTo>
                    <a:cubicBezTo>
                      <a:pt x="36" y="187"/>
                      <a:pt x="42" y="189"/>
                      <a:pt x="48" y="190"/>
                    </a:cubicBezTo>
                    <a:cubicBezTo>
                      <a:pt x="53" y="194"/>
                      <a:pt x="57" y="195"/>
                      <a:pt x="63" y="196"/>
                    </a:cubicBezTo>
                    <a:cubicBezTo>
                      <a:pt x="79" y="195"/>
                      <a:pt x="94" y="194"/>
                      <a:pt x="109" y="192"/>
                    </a:cubicBezTo>
                    <a:cubicBezTo>
                      <a:pt x="119" y="188"/>
                      <a:pt x="120" y="182"/>
                      <a:pt x="126" y="174"/>
                    </a:cubicBezTo>
                    <a:cubicBezTo>
                      <a:pt x="128" y="162"/>
                      <a:pt x="133" y="153"/>
                      <a:pt x="138" y="142"/>
                    </a:cubicBezTo>
                    <a:cubicBezTo>
                      <a:pt x="138" y="141"/>
                      <a:pt x="144" y="124"/>
                      <a:pt x="142" y="124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71" name="Freeform 176"/>
              <p:cNvSpPr>
                <a:spLocks noChangeAspect="1"/>
              </p:cNvSpPr>
              <p:nvPr/>
            </p:nvSpPr>
            <p:spPr bwMode="auto">
              <a:xfrm>
                <a:off x="2872" y="2165"/>
                <a:ext cx="229" cy="188"/>
              </a:xfrm>
              <a:custGeom>
                <a:avLst/>
                <a:gdLst>
                  <a:gd name="T0" fmla="*/ 3 w 274"/>
                  <a:gd name="T1" fmla="*/ 2 h 228"/>
                  <a:gd name="T2" fmla="*/ 3 w 274"/>
                  <a:gd name="T3" fmla="*/ 2 h 228"/>
                  <a:gd name="T4" fmla="*/ 3 w 274"/>
                  <a:gd name="T5" fmla="*/ 2 h 228"/>
                  <a:gd name="T6" fmla="*/ 3 w 274"/>
                  <a:gd name="T7" fmla="*/ 2 h 228"/>
                  <a:gd name="T8" fmla="*/ 3 w 274"/>
                  <a:gd name="T9" fmla="*/ 2 h 228"/>
                  <a:gd name="T10" fmla="*/ 3 w 274"/>
                  <a:gd name="T11" fmla="*/ 2 h 228"/>
                  <a:gd name="T12" fmla="*/ 3 w 274"/>
                  <a:gd name="T13" fmla="*/ 2 h 228"/>
                  <a:gd name="T14" fmla="*/ 3 w 274"/>
                  <a:gd name="T15" fmla="*/ 2 h 228"/>
                  <a:gd name="T16" fmla="*/ 3 w 274"/>
                  <a:gd name="T17" fmla="*/ 2 h 228"/>
                  <a:gd name="T18" fmla="*/ 3 w 274"/>
                  <a:gd name="T19" fmla="*/ 2 h 228"/>
                  <a:gd name="T20" fmla="*/ 3 w 274"/>
                  <a:gd name="T21" fmla="*/ 2 h 228"/>
                  <a:gd name="T22" fmla="*/ 3 w 274"/>
                  <a:gd name="T23" fmla="*/ 2 h 228"/>
                  <a:gd name="T24" fmla="*/ 3 w 274"/>
                  <a:gd name="T25" fmla="*/ 2 h 228"/>
                  <a:gd name="T26" fmla="*/ 3 w 274"/>
                  <a:gd name="T27" fmla="*/ 2 h 228"/>
                  <a:gd name="T28" fmla="*/ 3 w 274"/>
                  <a:gd name="T29" fmla="*/ 2 h 228"/>
                  <a:gd name="T30" fmla="*/ 3 w 274"/>
                  <a:gd name="T31" fmla="*/ 2 h 228"/>
                  <a:gd name="T32" fmla="*/ 3 w 274"/>
                  <a:gd name="T33" fmla="*/ 2 h 228"/>
                  <a:gd name="T34" fmla="*/ 2 w 274"/>
                  <a:gd name="T35" fmla="*/ 2 h 228"/>
                  <a:gd name="T36" fmla="*/ 3 w 274"/>
                  <a:gd name="T37" fmla="*/ 2 h 228"/>
                  <a:gd name="T38" fmla="*/ 3 w 274"/>
                  <a:gd name="T39" fmla="*/ 2 h 228"/>
                  <a:gd name="T40" fmla="*/ 3 w 274"/>
                  <a:gd name="T41" fmla="*/ 2 h 228"/>
                  <a:gd name="T42" fmla="*/ 3 w 274"/>
                  <a:gd name="T43" fmla="*/ 2 h 228"/>
                  <a:gd name="T44" fmla="*/ 3 w 274"/>
                  <a:gd name="T45" fmla="*/ 2 h 228"/>
                  <a:gd name="T46" fmla="*/ 3 w 274"/>
                  <a:gd name="T47" fmla="*/ 2 h 228"/>
                  <a:gd name="T48" fmla="*/ 3 w 274"/>
                  <a:gd name="T49" fmla="*/ 2 h 228"/>
                  <a:gd name="T50" fmla="*/ 3 w 274"/>
                  <a:gd name="T51" fmla="*/ 2 h 228"/>
                  <a:gd name="T52" fmla="*/ 3 w 274"/>
                  <a:gd name="T53" fmla="*/ 2 h 228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74"/>
                  <a:gd name="T82" fmla="*/ 0 h 228"/>
                  <a:gd name="T83" fmla="*/ 274 w 274"/>
                  <a:gd name="T84" fmla="*/ 228 h 228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74" h="228">
                    <a:moveTo>
                      <a:pt x="199" y="66"/>
                    </a:moveTo>
                    <a:cubicBezTo>
                      <a:pt x="203" y="87"/>
                      <a:pt x="207" y="88"/>
                      <a:pt x="217" y="105"/>
                    </a:cubicBezTo>
                    <a:cubicBezTo>
                      <a:pt x="218" y="113"/>
                      <a:pt x="222" y="119"/>
                      <a:pt x="229" y="123"/>
                    </a:cubicBezTo>
                    <a:cubicBezTo>
                      <a:pt x="233" y="129"/>
                      <a:pt x="238" y="135"/>
                      <a:pt x="244" y="139"/>
                    </a:cubicBezTo>
                    <a:cubicBezTo>
                      <a:pt x="245" y="146"/>
                      <a:pt x="248" y="153"/>
                      <a:pt x="250" y="160"/>
                    </a:cubicBezTo>
                    <a:cubicBezTo>
                      <a:pt x="252" y="174"/>
                      <a:pt x="260" y="185"/>
                      <a:pt x="268" y="196"/>
                    </a:cubicBezTo>
                    <a:cubicBezTo>
                      <a:pt x="274" y="228"/>
                      <a:pt x="249" y="214"/>
                      <a:pt x="227" y="210"/>
                    </a:cubicBezTo>
                    <a:cubicBezTo>
                      <a:pt x="220" y="207"/>
                      <a:pt x="210" y="202"/>
                      <a:pt x="203" y="201"/>
                    </a:cubicBezTo>
                    <a:cubicBezTo>
                      <a:pt x="191" y="195"/>
                      <a:pt x="177" y="193"/>
                      <a:pt x="163" y="192"/>
                    </a:cubicBezTo>
                    <a:cubicBezTo>
                      <a:pt x="158" y="190"/>
                      <a:pt x="154" y="185"/>
                      <a:pt x="149" y="184"/>
                    </a:cubicBezTo>
                    <a:cubicBezTo>
                      <a:pt x="137" y="181"/>
                      <a:pt x="123" y="182"/>
                      <a:pt x="110" y="180"/>
                    </a:cubicBezTo>
                    <a:cubicBezTo>
                      <a:pt x="105" y="177"/>
                      <a:pt x="101" y="175"/>
                      <a:pt x="95" y="174"/>
                    </a:cubicBezTo>
                    <a:cubicBezTo>
                      <a:pt x="84" y="169"/>
                      <a:pt x="74" y="158"/>
                      <a:pt x="62" y="156"/>
                    </a:cubicBezTo>
                    <a:cubicBezTo>
                      <a:pt x="56" y="153"/>
                      <a:pt x="53" y="151"/>
                      <a:pt x="46" y="150"/>
                    </a:cubicBezTo>
                    <a:cubicBezTo>
                      <a:pt x="36" y="146"/>
                      <a:pt x="35" y="137"/>
                      <a:pt x="23" y="135"/>
                    </a:cubicBezTo>
                    <a:cubicBezTo>
                      <a:pt x="22" y="129"/>
                      <a:pt x="20" y="122"/>
                      <a:pt x="16" y="117"/>
                    </a:cubicBezTo>
                    <a:cubicBezTo>
                      <a:pt x="13" y="99"/>
                      <a:pt x="16" y="105"/>
                      <a:pt x="11" y="96"/>
                    </a:cubicBezTo>
                    <a:cubicBezTo>
                      <a:pt x="9" y="84"/>
                      <a:pt x="9" y="57"/>
                      <a:pt x="2" y="48"/>
                    </a:cubicBezTo>
                    <a:cubicBezTo>
                      <a:pt x="0" y="38"/>
                      <a:pt x="9" y="39"/>
                      <a:pt x="17" y="37"/>
                    </a:cubicBezTo>
                    <a:cubicBezTo>
                      <a:pt x="23" y="33"/>
                      <a:pt x="25" y="26"/>
                      <a:pt x="28" y="19"/>
                    </a:cubicBezTo>
                    <a:cubicBezTo>
                      <a:pt x="31" y="2"/>
                      <a:pt x="47" y="4"/>
                      <a:pt x="61" y="3"/>
                    </a:cubicBezTo>
                    <a:cubicBezTo>
                      <a:pt x="67" y="0"/>
                      <a:pt x="72" y="3"/>
                      <a:pt x="79" y="4"/>
                    </a:cubicBezTo>
                    <a:cubicBezTo>
                      <a:pt x="85" y="7"/>
                      <a:pt x="91" y="9"/>
                      <a:pt x="97" y="10"/>
                    </a:cubicBezTo>
                    <a:cubicBezTo>
                      <a:pt x="103" y="13"/>
                      <a:pt x="109" y="14"/>
                      <a:pt x="115" y="15"/>
                    </a:cubicBezTo>
                    <a:cubicBezTo>
                      <a:pt x="143" y="13"/>
                      <a:pt x="152" y="14"/>
                      <a:pt x="175" y="19"/>
                    </a:cubicBezTo>
                    <a:cubicBezTo>
                      <a:pt x="179" y="21"/>
                      <a:pt x="184" y="22"/>
                      <a:pt x="188" y="24"/>
                    </a:cubicBezTo>
                    <a:cubicBezTo>
                      <a:pt x="195" y="38"/>
                      <a:pt x="186" y="58"/>
                      <a:pt x="199" y="66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572" name="Freeform 177"/>
              <p:cNvSpPr>
                <a:spLocks noChangeAspect="1"/>
              </p:cNvSpPr>
              <p:nvPr/>
            </p:nvSpPr>
            <p:spPr bwMode="auto">
              <a:xfrm>
                <a:off x="3247" y="3147"/>
                <a:ext cx="449" cy="347"/>
              </a:xfrm>
              <a:custGeom>
                <a:avLst/>
                <a:gdLst>
                  <a:gd name="T0" fmla="*/ 3 w 537"/>
                  <a:gd name="T1" fmla="*/ 2 h 419"/>
                  <a:gd name="T2" fmla="*/ 3 w 537"/>
                  <a:gd name="T3" fmla="*/ 2 h 419"/>
                  <a:gd name="T4" fmla="*/ 3 w 537"/>
                  <a:gd name="T5" fmla="*/ 2 h 419"/>
                  <a:gd name="T6" fmla="*/ 3 w 537"/>
                  <a:gd name="T7" fmla="*/ 2 h 419"/>
                  <a:gd name="T8" fmla="*/ 3 w 537"/>
                  <a:gd name="T9" fmla="*/ 2 h 419"/>
                  <a:gd name="T10" fmla="*/ 3 w 537"/>
                  <a:gd name="T11" fmla="*/ 2 h 419"/>
                  <a:gd name="T12" fmla="*/ 3 w 537"/>
                  <a:gd name="T13" fmla="*/ 2 h 419"/>
                  <a:gd name="T14" fmla="*/ 3 w 537"/>
                  <a:gd name="T15" fmla="*/ 2 h 419"/>
                  <a:gd name="T16" fmla="*/ 3 w 537"/>
                  <a:gd name="T17" fmla="*/ 2 h 419"/>
                  <a:gd name="T18" fmla="*/ 3 w 537"/>
                  <a:gd name="T19" fmla="*/ 2 h 419"/>
                  <a:gd name="T20" fmla="*/ 3 w 537"/>
                  <a:gd name="T21" fmla="*/ 2 h 419"/>
                  <a:gd name="T22" fmla="*/ 3 w 537"/>
                  <a:gd name="T23" fmla="*/ 2 h 419"/>
                  <a:gd name="T24" fmla="*/ 3 w 537"/>
                  <a:gd name="T25" fmla="*/ 2 h 419"/>
                  <a:gd name="T26" fmla="*/ 3 w 537"/>
                  <a:gd name="T27" fmla="*/ 2 h 419"/>
                  <a:gd name="T28" fmla="*/ 3 w 537"/>
                  <a:gd name="T29" fmla="*/ 2 h 419"/>
                  <a:gd name="T30" fmla="*/ 3 w 537"/>
                  <a:gd name="T31" fmla="*/ 2 h 419"/>
                  <a:gd name="T32" fmla="*/ 3 w 537"/>
                  <a:gd name="T33" fmla="*/ 2 h 419"/>
                  <a:gd name="T34" fmla="*/ 3 w 537"/>
                  <a:gd name="T35" fmla="*/ 2 h 419"/>
                  <a:gd name="T36" fmla="*/ 3 w 537"/>
                  <a:gd name="T37" fmla="*/ 2 h 419"/>
                  <a:gd name="T38" fmla="*/ 3 w 537"/>
                  <a:gd name="T39" fmla="*/ 2 h 419"/>
                  <a:gd name="T40" fmla="*/ 3 w 537"/>
                  <a:gd name="T41" fmla="*/ 2 h 419"/>
                  <a:gd name="T42" fmla="*/ 3 w 537"/>
                  <a:gd name="T43" fmla="*/ 2 h 419"/>
                  <a:gd name="T44" fmla="*/ 3 w 537"/>
                  <a:gd name="T45" fmla="*/ 2 h 419"/>
                  <a:gd name="T46" fmla="*/ 3 w 537"/>
                  <a:gd name="T47" fmla="*/ 2 h 419"/>
                  <a:gd name="T48" fmla="*/ 3 w 537"/>
                  <a:gd name="T49" fmla="*/ 2 h 419"/>
                  <a:gd name="T50" fmla="*/ 3 w 537"/>
                  <a:gd name="T51" fmla="*/ 2 h 419"/>
                  <a:gd name="T52" fmla="*/ 3 w 537"/>
                  <a:gd name="T53" fmla="*/ 2 h 419"/>
                  <a:gd name="T54" fmla="*/ 3 w 537"/>
                  <a:gd name="T55" fmla="*/ 2 h 419"/>
                  <a:gd name="T56" fmla="*/ 3 w 537"/>
                  <a:gd name="T57" fmla="*/ 2 h 419"/>
                  <a:gd name="T58" fmla="*/ 3 w 537"/>
                  <a:gd name="T59" fmla="*/ 2 h 419"/>
                  <a:gd name="T60" fmla="*/ 3 w 537"/>
                  <a:gd name="T61" fmla="*/ 2 h 419"/>
                  <a:gd name="T62" fmla="*/ 3 w 537"/>
                  <a:gd name="T63" fmla="*/ 2 h 419"/>
                  <a:gd name="T64" fmla="*/ 3 w 537"/>
                  <a:gd name="T65" fmla="*/ 2 h 419"/>
                  <a:gd name="T66" fmla="*/ 3 w 537"/>
                  <a:gd name="T67" fmla="*/ 2 h 419"/>
                  <a:gd name="T68" fmla="*/ 3 w 537"/>
                  <a:gd name="T69" fmla="*/ 2 h 419"/>
                  <a:gd name="T70" fmla="*/ 3 w 537"/>
                  <a:gd name="T71" fmla="*/ 2 h 419"/>
                  <a:gd name="T72" fmla="*/ 3 w 537"/>
                  <a:gd name="T73" fmla="*/ 2 h 419"/>
                  <a:gd name="T74" fmla="*/ 3 w 537"/>
                  <a:gd name="T75" fmla="*/ 2 h 419"/>
                  <a:gd name="T76" fmla="*/ 3 w 537"/>
                  <a:gd name="T77" fmla="*/ 2 h 419"/>
                  <a:gd name="T78" fmla="*/ 3 w 537"/>
                  <a:gd name="T79" fmla="*/ 2 h 419"/>
                  <a:gd name="T80" fmla="*/ 3 w 537"/>
                  <a:gd name="T81" fmla="*/ 2 h 419"/>
                  <a:gd name="T82" fmla="*/ 3 w 537"/>
                  <a:gd name="T83" fmla="*/ 2 h 419"/>
                  <a:gd name="T84" fmla="*/ 0 w 537"/>
                  <a:gd name="T85" fmla="*/ 2 h 419"/>
                  <a:gd name="T86" fmla="*/ 3 w 537"/>
                  <a:gd name="T87" fmla="*/ 2 h 419"/>
                  <a:gd name="T88" fmla="*/ 3 w 537"/>
                  <a:gd name="T89" fmla="*/ 2 h 419"/>
                  <a:gd name="T90" fmla="*/ 3 w 537"/>
                  <a:gd name="T91" fmla="*/ 2 h 419"/>
                  <a:gd name="T92" fmla="*/ 3 w 537"/>
                  <a:gd name="T93" fmla="*/ 2 h 419"/>
                  <a:gd name="T94" fmla="*/ 3 w 537"/>
                  <a:gd name="T95" fmla="*/ 2 h 419"/>
                  <a:gd name="T96" fmla="*/ 3 w 537"/>
                  <a:gd name="T97" fmla="*/ 2 h 419"/>
                  <a:gd name="T98" fmla="*/ 3 w 537"/>
                  <a:gd name="T99" fmla="*/ 2 h 419"/>
                  <a:gd name="T100" fmla="*/ 3 w 537"/>
                  <a:gd name="T101" fmla="*/ 2 h 41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537"/>
                  <a:gd name="T154" fmla="*/ 0 h 419"/>
                  <a:gd name="T155" fmla="*/ 537 w 537"/>
                  <a:gd name="T156" fmla="*/ 419 h 419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537" h="419">
                    <a:moveTo>
                      <a:pt x="78" y="245"/>
                    </a:moveTo>
                    <a:cubicBezTo>
                      <a:pt x="83" y="246"/>
                      <a:pt x="87" y="248"/>
                      <a:pt x="92" y="249"/>
                    </a:cubicBezTo>
                    <a:cubicBezTo>
                      <a:pt x="97" y="251"/>
                      <a:pt x="102" y="252"/>
                      <a:pt x="107" y="254"/>
                    </a:cubicBezTo>
                    <a:cubicBezTo>
                      <a:pt x="112" y="258"/>
                      <a:pt x="115" y="260"/>
                      <a:pt x="122" y="261"/>
                    </a:cubicBezTo>
                    <a:cubicBezTo>
                      <a:pt x="135" y="268"/>
                      <a:pt x="145" y="276"/>
                      <a:pt x="158" y="284"/>
                    </a:cubicBezTo>
                    <a:cubicBezTo>
                      <a:pt x="171" y="301"/>
                      <a:pt x="198" y="322"/>
                      <a:pt x="215" y="335"/>
                    </a:cubicBezTo>
                    <a:cubicBezTo>
                      <a:pt x="223" y="341"/>
                      <a:pt x="225" y="351"/>
                      <a:pt x="230" y="359"/>
                    </a:cubicBezTo>
                    <a:cubicBezTo>
                      <a:pt x="237" y="369"/>
                      <a:pt x="246" y="374"/>
                      <a:pt x="255" y="381"/>
                    </a:cubicBezTo>
                    <a:cubicBezTo>
                      <a:pt x="261" y="397"/>
                      <a:pt x="273" y="402"/>
                      <a:pt x="287" y="411"/>
                    </a:cubicBezTo>
                    <a:cubicBezTo>
                      <a:pt x="293" y="418"/>
                      <a:pt x="301" y="419"/>
                      <a:pt x="305" y="410"/>
                    </a:cubicBezTo>
                    <a:cubicBezTo>
                      <a:pt x="306" y="402"/>
                      <a:pt x="307" y="400"/>
                      <a:pt x="314" y="396"/>
                    </a:cubicBezTo>
                    <a:cubicBezTo>
                      <a:pt x="323" y="384"/>
                      <a:pt x="319" y="375"/>
                      <a:pt x="338" y="371"/>
                    </a:cubicBezTo>
                    <a:cubicBezTo>
                      <a:pt x="354" y="363"/>
                      <a:pt x="376" y="365"/>
                      <a:pt x="392" y="365"/>
                    </a:cubicBezTo>
                    <a:cubicBezTo>
                      <a:pt x="399" y="360"/>
                      <a:pt x="410" y="352"/>
                      <a:pt x="419" y="350"/>
                    </a:cubicBezTo>
                    <a:cubicBezTo>
                      <a:pt x="424" y="346"/>
                      <a:pt x="428" y="345"/>
                      <a:pt x="434" y="344"/>
                    </a:cubicBezTo>
                    <a:cubicBezTo>
                      <a:pt x="454" y="334"/>
                      <a:pt x="459" y="313"/>
                      <a:pt x="476" y="299"/>
                    </a:cubicBezTo>
                    <a:cubicBezTo>
                      <a:pt x="478" y="290"/>
                      <a:pt x="486" y="279"/>
                      <a:pt x="491" y="272"/>
                    </a:cubicBezTo>
                    <a:cubicBezTo>
                      <a:pt x="493" y="262"/>
                      <a:pt x="506" y="248"/>
                      <a:pt x="515" y="242"/>
                    </a:cubicBezTo>
                    <a:cubicBezTo>
                      <a:pt x="519" y="237"/>
                      <a:pt x="523" y="235"/>
                      <a:pt x="527" y="230"/>
                    </a:cubicBezTo>
                    <a:cubicBezTo>
                      <a:pt x="529" y="221"/>
                      <a:pt x="527" y="211"/>
                      <a:pt x="533" y="203"/>
                    </a:cubicBezTo>
                    <a:cubicBezTo>
                      <a:pt x="537" y="185"/>
                      <a:pt x="513" y="180"/>
                      <a:pt x="501" y="171"/>
                    </a:cubicBezTo>
                    <a:cubicBezTo>
                      <a:pt x="495" y="166"/>
                      <a:pt x="490" y="156"/>
                      <a:pt x="486" y="149"/>
                    </a:cubicBezTo>
                    <a:cubicBezTo>
                      <a:pt x="484" y="137"/>
                      <a:pt x="476" y="130"/>
                      <a:pt x="465" y="128"/>
                    </a:cubicBezTo>
                    <a:cubicBezTo>
                      <a:pt x="453" y="119"/>
                      <a:pt x="441" y="117"/>
                      <a:pt x="426" y="116"/>
                    </a:cubicBezTo>
                    <a:cubicBezTo>
                      <a:pt x="411" y="113"/>
                      <a:pt x="401" y="104"/>
                      <a:pt x="387" y="101"/>
                    </a:cubicBezTo>
                    <a:cubicBezTo>
                      <a:pt x="381" y="98"/>
                      <a:pt x="375" y="96"/>
                      <a:pt x="369" y="95"/>
                    </a:cubicBezTo>
                    <a:cubicBezTo>
                      <a:pt x="363" y="91"/>
                      <a:pt x="357" y="87"/>
                      <a:pt x="351" y="83"/>
                    </a:cubicBezTo>
                    <a:cubicBezTo>
                      <a:pt x="345" y="75"/>
                      <a:pt x="334" y="67"/>
                      <a:pt x="324" y="65"/>
                    </a:cubicBezTo>
                    <a:cubicBezTo>
                      <a:pt x="317" y="62"/>
                      <a:pt x="308" y="60"/>
                      <a:pt x="300" y="59"/>
                    </a:cubicBezTo>
                    <a:cubicBezTo>
                      <a:pt x="292" y="53"/>
                      <a:pt x="286" y="51"/>
                      <a:pt x="276" y="50"/>
                    </a:cubicBezTo>
                    <a:cubicBezTo>
                      <a:pt x="259" y="44"/>
                      <a:pt x="262" y="42"/>
                      <a:pt x="239" y="41"/>
                    </a:cubicBezTo>
                    <a:cubicBezTo>
                      <a:pt x="234" y="39"/>
                      <a:pt x="231" y="36"/>
                      <a:pt x="225" y="35"/>
                    </a:cubicBezTo>
                    <a:cubicBezTo>
                      <a:pt x="217" y="31"/>
                      <a:pt x="207" y="31"/>
                      <a:pt x="198" y="29"/>
                    </a:cubicBezTo>
                    <a:cubicBezTo>
                      <a:pt x="191" y="25"/>
                      <a:pt x="181" y="24"/>
                      <a:pt x="173" y="23"/>
                    </a:cubicBezTo>
                    <a:cubicBezTo>
                      <a:pt x="166" y="20"/>
                      <a:pt x="158" y="14"/>
                      <a:pt x="152" y="9"/>
                    </a:cubicBezTo>
                    <a:cubicBezTo>
                      <a:pt x="149" y="0"/>
                      <a:pt x="147" y="10"/>
                      <a:pt x="140" y="14"/>
                    </a:cubicBezTo>
                    <a:cubicBezTo>
                      <a:pt x="135" y="21"/>
                      <a:pt x="131" y="17"/>
                      <a:pt x="123" y="18"/>
                    </a:cubicBezTo>
                    <a:cubicBezTo>
                      <a:pt x="115" y="22"/>
                      <a:pt x="78" y="18"/>
                      <a:pt x="62" y="27"/>
                    </a:cubicBezTo>
                    <a:cubicBezTo>
                      <a:pt x="54" y="30"/>
                      <a:pt x="49" y="32"/>
                      <a:pt x="42" y="36"/>
                    </a:cubicBezTo>
                    <a:cubicBezTo>
                      <a:pt x="40" y="45"/>
                      <a:pt x="36" y="52"/>
                      <a:pt x="29" y="57"/>
                    </a:cubicBezTo>
                    <a:cubicBezTo>
                      <a:pt x="26" y="63"/>
                      <a:pt x="24" y="66"/>
                      <a:pt x="18" y="69"/>
                    </a:cubicBezTo>
                    <a:cubicBezTo>
                      <a:pt x="10" y="80"/>
                      <a:pt x="14" y="76"/>
                      <a:pt x="6" y="81"/>
                    </a:cubicBezTo>
                    <a:cubicBezTo>
                      <a:pt x="5" y="90"/>
                      <a:pt x="3" y="98"/>
                      <a:pt x="0" y="107"/>
                    </a:cubicBezTo>
                    <a:cubicBezTo>
                      <a:pt x="1" y="114"/>
                      <a:pt x="2" y="120"/>
                      <a:pt x="5" y="126"/>
                    </a:cubicBezTo>
                    <a:cubicBezTo>
                      <a:pt x="6" y="132"/>
                      <a:pt x="8" y="141"/>
                      <a:pt x="12" y="146"/>
                    </a:cubicBezTo>
                    <a:cubicBezTo>
                      <a:pt x="15" y="161"/>
                      <a:pt x="17" y="167"/>
                      <a:pt x="39" y="168"/>
                    </a:cubicBezTo>
                    <a:cubicBezTo>
                      <a:pt x="47" y="172"/>
                      <a:pt x="69" y="179"/>
                      <a:pt x="69" y="179"/>
                    </a:cubicBezTo>
                    <a:cubicBezTo>
                      <a:pt x="74" y="185"/>
                      <a:pt x="76" y="188"/>
                      <a:pt x="80" y="195"/>
                    </a:cubicBezTo>
                    <a:cubicBezTo>
                      <a:pt x="81" y="202"/>
                      <a:pt x="86" y="210"/>
                      <a:pt x="89" y="216"/>
                    </a:cubicBezTo>
                    <a:cubicBezTo>
                      <a:pt x="84" y="231"/>
                      <a:pt x="72" y="233"/>
                      <a:pt x="62" y="243"/>
                    </a:cubicBezTo>
                    <a:cubicBezTo>
                      <a:pt x="68" y="245"/>
                      <a:pt x="72" y="247"/>
                      <a:pt x="78" y="245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rgbClr val="83A6C1"/>
                  </a:gs>
                  <a:gs pos="100000">
                    <a:srgbClr val="497393"/>
                  </a:gs>
                </a:gsLst>
                <a:path path="rect">
                  <a:fillToRect l="50000" t="50000" r="50000" b="50000"/>
                </a:path>
              </a:gradFill>
              <a:ln w="1587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ru-RU" sz="2400" b="1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5374" name="Group 178"/>
            <p:cNvGrpSpPr>
              <a:grpSpLocks/>
            </p:cNvGrpSpPr>
            <p:nvPr/>
          </p:nvGrpSpPr>
          <p:grpSpPr bwMode="auto">
            <a:xfrm>
              <a:off x="657" y="981"/>
              <a:ext cx="3085" cy="2404"/>
              <a:chOff x="1992" y="1031"/>
              <a:chExt cx="3485" cy="2720"/>
            </a:xfrm>
          </p:grpSpPr>
          <p:sp>
            <p:nvSpPr>
              <p:cNvPr id="15449" name="Oval 179"/>
              <p:cNvSpPr>
                <a:spLocks noChangeAspect="1" noChangeArrowheads="1"/>
              </p:cNvSpPr>
              <p:nvPr/>
            </p:nvSpPr>
            <p:spPr bwMode="auto">
              <a:xfrm>
                <a:off x="4392" y="3239"/>
                <a:ext cx="46" cy="47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ru-RU" altLang="ru-RU" sz="2400" b="1" smtClean="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5450" name="Group 180"/>
              <p:cNvGrpSpPr>
                <a:grpSpLocks/>
              </p:cNvGrpSpPr>
              <p:nvPr/>
            </p:nvGrpSpPr>
            <p:grpSpPr bwMode="auto">
              <a:xfrm>
                <a:off x="1992" y="1031"/>
                <a:ext cx="3485" cy="2720"/>
                <a:chOff x="1055" y="1091"/>
                <a:chExt cx="3485" cy="2720"/>
              </a:xfrm>
            </p:grpSpPr>
            <p:sp>
              <p:nvSpPr>
                <p:cNvPr id="15493" name="Oval 181"/>
                <p:cNvSpPr>
                  <a:spLocks noChangeAspect="1" noChangeArrowheads="1"/>
                </p:cNvSpPr>
                <p:nvPr/>
              </p:nvSpPr>
              <p:spPr bwMode="auto">
                <a:xfrm>
                  <a:off x="3101" y="1584"/>
                  <a:ext cx="34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94" name="Oval 182"/>
                <p:cNvSpPr>
                  <a:spLocks noChangeAspect="1" noChangeArrowheads="1"/>
                </p:cNvSpPr>
                <p:nvPr/>
              </p:nvSpPr>
              <p:spPr bwMode="auto">
                <a:xfrm>
                  <a:off x="2620" y="1124"/>
                  <a:ext cx="35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1800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95" name="Oval 183"/>
                <p:cNvSpPr>
                  <a:spLocks noChangeAspect="1" noChangeArrowheads="1"/>
                </p:cNvSpPr>
                <p:nvPr/>
              </p:nvSpPr>
              <p:spPr bwMode="auto">
                <a:xfrm>
                  <a:off x="2925" y="1823"/>
                  <a:ext cx="34" cy="33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96" name="Oval 184"/>
                <p:cNvSpPr>
                  <a:spLocks noChangeAspect="1" noChangeArrowheads="1"/>
                </p:cNvSpPr>
                <p:nvPr/>
              </p:nvSpPr>
              <p:spPr bwMode="auto">
                <a:xfrm>
                  <a:off x="2359" y="1091"/>
                  <a:ext cx="33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97" name="Oval 185"/>
                <p:cNvSpPr>
                  <a:spLocks noChangeAspect="1" noChangeArrowheads="1"/>
                </p:cNvSpPr>
                <p:nvPr/>
              </p:nvSpPr>
              <p:spPr bwMode="auto">
                <a:xfrm>
                  <a:off x="2872" y="2003"/>
                  <a:ext cx="34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98" name="Oval 186"/>
                <p:cNvSpPr>
                  <a:spLocks noChangeAspect="1" noChangeArrowheads="1"/>
                </p:cNvSpPr>
                <p:nvPr/>
              </p:nvSpPr>
              <p:spPr bwMode="auto">
                <a:xfrm>
                  <a:off x="1055" y="1912"/>
                  <a:ext cx="33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99" name="Oval 187"/>
                <p:cNvSpPr>
                  <a:spLocks noChangeAspect="1" noChangeArrowheads="1"/>
                </p:cNvSpPr>
                <p:nvPr/>
              </p:nvSpPr>
              <p:spPr bwMode="auto">
                <a:xfrm>
                  <a:off x="4507" y="2355"/>
                  <a:ext cx="33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00" name="Oval 188"/>
                <p:cNvSpPr>
                  <a:spLocks noChangeAspect="1" noChangeArrowheads="1"/>
                </p:cNvSpPr>
                <p:nvPr/>
              </p:nvSpPr>
              <p:spPr bwMode="auto">
                <a:xfrm>
                  <a:off x="3825" y="2145"/>
                  <a:ext cx="34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01" name="Oval 189"/>
                <p:cNvSpPr>
                  <a:spLocks noChangeAspect="1" noChangeArrowheads="1"/>
                </p:cNvSpPr>
                <p:nvPr/>
              </p:nvSpPr>
              <p:spPr bwMode="auto">
                <a:xfrm>
                  <a:off x="3529" y="2281"/>
                  <a:ext cx="33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02" name="Oval 190"/>
                <p:cNvSpPr>
                  <a:spLocks noChangeAspect="1" noChangeArrowheads="1"/>
                </p:cNvSpPr>
                <p:nvPr/>
              </p:nvSpPr>
              <p:spPr bwMode="auto">
                <a:xfrm>
                  <a:off x="3571" y="3777"/>
                  <a:ext cx="33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03" name="Oval 191"/>
                <p:cNvSpPr>
                  <a:spLocks noChangeAspect="1" noChangeArrowheads="1"/>
                </p:cNvSpPr>
                <p:nvPr/>
              </p:nvSpPr>
              <p:spPr bwMode="auto">
                <a:xfrm>
                  <a:off x="3093" y="3131"/>
                  <a:ext cx="34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04" name="Oval 192"/>
                <p:cNvSpPr>
                  <a:spLocks noChangeAspect="1" noChangeArrowheads="1"/>
                </p:cNvSpPr>
                <p:nvPr/>
              </p:nvSpPr>
              <p:spPr bwMode="auto">
                <a:xfrm>
                  <a:off x="3420" y="2628"/>
                  <a:ext cx="35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05" name="Oval 193"/>
                <p:cNvSpPr>
                  <a:spLocks noChangeAspect="1" noChangeArrowheads="1"/>
                </p:cNvSpPr>
                <p:nvPr/>
              </p:nvSpPr>
              <p:spPr bwMode="auto">
                <a:xfrm>
                  <a:off x="2872" y="2539"/>
                  <a:ext cx="35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06" name="Oval 194"/>
                <p:cNvSpPr>
                  <a:spLocks noChangeAspect="1" noChangeArrowheads="1"/>
                </p:cNvSpPr>
                <p:nvPr/>
              </p:nvSpPr>
              <p:spPr bwMode="auto">
                <a:xfrm>
                  <a:off x="2336" y="2569"/>
                  <a:ext cx="35" cy="33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07" name="Oval 195"/>
                <p:cNvSpPr>
                  <a:spLocks noChangeAspect="1" noChangeArrowheads="1"/>
                </p:cNvSpPr>
                <p:nvPr/>
              </p:nvSpPr>
              <p:spPr bwMode="auto">
                <a:xfrm>
                  <a:off x="2999" y="2387"/>
                  <a:ext cx="33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08" name="Oval 196"/>
                <p:cNvSpPr>
                  <a:spLocks noChangeAspect="1" noChangeArrowheads="1"/>
                </p:cNvSpPr>
                <p:nvPr/>
              </p:nvSpPr>
              <p:spPr bwMode="auto">
                <a:xfrm>
                  <a:off x="1437" y="2069"/>
                  <a:ext cx="34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09" name="Oval 197"/>
                <p:cNvSpPr>
                  <a:spLocks noChangeAspect="1" noChangeArrowheads="1"/>
                </p:cNvSpPr>
                <p:nvPr/>
              </p:nvSpPr>
              <p:spPr bwMode="auto">
                <a:xfrm>
                  <a:off x="1607" y="2409"/>
                  <a:ext cx="33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10" name="Oval 198"/>
                <p:cNvSpPr>
                  <a:spLocks noChangeAspect="1" noChangeArrowheads="1"/>
                </p:cNvSpPr>
                <p:nvPr/>
              </p:nvSpPr>
              <p:spPr bwMode="auto">
                <a:xfrm>
                  <a:off x="2064" y="2070"/>
                  <a:ext cx="35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11" name="Oval 199"/>
                <p:cNvSpPr>
                  <a:spLocks noChangeAspect="1" noChangeArrowheads="1"/>
                </p:cNvSpPr>
                <p:nvPr/>
              </p:nvSpPr>
              <p:spPr bwMode="auto">
                <a:xfrm>
                  <a:off x="2547" y="2150"/>
                  <a:ext cx="33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12" name="Oval 200"/>
                <p:cNvSpPr>
                  <a:spLocks noChangeAspect="1" noChangeArrowheads="1"/>
                </p:cNvSpPr>
                <p:nvPr/>
              </p:nvSpPr>
              <p:spPr bwMode="auto">
                <a:xfrm>
                  <a:off x="2441" y="2294"/>
                  <a:ext cx="33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13" name="Oval 201"/>
                <p:cNvSpPr>
                  <a:spLocks noChangeAspect="1" noChangeArrowheads="1"/>
                </p:cNvSpPr>
                <p:nvPr/>
              </p:nvSpPr>
              <p:spPr bwMode="auto">
                <a:xfrm>
                  <a:off x="2233" y="2221"/>
                  <a:ext cx="33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14" name="Oval 202"/>
                <p:cNvSpPr>
                  <a:spLocks noChangeAspect="1" noChangeArrowheads="1"/>
                </p:cNvSpPr>
                <p:nvPr/>
              </p:nvSpPr>
              <p:spPr bwMode="auto">
                <a:xfrm>
                  <a:off x="2414" y="2221"/>
                  <a:ext cx="35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15" name="Oval 203"/>
                <p:cNvSpPr>
                  <a:spLocks noChangeAspect="1" noChangeArrowheads="1"/>
                </p:cNvSpPr>
                <p:nvPr/>
              </p:nvSpPr>
              <p:spPr bwMode="auto">
                <a:xfrm>
                  <a:off x="2369" y="2221"/>
                  <a:ext cx="34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16" name="Oval 204"/>
                <p:cNvSpPr>
                  <a:spLocks noChangeAspect="1" noChangeArrowheads="1"/>
                </p:cNvSpPr>
                <p:nvPr/>
              </p:nvSpPr>
              <p:spPr bwMode="auto">
                <a:xfrm>
                  <a:off x="2325" y="2221"/>
                  <a:ext cx="33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17" name="Oval 205"/>
                <p:cNvSpPr>
                  <a:spLocks noChangeAspect="1" noChangeArrowheads="1"/>
                </p:cNvSpPr>
                <p:nvPr/>
              </p:nvSpPr>
              <p:spPr bwMode="auto">
                <a:xfrm>
                  <a:off x="2278" y="2221"/>
                  <a:ext cx="35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18" name="Oval 206"/>
                <p:cNvSpPr>
                  <a:spLocks noChangeAspect="1" noChangeArrowheads="1"/>
                </p:cNvSpPr>
                <p:nvPr/>
              </p:nvSpPr>
              <p:spPr bwMode="auto">
                <a:xfrm>
                  <a:off x="1371" y="2618"/>
                  <a:ext cx="34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19" name="Oval 207"/>
                <p:cNvSpPr>
                  <a:spLocks noChangeAspect="1" noChangeArrowheads="1"/>
                </p:cNvSpPr>
                <p:nvPr/>
              </p:nvSpPr>
              <p:spPr bwMode="auto">
                <a:xfrm>
                  <a:off x="2656" y="2500"/>
                  <a:ext cx="35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20" name="Oval 208"/>
                <p:cNvSpPr>
                  <a:spLocks noChangeAspect="1" noChangeArrowheads="1"/>
                </p:cNvSpPr>
                <p:nvPr/>
              </p:nvSpPr>
              <p:spPr bwMode="auto">
                <a:xfrm>
                  <a:off x="2612" y="2500"/>
                  <a:ext cx="35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21" name="Oval 209"/>
                <p:cNvSpPr>
                  <a:spLocks noChangeAspect="1" noChangeArrowheads="1"/>
                </p:cNvSpPr>
                <p:nvPr/>
              </p:nvSpPr>
              <p:spPr bwMode="auto">
                <a:xfrm>
                  <a:off x="3211" y="2788"/>
                  <a:ext cx="34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22" name="Oval 210"/>
                <p:cNvSpPr>
                  <a:spLocks noChangeAspect="1" noChangeArrowheads="1"/>
                </p:cNvSpPr>
                <p:nvPr/>
              </p:nvSpPr>
              <p:spPr bwMode="auto">
                <a:xfrm>
                  <a:off x="3590" y="2864"/>
                  <a:ext cx="33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23" name="Oval 211"/>
                <p:cNvSpPr>
                  <a:spLocks noChangeAspect="1" noChangeArrowheads="1"/>
                </p:cNvSpPr>
                <p:nvPr/>
              </p:nvSpPr>
              <p:spPr bwMode="auto">
                <a:xfrm>
                  <a:off x="3633" y="2862"/>
                  <a:ext cx="35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24" name="Oval 212"/>
                <p:cNvSpPr>
                  <a:spLocks noChangeAspect="1" noChangeArrowheads="1"/>
                </p:cNvSpPr>
                <p:nvPr/>
              </p:nvSpPr>
              <p:spPr bwMode="auto">
                <a:xfrm>
                  <a:off x="2643" y="2726"/>
                  <a:ext cx="34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25" name="Oval 213"/>
                <p:cNvSpPr>
                  <a:spLocks noChangeAspect="1" noChangeArrowheads="1"/>
                </p:cNvSpPr>
                <p:nvPr/>
              </p:nvSpPr>
              <p:spPr bwMode="auto">
                <a:xfrm>
                  <a:off x="2603" y="2726"/>
                  <a:ext cx="33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26" name="Oval 214"/>
                <p:cNvSpPr>
                  <a:spLocks noChangeAspect="1" noChangeArrowheads="1"/>
                </p:cNvSpPr>
                <p:nvPr/>
              </p:nvSpPr>
              <p:spPr bwMode="auto">
                <a:xfrm>
                  <a:off x="2607" y="3030"/>
                  <a:ext cx="33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27" name="Oval 215"/>
                <p:cNvSpPr>
                  <a:spLocks noChangeAspect="1" noChangeArrowheads="1"/>
                </p:cNvSpPr>
                <p:nvPr/>
              </p:nvSpPr>
              <p:spPr bwMode="auto">
                <a:xfrm>
                  <a:off x="3051" y="3333"/>
                  <a:ext cx="34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28" name="Oval 216"/>
                <p:cNvSpPr>
                  <a:spLocks noChangeAspect="1" noChangeArrowheads="1"/>
                </p:cNvSpPr>
                <p:nvPr/>
              </p:nvSpPr>
              <p:spPr bwMode="auto">
                <a:xfrm>
                  <a:off x="3098" y="3333"/>
                  <a:ext cx="34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29" name="Oval 217"/>
                <p:cNvSpPr>
                  <a:spLocks noChangeAspect="1" noChangeArrowheads="1"/>
                </p:cNvSpPr>
                <p:nvPr/>
              </p:nvSpPr>
              <p:spPr bwMode="auto">
                <a:xfrm>
                  <a:off x="2736" y="3414"/>
                  <a:ext cx="35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30" name="Oval 218"/>
                <p:cNvSpPr>
                  <a:spLocks noChangeAspect="1" noChangeArrowheads="1"/>
                </p:cNvSpPr>
                <p:nvPr/>
              </p:nvSpPr>
              <p:spPr bwMode="auto">
                <a:xfrm>
                  <a:off x="3592" y="3093"/>
                  <a:ext cx="35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31" name="Oval 219"/>
                <p:cNvSpPr>
                  <a:spLocks noChangeAspect="1" noChangeArrowheads="1"/>
                </p:cNvSpPr>
                <p:nvPr/>
              </p:nvSpPr>
              <p:spPr bwMode="auto">
                <a:xfrm>
                  <a:off x="3339" y="2249"/>
                  <a:ext cx="33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532" name="Oval 220"/>
                <p:cNvSpPr>
                  <a:spLocks noChangeAspect="1" noChangeArrowheads="1"/>
                </p:cNvSpPr>
                <p:nvPr/>
              </p:nvSpPr>
              <p:spPr bwMode="auto">
                <a:xfrm>
                  <a:off x="3377" y="2249"/>
                  <a:ext cx="33" cy="34"/>
                </a:xfrm>
                <a:prstGeom prst="ellipse">
                  <a:avLst/>
                </a:prstGeom>
                <a:solidFill>
                  <a:srgbClr val="00CCFF"/>
                </a:solidFill>
                <a:ln w="635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451" name="Group 221"/>
              <p:cNvGrpSpPr>
                <a:grpSpLocks/>
              </p:cNvGrpSpPr>
              <p:nvPr/>
            </p:nvGrpSpPr>
            <p:grpSpPr bwMode="auto">
              <a:xfrm>
                <a:off x="2079" y="1465"/>
                <a:ext cx="3162" cy="1981"/>
                <a:chOff x="1145" y="1525"/>
                <a:chExt cx="3162" cy="1981"/>
              </a:xfrm>
            </p:grpSpPr>
            <p:sp>
              <p:nvSpPr>
                <p:cNvPr id="15457" name="Oval 222"/>
                <p:cNvSpPr>
                  <a:spLocks noChangeAspect="1" noChangeArrowheads="1"/>
                </p:cNvSpPr>
                <p:nvPr/>
              </p:nvSpPr>
              <p:spPr bwMode="auto">
                <a:xfrm>
                  <a:off x="2052" y="2271"/>
                  <a:ext cx="46" cy="43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58" name="Oval 223"/>
                <p:cNvSpPr>
                  <a:spLocks noChangeAspect="1" noChangeArrowheads="1"/>
                </p:cNvSpPr>
                <p:nvPr/>
              </p:nvSpPr>
              <p:spPr bwMode="auto">
                <a:xfrm>
                  <a:off x="2733" y="3357"/>
                  <a:ext cx="46" cy="45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59" name="Oval 224"/>
                <p:cNvSpPr>
                  <a:spLocks noChangeAspect="1" noChangeArrowheads="1"/>
                </p:cNvSpPr>
                <p:nvPr/>
              </p:nvSpPr>
              <p:spPr bwMode="auto">
                <a:xfrm>
                  <a:off x="1367" y="2561"/>
                  <a:ext cx="45" cy="45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60" name="Oval 225"/>
                <p:cNvSpPr>
                  <a:spLocks noChangeAspect="1" noChangeArrowheads="1"/>
                </p:cNvSpPr>
                <p:nvPr/>
              </p:nvSpPr>
              <p:spPr bwMode="auto">
                <a:xfrm>
                  <a:off x="1371" y="1883"/>
                  <a:ext cx="45" cy="43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61" name="Oval 226"/>
                <p:cNvSpPr>
                  <a:spLocks noChangeAspect="1" noChangeArrowheads="1"/>
                </p:cNvSpPr>
                <p:nvPr/>
              </p:nvSpPr>
              <p:spPr bwMode="auto">
                <a:xfrm>
                  <a:off x="2192" y="1801"/>
                  <a:ext cx="45" cy="43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62" name="Oval 227"/>
                <p:cNvSpPr>
                  <a:spLocks noChangeAspect="1" noChangeArrowheads="1"/>
                </p:cNvSpPr>
                <p:nvPr/>
              </p:nvSpPr>
              <p:spPr bwMode="auto">
                <a:xfrm>
                  <a:off x="2019" y="2731"/>
                  <a:ext cx="45" cy="46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63" name="Oval 228"/>
                <p:cNvSpPr>
                  <a:spLocks noChangeAspect="1" noChangeArrowheads="1"/>
                </p:cNvSpPr>
                <p:nvPr/>
              </p:nvSpPr>
              <p:spPr bwMode="auto">
                <a:xfrm>
                  <a:off x="2621" y="3248"/>
                  <a:ext cx="45" cy="45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64" name="Oval 229"/>
                <p:cNvSpPr>
                  <a:spLocks noChangeAspect="1" noChangeArrowheads="1"/>
                </p:cNvSpPr>
                <p:nvPr/>
              </p:nvSpPr>
              <p:spPr bwMode="auto">
                <a:xfrm>
                  <a:off x="3208" y="2726"/>
                  <a:ext cx="45" cy="47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65" name="Oval 230"/>
                <p:cNvSpPr>
                  <a:spLocks noChangeAspect="1" noChangeArrowheads="1"/>
                </p:cNvSpPr>
                <p:nvPr/>
              </p:nvSpPr>
              <p:spPr bwMode="auto">
                <a:xfrm>
                  <a:off x="3128" y="2528"/>
                  <a:ext cx="46" cy="43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66" name="Oval 231"/>
                <p:cNvSpPr>
                  <a:spLocks noChangeAspect="1" noChangeArrowheads="1"/>
                </p:cNvSpPr>
                <p:nvPr/>
              </p:nvSpPr>
              <p:spPr bwMode="auto">
                <a:xfrm>
                  <a:off x="2017" y="1568"/>
                  <a:ext cx="46" cy="45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67" name="Oval 232"/>
                <p:cNvSpPr>
                  <a:spLocks noChangeAspect="1" noChangeArrowheads="1"/>
                </p:cNvSpPr>
                <p:nvPr/>
              </p:nvSpPr>
              <p:spPr bwMode="auto">
                <a:xfrm>
                  <a:off x="3099" y="1525"/>
                  <a:ext cx="45" cy="45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68" name="Oval 233"/>
                <p:cNvSpPr>
                  <a:spLocks noChangeAspect="1" noChangeArrowheads="1"/>
                </p:cNvSpPr>
                <p:nvPr/>
              </p:nvSpPr>
              <p:spPr bwMode="auto">
                <a:xfrm>
                  <a:off x="2608" y="1533"/>
                  <a:ext cx="45" cy="43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69" name="Oval 234"/>
                <p:cNvSpPr>
                  <a:spLocks noChangeAspect="1" noChangeArrowheads="1"/>
                </p:cNvSpPr>
                <p:nvPr/>
              </p:nvSpPr>
              <p:spPr bwMode="auto">
                <a:xfrm>
                  <a:off x="3639" y="3083"/>
                  <a:ext cx="44" cy="45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70" name="Oval 235"/>
                <p:cNvSpPr>
                  <a:spLocks noChangeAspect="1" noChangeArrowheads="1"/>
                </p:cNvSpPr>
                <p:nvPr/>
              </p:nvSpPr>
              <p:spPr bwMode="auto">
                <a:xfrm>
                  <a:off x="2059" y="2017"/>
                  <a:ext cx="44" cy="43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71" name="Oval 236"/>
                <p:cNvSpPr>
                  <a:spLocks noChangeAspect="1" noChangeArrowheads="1"/>
                </p:cNvSpPr>
                <p:nvPr/>
              </p:nvSpPr>
              <p:spPr bwMode="auto">
                <a:xfrm>
                  <a:off x="2435" y="2343"/>
                  <a:ext cx="46" cy="43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72" name="Oval 237"/>
                <p:cNvSpPr>
                  <a:spLocks noChangeAspect="1" noChangeArrowheads="1"/>
                </p:cNvSpPr>
                <p:nvPr/>
              </p:nvSpPr>
              <p:spPr bwMode="auto">
                <a:xfrm>
                  <a:off x="2446" y="2165"/>
                  <a:ext cx="45" cy="45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73" name="Oval 238"/>
                <p:cNvSpPr>
                  <a:spLocks noChangeAspect="1" noChangeArrowheads="1"/>
                </p:cNvSpPr>
                <p:nvPr/>
              </p:nvSpPr>
              <p:spPr bwMode="auto">
                <a:xfrm>
                  <a:off x="2543" y="2097"/>
                  <a:ext cx="44" cy="43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74" name="Oval 239"/>
                <p:cNvSpPr>
                  <a:spLocks noChangeAspect="1" noChangeArrowheads="1"/>
                </p:cNvSpPr>
                <p:nvPr/>
              </p:nvSpPr>
              <p:spPr bwMode="auto">
                <a:xfrm>
                  <a:off x="3756" y="2453"/>
                  <a:ext cx="45" cy="42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75" name="Oval 240"/>
                <p:cNvSpPr>
                  <a:spLocks noChangeAspect="1" noChangeArrowheads="1"/>
                </p:cNvSpPr>
                <p:nvPr/>
              </p:nvSpPr>
              <p:spPr bwMode="auto">
                <a:xfrm>
                  <a:off x="3386" y="2123"/>
                  <a:ext cx="45" cy="47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76" name="Oval 241"/>
                <p:cNvSpPr>
                  <a:spLocks noChangeAspect="1" noChangeArrowheads="1"/>
                </p:cNvSpPr>
                <p:nvPr/>
              </p:nvSpPr>
              <p:spPr bwMode="auto">
                <a:xfrm>
                  <a:off x="2989" y="2076"/>
                  <a:ext cx="45" cy="47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77" name="Oval 242"/>
                <p:cNvSpPr>
                  <a:spLocks noChangeAspect="1" noChangeArrowheads="1"/>
                </p:cNvSpPr>
                <p:nvPr/>
              </p:nvSpPr>
              <p:spPr bwMode="auto">
                <a:xfrm>
                  <a:off x="4261" y="2470"/>
                  <a:ext cx="46" cy="47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78" name="Oval 243"/>
                <p:cNvSpPr>
                  <a:spLocks noChangeAspect="1" noChangeArrowheads="1"/>
                </p:cNvSpPr>
                <p:nvPr/>
              </p:nvSpPr>
              <p:spPr bwMode="auto">
                <a:xfrm>
                  <a:off x="3337" y="2189"/>
                  <a:ext cx="44" cy="47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79" name="Oval 244"/>
                <p:cNvSpPr>
                  <a:spLocks noChangeAspect="1" noChangeArrowheads="1"/>
                </p:cNvSpPr>
                <p:nvPr/>
              </p:nvSpPr>
              <p:spPr bwMode="auto">
                <a:xfrm>
                  <a:off x="3987" y="2721"/>
                  <a:ext cx="45" cy="45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80" name="Oval 245"/>
                <p:cNvSpPr>
                  <a:spLocks noChangeAspect="1" noChangeArrowheads="1"/>
                </p:cNvSpPr>
                <p:nvPr/>
              </p:nvSpPr>
              <p:spPr bwMode="auto">
                <a:xfrm>
                  <a:off x="1599" y="2356"/>
                  <a:ext cx="45" cy="43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81" name="Oval 246"/>
                <p:cNvSpPr>
                  <a:spLocks noChangeAspect="1" noChangeArrowheads="1"/>
                </p:cNvSpPr>
                <p:nvPr/>
              </p:nvSpPr>
              <p:spPr bwMode="auto">
                <a:xfrm>
                  <a:off x="2937" y="1906"/>
                  <a:ext cx="46" cy="43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82" name="Oval 247"/>
                <p:cNvSpPr>
                  <a:spLocks noChangeAspect="1" noChangeArrowheads="1"/>
                </p:cNvSpPr>
                <p:nvPr/>
              </p:nvSpPr>
              <p:spPr bwMode="auto">
                <a:xfrm>
                  <a:off x="3583" y="2807"/>
                  <a:ext cx="45" cy="47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83" name="Oval 248"/>
                <p:cNvSpPr>
                  <a:spLocks noChangeAspect="1" noChangeArrowheads="1"/>
                </p:cNvSpPr>
                <p:nvPr/>
              </p:nvSpPr>
              <p:spPr bwMode="auto">
                <a:xfrm>
                  <a:off x="3168" y="3422"/>
                  <a:ext cx="45" cy="44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84" name="Oval 249"/>
                <p:cNvSpPr>
                  <a:spLocks noChangeAspect="1" noChangeArrowheads="1"/>
                </p:cNvSpPr>
                <p:nvPr/>
              </p:nvSpPr>
              <p:spPr bwMode="auto">
                <a:xfrm>
                  <a:off x="3049" y="3279"/>
                  <a:ext cx="44" cy="44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85" name="Oval 250"/>
                <p:cNvSpPr>
                  <a:spLocks noChangeAspect="1" noChangeArrowheads="1"/>
                </p:cNvSpPr>
                <p:nvPr/>
              </p:nvSpPr>
              <p:spPr bwMode="auto">
                <a:xfrm>
                  <a:off x="2963" y="3019"/>
                  <a:ext cx="45" cy="45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86" name="Oval 251"/>
                <p:cNvSpPr>
                  <a:spLocks noChangeAspect="1" noChangeArrowheads="1"/>
                </p:cNvSpPr>
                <p:nvPr/>
              </p:nvSpPr>
              <p:spPr bwMode="auto">
                <a:xfrm>
                  <a:off x="3871" y="3201"/>
                  <a:ext cx="44" cy="45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87" name="Oval 252"/>
                <p:cNvSpPr>
                  <a:spLocks noChangeAspect="1" noChangeArrowheads="1"/>
                </p:cNvSpPr>
                <p:nvPr/>
              </p:nvSpPr>
              <p:spPr bwMode="auto">
                <a:xfrm>
                  <a:off x="3739" y="3465"/>
                  <a:ext cx="45" cy="41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88" name="Oval 253"/>
                <p:cNvSpPr>
                  <a:spLocks noChangeAspect="1" noChangeArrowheads="1"/>
                </p:cNvSpPr>
                <p:nvPr/>
              </p:nvSpPr>
              <p:spPr bwMode="auto">
                <a:xfrm>
                  <a:off x="1145" y="1652"/>
                  <a:ext cx="46" cy="43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89" name="Oval 254"/>
                <p:cNvSpPr>
                  <a:spLocks noChangeAspect="1" noChangeArrowheads="1"/>
                </p:cNvSpPr>
                <p:nvPr/>
              </p:nvSpPr>
              <p:spPr bwMode="auto">
                <a:xfrm>
                  <a:off x="2919" y="2306"/>
                  <a:ext cx="44" cy="45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90" name="Oval 255"/>
                <p:cNvSpPr>
                  <a:spLocks noChangeAspect="1" noChangeArrowheads="1"/>
                </p:cNvSpPr>
                <p:nvPr/>
              </p:nvSpPr>
              <p:spPr bwMode="auto">
                <a:xfrm>
                  <a:off x="2793" y="2657"/>
                  <a:ext cx="45" cy="47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91" name="Oval 256"/>
                <p:cNvSpPr>
                  <a:spLocks noChangeAspect="1" noChangeArrowheads="1"/>
                </p:cNvSpPr>
                <p:nvPr/>
              </p:nvSpPr>
              <p:spPr bwMode="auto">
                <a:xfrm>
                  <a:off x="2600" y="2973"/>
                  <a:ext cx="45" cy="45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92" name="Oval 257"/>
                <p:cNvSpPr>
                  <a:spLocks noChangeAspect="1" noChangeArrowheads="1"/>
                </p:cNvSpPr>
                <p:nvPr/>
              </p:nvSpPr>
              <p:spPr bwMode="auto">
                <a:xfrm>
                  <a:off x="2639" y="2669"/>
                  <a:ext cx="45" cy="47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452" name="Group 258"/>
              <p:cNvGrpSpPr>
                <a:grpSpLocks/>
              </p:cNvGrpSpPr>
              <p:nvPr/>
            </p:nvGrpSpPr>
            <p:grpSpPr bwMode="auto">
              <a:xfrm>
                <a:off x="3559" y="2102"/>
                <a:ext cx="166" cy="263"/>
                <a:chOff x="2755" y="2294"/>
                <a:chExt cx="166" cy="263"/>
              </a:xfrm>
            </p:grpSpPr>
            <p:sp>
              <p:nvSpPr>
                <p:cNvPr id="15453" name="Oval 259"/>
                <p:cNvSpPr>
                  <a:spLocks noChangeAspect="1" noChangeArrowheads="1"/>
                </p:cNvSpPr>
                <p:nvPr/>
              </p:nvSpPr>
              <p:spPr bwMode="auto">
                <a:xfrm>
                  <a:off x="2771" y="2294"/>
                  <a:ext cx="46" cy="43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54" name="Oval 260"/>
                <p:cNvSpPr>
                  <a:spLocks noChangeAspect="1" noChangeArrowheads="1"/>
                </p:cNvSpPr>
                <p:nvPr/>
              </p:nvSpPr>
              <p:spPr bwMode="auto">
                <a:xfrm>
                  <a:off x="2831" y="2330"/>
                  <a:ext cx="46" cy="43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55" name="Oval 261"/>
                <p:cNvSpPr>
                  <a:spLocks noChangeAspect="1" noChangeArrowheads="1"/>
                </p:cNvSpPr>
                <p:nvPr/>
              </p:nvSpPr>
              <p:spPr bwMode="auto">
                <a:xfrm>
                  <a:off x="2755" y="2458"/>
                  <a:ext cx="46" cy="43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456" name="Oval 262"/>
                <p:cNvSpPr>
                  <a:spLocks noChangeAspect="1" noChangeArrowheads="1"/>
                </p:cNvSpPr>
                <p:nvPr/>
              </p:nvSpPr>
              <p:spPr bwMode="auto">
                <a:xfrm>
                  <a:off x="2875" y="2514"/>
                  <a:ext cx="46" cy="43"/>
                </a:xfrm>
                <a:prstGeom prst="ellipse">
                  <a:avLst/>
                </a:prstGeom>
                <a:solidFill>
                  <a:srgbClr val="FF3300"/>
                </a:solidFill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•"/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16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•"/>
                    <a:defRPr sz="1400"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ru-RU" altLang="ru-RU" sz="2400" b="1" smtClean="0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5375" name="Group 263"/>
            <p:cNvGrpSpPr>
              <a:grpSpLocks/>
            </p:cNvGrpSpPr>
            <p:nvPr/>
          </p:nvGrpSpPr>
          <p:grpSpPr bwMode="auto">
            <a:xfrm>
              <a:off x="431" y="980"/>
              <a:ext cx="3415" cy="2513"/>
              <a:chOff x="671" y="1093"/>
              <a:chExt cx="4117" cy="2825"/>
            </a:xfrm>
          </p:grpSpPr>
          <p:sp>
            <p:nvSpPr>
              <p:cNvPr id="15376" name="Text Box 264"/>
              <p:cNvSpPr txBox="1">
                <a:spLocks noChangeAspect="1" noChangeArrowheads="1"/>
              </p:cNvSpPr>
              <p:nvPr/>
            </p:nvSpPr>
            <p:spPr bwMode="auto">
              <a:xfrm>
                <a:off x="2956" y="2301"/>
                <a:ext cx="399" cy="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10800" rIns="18000" bIns="10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800" b="1" smtClean="0">
                    <a:solidFill>
                      <a:srgbClr val="000000"/>
                    </a:solidFill>
                    <a:latin typeface="Century Gothic" pitchFamily="34" charset="0"/>
                  </a:rPr>
                  <a:t>Люберцы</a:t>
                </a:r>
              </a:p>
            </p:txBody>
          </p:sp>
          <p:sp>
            <p:nvSpPr>
              <p:cNvPr id="680201" name="Text Box 265"/>
              <p:cNvSpPr txBox="1">
                <a:spLocks noChangeAspect="1" noChangeArrowheads="1"/>
              </p:cNvSpPr>
              <p:nvPr/>
            </p:nvSpPr>
            <p:spPr bwMode="auto">
              <a:xfrm>
                <a:off x="3373" y="2198"/>
                <a:ext cx="430" cy="56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6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Электросталь</a:t>
                </a:r>
              </a:p>
            </p:txBody>
          </p:sp>
          <p:sp>
            <p:nvSpPr>
              <p:cNvPr id="680202" name="Text Box 266"/>
              <p:cNvSpPr txBox="1">
                <a:spLocks noChangeAspect="1" noChangeArrowheads="1"/>
              </p:cNvSpPr>
              <p:nvPr/>
            </p:nvSpPr>
            <p:spPr bwMode="auto">
              <a:xfrm>
                <a:off x="2516" y="3369"/>
                <a:ext cx="258" cy="5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6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Пущино</a:t>
                </a:r>
              </a:p>
            </p:txBody>
          </p:sp>
          <p:sp>
            <p:nvSpPr>
              <p:cNvPr id="680203" name="Text Box 267"/>
              <p:cNvSpPr txBox="1">
                <a:spLocks noChangeAspect="1" noChangeArrowheads="1"/>
              </p:cNvSpPr>
              <p:nvPr/>
            </p:nvSpPr>
            <p:spPr bwMode="auto">
              <a:xfrm>
                <a:off x="2323" y="2086"/>
                <a:ext cx="269" cy="6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Химки</a:t>
                </a:r>
              </a:p>
            </p:txBody>
          </p:sp>
          <p:sp>
            <p:nvSpPr>
              <p:cNvPr id="680204" name="Text Box 268"/>
              <p:cNvSpPr txBox="1">
                <a:spLocks noChangeAspect="1" noChangeArrowheads="1"/>
              </p:cNvSpPr>
              <p:nvPr/>
            </p:nvSpPr>
            <p:spPr bwMode="auto">
              <a:xfrm>
                <a:off x="2299" y="1529"/>
                <a:ext cx="365" cy="66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Дмитров</a:t>
                </a:r>
              </a:p>
            </p:txBody>
          </p:sp>
          <p:sp>
            <p:nvSpPr>
              <p:cNvPr id="680205" name="Text Box 269"/>
              <p:cNvSpPr txBox="1">
                <a:spLocks noChangeAspect="1" noChangeArrowheads="1"/>
              </p:cNvSpPr>
              <p:nvPr/>
            </p:nvSpPr>
            <p:spPr bwMode="auto">
              <a:xfrm>
                <a:off x="1997" y="2164"/>
                <a:ext cx="50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Красногорск</a:t>
                </a:r>
              </a:p>
            </p:txBody>
          </p:sp>
          <p:sp>
            <p:nvSpPr>
              <p:cNvPr id="680206" name="Text Box 270"/>
              <p:cNvSpPr txBox="1">
                <a:spLocks noChangeAspect="1" noChangeArrowheads="1"/>
              </p:cNvSpPr>
              <p:nvPr/>
            </p:nvSpPr>
            <p:spPr bwMode="auto">
              <a:xfrm>
                <a:off x="2419" y="2496"/>
                <a:ext cx="243" cy="56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6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Видное</a:t>
                </a:r>
              </a:p>
            </p:txBody>
          </p:sp>
          <p:sp>
            <p:nvSpPr>
              <p:cNvPr id="680207" name="Text Box 271"/>
              <p:cNvSpPr txBox="1">
                <a:spLocks noChangeAspect="1" noChangeArrowheads="1"/>
              </p:cNvSpPr>
              <p:nvPr/>
            </p:nvSpPr>
            <p:spPr bwMode="auto">
              <a:xfrm>
                <a:off x="1833" y="2009"/>
                <a:ext cx="25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Истра</a:t>
                </a:r>
              </a:p>
            </p:txBody>
          </p:sp>
          <p:sp>
            <p:nvSpPr>
              <p:cNvPr id="680208" name="Text Box 272"/>
              <p:cNvSpPr txBox="1">
                <a:spLocks noChangeAspect="1" noChangeArrowheads="1"/>
              </p:cNvSpPr>
              <p:nvPr/>
            </p:nvSpPr>
            <p:spPr bwMode="auto">
              <a:xfrm>
                <a:off x="2081" y="2344"/>
                <a:ext cx="418" cy="66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Одинцово</a:t>
                </a:r>
              </a:p>
            </p:txBody>
          </p:sp>
          <p:sp>
            <p:nvSpPr>
              <p:cNvPr id="680209" name="Text Box 273"/>
              <p:cNvSpPr txBox="1">
                <a:spLocks noChangeAspect="1" noChangeArrowheads="1"/>
              </p:cNvSpPr>
              <p:nvPr/>
            </p:nvSpPr>
            <p:spPr bwMode="auto">
              <a:xfrm>
                <a:off x="1505" y="2729"/>
                <a:ext cx="599" cy="6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Наро-Фоминск</a:t>
                </a:r>
              </a:p>
            </p:txBody>
          </p:sp>
          <p:sp>
            <p:nvSpPr>
              <p:cNvPr id="680210" name="Text Box 274"/>
              <p:cNvSpPr txBox="1">
                <a:spLocks noChangeAspect="1" noChangeArrowheads="1"/>
              </p:cNvSpPr>
              <p:nvPr/>
            </p:nvSpPr>
            <p:spPr bwMode="auto">
              <a:xfrm>
                <a:off x="1432" y="2348"/>
                <a:ext cx="202" cy="6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Руза</a:t>
                </a:r>
              </a:p>
            </p:txBody>
          </p:sp>
          <p:sp>
            <p:nvSpPr>
              <p:cNvPr id="680211" name="Text Box 275"/>
              <p:cNvSpPr txBox="1">
                <a:spLocks noChangeAspect="1" noChangeArrowheads="1"/>
              </p:cNvSpPr>
              <p:nvPr/>
            </p:nvSpPr>
            <p:spPr bwMode="auto">
              <a:xfrm>
                <a:off x="671" y="1904"/>
                <a:ext cx="454" cy="6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Шаховская</a:t>
                </a:r>
              </a:p>
            </p:txBody>
          </p:sp>
          <p:sp>
            <p:nvSpPr>
              <p:cNvPr id="680212" name="Text Box 276"/>
              <p:cNvSpPr txBox="1">
                <a:spLocks noChangeAspect="1" noChangeArrowheads="1"/>
              </p:cNvSpPr>
              <p:nvPr/>
            </p:nvSpPr>
            <p:spPr bwMode="auto">
              <a:xfrm>
                <a:off x="1843" y="1567"/>
                <a:ext cx="217" cy="65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Клин</a:t>
                </a:r>
              </a:p>
            </p:txBody>
          </p:sp>
          <p:sp>
            <p:nvSpPr>
              <p:cNvPr id="680213" name="Text Box 277"/>
              <p:cNvSpPr txBox="1">
                <a:spLocks noChangeAspect="1" noChangeArrowheads="1"/>
              </p:cNvSpPr>
              <p:nvPr/>
            </p:nvSpPr>
            <p:spPr bwMode="auto">
              <a:xfrm>
                <a:off x="1036" y="2557"/>
                <a:ext cx="366" cy="6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Можайск</a:t>
                </a:r>
              </a:p>
            </p:txBody>
          </p:sp>
          <p:sp>
            <p:nvSpPr>
              <p:cNvPr id="680214" name="Text Box 278"/>
              <p:cNvSpPr txBox="1">
                <a:spLocks noChangeAspect="1" noChangeArrowheads="1"/>
              </p:cNvSpPr>
              <p:nvPr/>
            </p:nvSpPr>
            <p:spPr bwMode="auto">
              <a:xfrm>
                <a:off x="1186" y="1655"/>
                <a:ext cx="416" cy="6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Лотошино</a:t>
                </a:r>
              </a:p>
            </p:txBody>
          </p:sp>
          <p:sp>
            <p:nvSpPr>
              <p:cNvPr id="680215" name="Text Box 279"/>
              <p:cNvSpPr txBox="1">
                <a:spLocks noChangeAspect="1" noChangeArrowheads="1"/>
              </p:cNvSpPr>
              <p:nvPr/>
            </p:nvSpPr>
            <p:spPr bwMode="auto">
              <a:xfrm>
                <a:off x="3088" y="3275"/>
                <a:ext cx="352" cy="6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Ступино</a:t>
                </a:r>
              </a:p>
            </p:txBody>
          </p:sp>
          <p:sp>
            <p:nvSpPr>
              <p:cNvPr id="680216" name="Text Box 280"/>
              <p:cNvSpPr txBox="1">
                <a:spLocks noChangeAspect="1" noChangeArrowheads="1"/>
              </p:cNvSpPr>
              <p:nvPr/>
            </p:nvSpPr>
            <p:spPr bwMode="auto">
              <a:xfrm>
                <a:off x="3007" y="3029"/>
                <a:ext cx="282" cy="55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6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Михнево</a:t>
                </a:r>
              </a:p>
            </p:txBody>
          </p:sp>
          <p:sp>
            <p:nvSpPr>
              <p:cNvPr id="680217" name="Text Box 281"/>
              <p:cNvSpPr txBox="1">
                <a:spLocks noChangeAspect="1" noChangeArrowheads="1"/>
              </p:cNvSpPr>
              <p:nvPr/>
            </p:nvSpPr>
            <p:spPr bwMode="auto">
              <a:xfrm>
                <a:off x="2274" y="3242"/>
                <a:ext cx="400" cy="66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Серпухов</a:t>
                </a:r>
              </a:p>
            </p:txBody>
          </p:sp>
          <p:sp>
            <p:nvSpPr>
              <p:cNvPr id="680218" name="Text Box 282"/>
              <p:cNvSpPr txBox="1">
                <a:spLocks noChangeAspect="1" noChangeArrowheads="1"/>
              </p:cNvSpPr>
              <p:nvPr/>
            </p:nvSpPr>
            <p:spPr bwMode="auto">
              <a:xfrm>
                <a:off x="2380" y="2967"/>
                <a:ext cx="265" cy="6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Чехов</a:t>
                </a:r>
              </a:p>
            </p:txBody>
          </p:sp>
          <p:sp>
            <p:nvSpPr>
              <p:cNvPr id="680219" name="Text Box 283"/>
              <p:cNvSpPr txBox="1">
                <a:spLocks noChangeAspect="1" noChangeArrowheads="1"/>
              </p:cNvSpPr>
              <p:nvPr/>
            </p:nvSpPr>
            <p:spPr bwMode="auto">
              <a:xfrm>
                <a:off x="3207" y="3420"/>
                <a:ext cx="317" cy="6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 dirty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Кашира</a:t>
                </a:r>
              </a:p>
            </p:txBody>
          </p:sp>
          <p:sp>
            <p:nvSpPr>
              <p:cNvPr id="680220" name="Text Box 284"/>
              <p:cNvSpPr txBox="1">
                <a:spLocks noChangeAspect="1" noChangeArrowheads="1"/>
              </p:cNvSpPr>
              <p:nvPr/>
            </p:nvSpPr>
            <p:spPr bwMode="auto">
              <a:xfrm>
                <a:off x="3601" y="3763"/>
                <a:ext cx="512" cy="155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Серебряные</a:t>
                </a:r>
              </a:p>
              <a:p>
                <a:pPr eaLnBrk="0" fontAlgn="base" hangingPunct="0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Пруды</a:t>
                </a:r>
              </a:p>
            </p:txBody>
          </p:sp>
          <p:sp>
            <p:nvSpPr>
              <p:cNvPr id="680221" name="Text Box 285"/>
              <p:cNvSpPr txBox="1">
                <a:spLocks noChangeAspect="1" noChangeArrowheads="1"/>
              </p:cNvSpPr>
              <p:nvPr/>
            </p:nvSpPr>
            <p:spPr bwMode="auto">
              <a:xfrm>
                <a:off x="3778" y="3461"/>
                <a:ext cx="338" cy="63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Зарайск</a:t>
                </a:r>
              </a:p>
            </p:txBody>
          </p:sp>
          <p:sp>
            <p:nvSpPr>
              <p:cNvPr id="680222" name="Text Box 286"/>
              <p:cNvSpPr txBox="1">
                <a:spLocks noChangeAspect="1" noChangeArrowheads="1"/>
              </p:cNvSpPr>
              <p:nvPr/>
            </p:nvSpPr>
            <p:spPr bwMode="auto">
              <a:xfrm>
                <a:off x="3677" y="3079"/>
                <a:ext cx="366" cy="66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Коломна</a:t>
                </a:r>
              </a:p>
            </p:txBody>
          </p:sp>
          <p:sp>
            <p:nvSpPr>
              <p:cNvPr id="680223" name="Text Box 287"/>
              <p:cNvSpPr txBox="1">
                <a:spLocks noChangeAspect="1" noChangeArrowheads="1"/>
              </p:cNvSpPr>
              <p:nvPr/>
            </p:nvSpPr>
            <p:spPr bwMode="auto">
              <a:xfrm>
                <a:off x="3907" y="3203"/>
                <a:ext cx="422" cy="6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Луховицы</a:t>
                </a:r>
              </a:p>
            </p:txBody>
          </p:sp>
          <p:sp>
            <p:nvSpPr>
              <p:cNvPr id="680224" name="Text Box 288"/>
              <p:cNvSpPr txBox="1">
                <a:spLocks noChangeAspect="1" noChangeArrowheads="1"/>
              </p:cNvSpPr>
              <p:nvPr/>
            </p:nvSpPr>
            <p:spPr bwMode="auto">
              <a:xfrm>
                <a:off x="4026" y="2721"/>
                <a:ext cx="422" cy="66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Егорьевск</a:t>
                </a:r>
              </a:p>
            </p:txBody>
          </p:sp>
          <p:sp>
            <p:nvSpPr>
              <p:cNvPr id="680225" name="Text Box 289"/>
              <p:cNvSpPr txBox="1">
                <a:spLocks noChangeAspect="1" noChangeArrowheads="1"/>
              </p:cNvSpPr>
              <p:nvPr/>
            </p:nvSpPr>
            <p:spPr bwMode="auto">
              <a:xfrm>
                <a:off x="4298" y="2465"/>
                <a:ext cx="317" cy="63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Шатура</a:t>
                </a:r>
              </a:p>
            </p:txBody>
          </p:sp>
          <p:sp>
            <p:nvSpPr>
              <p:cNvPr id="680226" name="Text Box 290"/>
              <p:cNvSpPr txBox="1">
                <a:spLocks noChangeAspect="1" noChangeArrowheads="1"/>
              </p:cNvSpPr>
              <p:nvPr/>
            </p:nvSpPr>
            <p:spPr bwMode="auto">
              <a:xfrm>
                <a:off x="3168" y="2523"/>
                <a:ext cx="439" cy="6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Раменское</a:t>
                </a:r>
              </a:p>
            </p:txBody>
          </p:sp>
          <p:sp>
            <p:nvSpPr>
              <p:cNvPr id="680227" name="Text Box 291"/>
              <p:cNvSpPr txBox="1">
                <a:spLocks noChangeAspect="1" noChangeArrowheads="1"/>
              </p:cNvSpPr>
              <p:nvPr/>
            </p:nvSpPr>
            <p:spPr bwMode="auto">
              <a:xfrm>
                <a:off x="3140" y="1524"/>
                <a:ext cx="603" cy="6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Сергиев Посад</a:t>
                </a:r>
              </a:p>
            </p:txBody>
          </p:sp>
          <p:sp>
            <p:nvSpPr>
              <p:cNvPr id="680228" name="Text Box 292"/>
              <p:cNvSpPr txBox="1">
                <a:spLocks noChangeAspect="1" noChangeArrowheads="1"/>
              </p:cNvSpPr>
              <p:nvPr/>
            </p:nvSpPr>
            <p:spPr bwMode="auto">
              <a:xfrm>
                <a:off x="1414" y="1877"/>
                <a:ext cx="545" cy="66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Волоколамск</a:t>
                </a:r>
              </a:p>
            </p:txBody>
          </p:sp>
          <p:sp>
            <p:nvSpPr>
              <p:cNvPr id="680229" name="Text Box 293"/>
              <p:cNvSpPr txBox="1">
                <a:spLocks noChangeAspect="1" noChangeArrowheads="1"/>
              </p:cNvSpPr>
              <p:nvPr/>
            </p:nvSpPr>
            <p:spPr bwMode="auto">
              <a:xfrm>
                <a:off x="1673" y="1798"/>
                <a:ext cx="613" cy="6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Солнечногорск</a:t>
                </a:r>
              </a:p>
            </p:txBody>
          </p:sp>
          <p:sp>
            <p:nvSpPr>
              <p:cNvPr id="680230" name="Text Box 294"/>
              <p:cNvSpPr txBox="1">
                <a:spLocks noChangeAspect="1" noChangeArrowheads="1"/>
              </p:cNvSpPr>
              <p:nvPr/>
            </p:nvSpPr>
            <p:spPr bwMode="auto">
              <a:xfrm>
                <a:off x="3792" y="2458"/>
                <a:ext cx="328" cy="55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6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Куровское</a:t>
                </a:r>
              </a:p>
            </p:txBody>
          </p:sp>
          <p:sp>
            <p:nvSpPr>
              <p:cNvPr id="680231" name="Text Box 295"/>
              <p:cNvSpPr txBox="1">
                <a:spLocks noChangeAspect="1" noChangeArrowheads="1"/>
              </p:cNvSpPr>
              <p:nvPr/>
            </p:nvSpPr>
            <p:spPr bwMode="auto">
              <a:xfrm>
                <a:off x="3426" y="2123"/>
                <a:ext cx="338" cy="66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Ногинск</a:t>
                </a:r>
              </a:p>
            </p:txBody>
          </p:sp>
          <p:sp>
            <p:nvSpPr>
              <p:cNvPr id="680232" name="Text Box 296"/>
              <p:cNvSpPr txBox="1">
                <a:spLocks noChangeAspect="1" noChangeArrowheads="1"/>
              </p:cNvSpPr>
              <p:nvPr/>
            </p:nvSpPr>
            <p:spPr bwMode="auto">
              <a:xfrm>
                <a:off x="3025" y="2072"/>
                <a:ext cx="380" cy="66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Щелково</a:t>
                </a:r>
              </a:p>
            </p:txBody>
          </p:sp>
          <p:sp>
            <p:nvSpPr>
              <p:cNvPr id="680233" name="Text Box 297"/>
              <p:cNvSpPr txBox="1">
                <a:spLocks noChangeAspect="1" noChangeArrowheads="1"/>
              </p:cNvSpPr>
              <p:nvPr/>
            </p:nvSpPr>
            <p:spPr bwMode="auto">
              <a:xfrm>
                <a:off x="2980" y="1904"/>
                <a:ext cx="370" cy="6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Пушкино</a:t>
                </a:r>
              </a:p>
            </p:txBody>
          </p:sp>
          <p:sp>
            <p:nvSpPr>
              <p:cNvPr id="15410" name="Text Box 298"/>
              <p:cNvSpPr txBox="1">
                <a:spLocks noChangeAspect="1" noChangeArrowheads="1"/>
              </p:cNvSpPr>
              <p:nvPr/>
            </p:nvSpPr>
            <p:spPr bwMode="auto">
              <a:xfrm>
                <a:off x="2834" y="2658"/>
                <a:ext cx="516" cy="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10800" rIns="18000" bIns="10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800" b="1" smtClean="0">
                    <a:solidFill>
                      <a:srgbClr val="000000"/>
                    </a:solidFill>
                    <a:latin typeface="Century Gothic" pitchFamily="34" charset="0"/>
                  </a:rPr>
                  <a:t>Домодедово</a:t>
                </a:r>
              </a:p>
            </p:txBody>
          </p:sp>
          <p:sp>
            <p:nvSpPr>
              <p:cNvPr id="680235" name="Text Box 299"/>
              <p:cNvSpPr txBox="1">
                <a:spLocks noChangeAspect="1" noChangeArrowheads="1"/>
              </p:cNvSpPr>
              <p:nvPr/>
            </p:nvSpPr>
            <p:spPr bwMode="auto">
              <a:xfrm>
                <a:off x="3617" y="2805"/>
                <a:ext cx="517" cy="6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Воскресенск</a:t>
                </a:r>
              </a:p>
            </p:txBody>
          </p:sp>
          <p:sp>
            <p:nvSpPr>
              <p:cNvPr id="680236" name="Text Box 300"/>
              <p:cNvSpPr txBox="1">
                <a:spLocks noChangeAspect="1" noChangeArrowheads="1"/>
              </p:cNvSpPr>
              <p:nvPr/>
            </p:nvSpPr>
            <p:spPr bwMode="auto">
              <a:xfrm>
                <a:off x="3247" y="2733"/>
                <a:ext cx="329" cy="55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6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Бронницы</a:t>
                </a:r>
              </a:p>
            </p:txBody>
          </p:sp>
          <p:sp>
            <p:nvSpPr>
              <p:cNvPr id="680237" name="Text Box 301"/>
              <p:cNvSpPr txBox="1">
                <a:spLocks noChangeAspect="1" noChangeArrowheads="1"/>
              </p:cNvSpPr>
              <p:nvPr/>
            </p:nvSpPr>
            <p:spPr bwMode="auto">
              <a:xfrm>
                <a:off x="2645" y="1115"/>
                <a:ext cx="321" cy="6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Талдом</a:t>
                </a:r>
              </a:p>
            </p:txBody>
          </p:sp>
          <p:sp>
            <p:nvSpPr>
              <p:cNvPr id="680238" name="Text Box 302"/>
              <p:cNvSpPr txBox="1">
                <a:spLocks noChangeAspect="1" noChangeArrowheads="1"/>
              </p:cNvSpPr>
              <p:nvPr/>
            </p:nvSpPr>
            <p:spPr bwMode="auto">
              <a:xfrm>
                <a:off x="3554" y="2268"/>
                <a:ext cx="751" cy="6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Павловский Посад</a:t>
                </a:r>
              </a:p>
            </p:txBody>
          </p:sp>
          <p:sp>
            <p:nvSpPr>
              <p:cNvPr id="680239" name="Text Box 303"/>
              <p:cNvSpPr txBox="1">
                <a:spLocks noChangeAspect="1" noChangeArrowheads="1"/>
              </p:cNvSpPr>
              <p:nvPr/>
            </p:nvSpPr>
            <p:spPr bwMode="auto">
              <a:xfrm>
                <a:off x="2934" y="2198"/>
                <a:ext cx="416" cy="6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Балашиха</a:t>
                </a:r>
              </a:p>
            </p:txBody>
          </p:sp>
          <p:sp>
            <p:nvSpPr>
              <p:cNvPr id="15416" name="Text Box 304"/>
              <p:cNvSpPr txBox="1">
                <a:spLocks noChangeAspect="1" noChangeArrowheads="1"/>
              </p:cNvSpPr>
              <p:nvPr/>
            </p:nvSpPr>
            <p:spPr bwMode="auto">
              <a:xfrm>
                <a:off x="2505" y="2042"/>
                <a:ext cx="353" cy="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10800" rIns="18000" bIns="10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800" b="1" smtClean="0">
                    <a:solidFill>
                      <a:srgbClr val="000000"/>
                    </a:solidFill>
                    <a:latin typeface="Century Gothic" pitchFamily="34" charset="0"/>
                  </a:rPr>
                  <a:t>Мытищи</a:t>
                </a:r>
              </a:p>
            </p:txBody>
          </p:sp>
          <p:sp>
            <p:nvSpPr>
              <p:cNvPr id="680241" name="Text Box 305"/>
              <p:cNvSpPr txBox="1">
                <a:spLocks noChangeAspect="1" noChangeArrowheads="1"/>
              </p:cNvSpPr>
              <p:nvPr/>
            </p:nvSpPr>
            <p:spPr bwMode="auto">
              <a:xfrm>
                <a:off x="3492" y="3303"/>
                <a:ext cx="283" cy="66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Озеры</a:t>
                </a:r>
              </a:p>
            </p:txBody>
          </p:sp>
          <p:sp>
            <p:nvSpPr>
              <p:cNvPr id="680242" name="Text Box 306"/>
              <p:cNvSpPr txBox="1">
                <a:spLocks noChangeAspect="1" noChangeArrowheads="1"/>
              </p:cNvSpPr>
              <p:nvPr/>
            </p:nvSpPr>
            <p:spPr bwMode="auto">
              <a:xfrm>
                <a:off x="3854" y="2137"/>
                <a:ext cx="623" cy="65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Орехово-Зуево</a:t>
                </a:r>
              </a:p>
            </p:txBody>
          </p:sp>
          <p:sp>
            <p:nvSpPr>
              <p:cNvPr id="680243" name="Text Box 307"/>
              <p:cNvSpPr txBox="1">
                <a:spLocks noChangeAspect="1" noChangeArrowheads="1"/>
              </p:cNvSpPr>
              <p:nvPr/>
            </p:nvSpPr>
            <p:spPr bwMode="auto">
              <a:xfrm>
                <a:off x="2311" y="2669"/>
                <a:ext cx="404" cy="6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Подольск</a:t>
                </a:r>
              </a:p>
            </p:txBody>
          </p:sp>
          <p:sp>
            <p:nvSpPr>
              <p:cNvPr id="680244" name="Text Box 308"/>
              <p:cNvSpPr txBox="1">
                <a:spLocks noChangeAspect="1" noChangeArrowheads="1"/>
              </p:cNvSpPr>
              <p:nvPr/>
            </p:nvSpPr>
            <p:spPr bwMode="auto">
              <a:xfrm>
                <a:off x="1752" y="2268"/>
                <a:ext cx="481" cy="67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8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Звенигород</a:t>
                </a:r>
              </a:p>
            </p:txBody>
          </p:sp>
          <p:sp>
            <p:nvSpPr>
              <p:cNvPr id="680245" name="Text Box 309"/>
              <p:cNvSpPr txBox="1">
                <a:spLocks noChangeAspect="1" noChangeArrowheads="1"/>
              </p:cNvSpPr>
              <p:nvPr/>
            </p:nvSpPr>
            <p:spPr bwMode="auto">
              <a:xfrm>
                <a:off x="4535" y="2353"/>
                <a:ext cx="25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6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Рошаль</a:t>
                </a:r>
              </a:p>
            </p:txBody>
          </p:sp>
          <p:sp>
            <p:nvSpPr>
              <p:cNvPr id="680246" name="Text Box 310"/>
              <p:cNvSpPr txBox="1">
                <a:spLocks noChangeAspect="1" noChangeArrowheads="1"/>
              </p:cNvSpPr>
              <p:nvPr/>
            </p:nvSpPr>
            <p:spPr bwMode="auto">
              <a:xfrm>
                <a:off x="2387" y="1093"/>
                <a:ext cx="205" cy="55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6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Дубна</a:t>
                </a:r>
              </a:p>
            </p:txBody>
          </p:sp>
          <p:sp>
            <p:nvSpPr>
              <p:cNvPr id="680247" name="Text Box 311"/>
              <p:cNvSpPr txBox="1">
                <a:spLocks noChangeAspect="1" noChangeArrowheads="1"/>
              </p:cNvSpPr>
              <p:nvPr/>
            </p:nvSpPr>
            <p:spPr bwMode="auto">
              <a:xfrm>
                <a:off x="849" y="1992"/>
                <a:ext cx="494" cy="55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algn="r"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6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Привокзальный</a:t>
                </a:r>
              </a:p>
            </p:txBody>
          </p:sp>
          <p:sp>
            <p:nvSpPr>
              <p:cNvPr id="680248" name="Text Box 312"/>
              <p:cNvSpPr txBox="1">
                <a:spLocks noChangeAspect="1" noChangeArrowheads="1"/>
              </p:cNvSpPr>
              <p:nvPr/>
            </p:nvSpPr>
            <p:spPr bwMode="auto">
              <a:xfrm>
                <a:off x="3447" y="2624"/>
                <a:ext cx="439" cy="56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6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Белоозерский</a:t>
                </a:r>
              </a:p>
            </p:txBody>
          </p:sp>
          <p:sp>
            <p:nvSpPr>
              <p:cNvPr id="680249" name="Text Box 313"/>
              <p:cNvSpPr txBox="1">
                <a:spLocks noChangeAspect="1" noChangeArrowheads="1"/>
              </p:cNvSpPr>
              <p:nvPr/>
            </p:nvSpPr>
            <p:spPr bwMode="auto">
              <a:xfrm>
                <a:off x="3265" y="3538"/>
                <a:ext cx="317" cy="56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6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Ожерелье</a:t>
                </a:r>
              </a:p>
            </p:txBody>
          </p:sp>
          <p:sp>
            <p:nvSpPr>
              <p:cNvPr id="680250" name="Text Box 314"/>
              <p:cNvSpPr txBox="1">
                <a:spLocks noChangeAspect="1" noChangeArrowheads="1"/>
              </p:cNvSpPr>
              <p:nvPr/>
            </p:nvSpPr>
            <p:spPr bwMode="auto">
              <a:xfrm>
                <a:off x="3025" y="2389"/>
                <a:ext cx="408" cy="56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6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Дзержинский</a:t>
                </a:r>
              </a:p>
            </p:txBody>
          </p:sp>
          <p:sp>
            <p:nvSpPr>
              <p:cNvPr id="680251" name="Text Box 315"/>
              <p:cNvSpPr txBox="1">
                <a:spLocks noChangeAspect="1" noChangeArrowheads="1"/>
              </p:cNvSpPr>
              <p:nvPr/>
            </p:nvSpPr>
            <p:spPr bwMode="auto">
              <a:xfrm>
                <a:off x="2529" y="2243"/>
                <a:ext cx="461" cy="81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9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МОСКВА</a:t>
                </a:r>
                <a:r>
                  <a:rPr lang="ru-RU" altLang="ru-RU" sz="10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  </a:t>
                </a:r>
              </a:p>
            </p:txBody>
          </p:sp>
          <p:sp>
            <p:nvSpPr>
              <p:cNvPr id="680252" name="Text Box 316"/>
              <p:cNvSpPr txBox="1">
                <a:spLocks noChangeAspect="1" noChangeArrowheads="1"/>
              </p:cNvSpPr>
              <p:nvPr/>
            </p:nvSpPr>
            <p:spPr bwMode="auto">
              <a:xfrm>
                <a:off x="1183" y="2069"/>
                <a:ext cx="254" cy="55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algn="r"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6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Сычево</a:t>
                </a:r>
              </a:p>
            </p:txBody>
          </p:sp>
          <p:sp>
            <p:nvSpPr>
              <p:cNvPr id="680253" name="Text Box 317"/>
              <p:cNvSpPr txBox="1">
                <a:spLocks noChangeAspect="1" noChangeArrowheads="1"/>
              </p:cNvSpPr>
              <p:nvPr/>
            </p:nvSpPr>
            <p:spPr bwMode="auto">
              <a:xfrm>
                <a:off x="1975" y="2120"/>
                <a:ext cx="269" cy="55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algn="r"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600" b="1" dirty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Дедовск</a:t>
                </a:r>
              </a:p>
            </p:txBody>
          </p:sp>
          <p:sp>
            <p:nvSpPr>
              <p:cNvPr id="680254" name="Text Box 318"/>
              <p:cNvSpPr txBox="1">
                <a:spLocks noChangeAspect="1" noChangeArrowheads="1"/>
              </p:cNvSpPr>
              <p:nvPr/>
            </p:nvSpPr>
            <p:spPr bwMode="auto">
              <a:xfrm>
                <a:off x="2065" y="1968"/>
                <a:ext cx="457" cy="55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algn="r"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6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Долгопрудный</a:t>
                </a:r>
              </a:p>
            </p:txBody>
          </p:sp>
          <p:sp>
            <p:nvSpPr>
              <p:cNvPr id="680255" name="Text Box 319"/>
              <p:cNvSpPr txBox="1">
                <a:spLocks noChangeAspect="1" noChangeArrowheads="1"/>
              </p:cNvSpPr>
              <p:nvPr/>
            </p:nvSpPr>
            <p:spPr bwMode="auto">
              <a:xfrm>
                <a:off x="2906" y="1823"/>
                <a:ext cx="414" cy="55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algn="r"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6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Правдинский</a:t>
                </a:r>
              </a:p>
            </p:txBody>
          </p:sp>
          <p:sp>
            <p:nvSpPr>
              <p:cNvPr id="15432" name="Text Box 320"/>
              <p:cNvSpPr txBox="1">
                <a:spLocks noChangeAspect="1" noChangeArrowheads="1"/>
              </p:cNvSpPr>
              <p:nvPr/>
            </p:nvSpPr>
            <p:spPr bwMode="auto">
              <a:xfrm>
                <a:off x="2605" y="2002"/>
                <a:ext cx="271" cy="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10800" rIns="18000" bIns="1080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spcBef>
                    <a:spcPct val="20000"/>
                  </a:spcBef>
                  <a:buChar char="•"/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16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spcBef>
                    <a:spcPct val="20000"/>
                  </a:spcBef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14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r"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ru-RU" altLang="ru-RU" sz="600" b="1" smtClean="0">
                    <a:solidFill>
                      <a:srgbClr val="000000"/>
                    </a:solidFill>
                    <a:latin typeface="Century Gothic" pitchFamily="34" charset="0"/>
                  </a:rPr>
                  <a:t>Королев</a:t>
                </a:r>
              </a:p>
            </p:txBody>
          </p:sp>
          <p:sp>
            <p:nvSpPr>
              <p:cNvPr id="680257" name="Text Box 321"/>
              <p:cNvSpPr txBox="1">
                <a:spLocks noChangeAspect="1" noChangeArrowheads="1"/>
              </p:cNvSpPr>
              <p:nvPr/>
            </p:nvSpPr>
            <p:spPr bwMode="auto">
              <a:xfrm>
                <a:off x="3024" y="2019"/>
                <a:ext cx="280" cy="55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algn="r"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6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Фрязино</a:t>
                </a:r>
              </a:p>
            </p:txBody>
          </p:sp>
          <p:sp>
            <p:nvSpPr>
              <p:cNvPr id="680258" name="Text Box 322"/>
              <p:cNvSpPr txBox="1">
                <a:spLocks noChangeAspect="1" noChangeArrowheads="1"/>
              </p:cNvSpPr>
              <p:nvPr/>
            </p:nvSpPr>
            <p:spPr bwMode="auto">
              <a:xfrm>
                <a:off x="3303" y="1941"/>
                <a:ext cx="433" cy="55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algn="r"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6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Черноголовка</a:t>
                </a:r>
              </a:p>
            </p:txBody>
          </p:sp>
          <p:sp>
            <p:nvSpPr>
              <p:cNvPr id="680259" name="Text Box 323"/>
              <p:cNvSpPr txBox="1">
                <a:spLocks noChangeAspect="1" noChangeArrowheads="1"/>
              </p:cNvSpPr>
              <p:nvPr/>
            </p:nvSpPr>
            <p:spPr bwMode="auto">
              <a:xfrm>
                <a:off x="3580" y="2045"/>
                <a:ext cx="418" cy="56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6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Электрогорск</a:t>
                </a:r>
              </a:p>
            </p:txBody>
          </p:sp>
          <p:sp>
            <p:nvSpPr>
              <p:cNvPr id="680260" name="Text Box 324"/>
              <p:cNvSpPr txBox="1">
                <a:spLocks noChangeAspect="1" noChangeArrowheads="1"/>
              </p:cNvSpPr>
              <p:nvPr/>
            </p:nvSpPr>
            <p:spPr bwMode="auto">
              <a:xfrm>
                <a:off x="3876" y="2373"/>
                <a:ext cx="474" cy="56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6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Ликино-Дулево</a:t>
                </a:r>
              </a:p>
            </p:txBody>
          </p:sp>
          <p:sp>
            <p:nvSpPr>
              <p:cNvPr id="680261" name="Text Box 325"/>
              <p:cNvSpPr txBox="1">
                <a:spLocks noChangeAspect="1" noChangeArrowheads="1"/>
              </p:cNvSpPr>
              <p:nvPr/>
            </p:nvSpPr>
            <p:spPr bwMode="auto">
              <a:xfrm>
                <a:off x="3220" y="2465"/>
                <a:ext cx="346" cy="56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6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Жуковский</a:t>
                </a:r>
              </a:p>
            </p:txBody>
          </p:sp>
          <p:sp>
            <p:nvSpPr>
              <p:cNvPr id="680262" name="Text Box 326"/>
              <p:cNvSpPr txBox="1">
                <a:spLocks noChangeAspect="1" noChangeArrowheads="1"/>
              </p:cNvSpPr>
              <p:nvPr/>
            </p:nvSpPr>
            <p:spPr bwMode="auto">
              <a:xfrm>
                <a:off x="2879" y="2440"/>
                <a:ext cx="349" cy="56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6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Лыткарино</a:t>
                </a:r>
              </a:p>
            </p:txBody>
          </p:sp>
          <p:sp>
            <p:nvSpPr>
              <p:cNvPr id="680263" name="Text Box 327"/>
              <p:cNvSpPr txBox="1">
                <a:spLocks noChangeAspect="1" noChangeArrowheads="1"/>
              </p:cNvSpPr>
              <p:nvPr/>
            </p:nvSpPr>
            <p:spPr bwMode="auto">
              <a:xfrm>
                <a:off x="2613" y="2538"/>
                <a:ext cx="315" cy="55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6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Молоково</a:t>
                </a:r>
              </a:p>
            </p:txBody>
          </p:sp>
          <p:sp>
            <p:nvSpPr>
              <p:cNvPr id="680264" name="Text Box 328"/>
              <p:cNvSpPr txBox="1">
                <a:spLocks noChangeAspect="1" noChangeArrowheads="1"/>
              </p:cNvSpPr>
              <p:nvPr/>
            </p:nvSpPr>
            <p:spPr bwMode="auto">
              <a:xfrm>
                <a:off x="2244" y="2452"/>
                <a:ext cx="334" cy="55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6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Морентген</a:t>
                </a:r>
              </a:p>
            </p:txBody>
          </p:sp>
          <p:sp>
            <p:nvSpPr>
              <p:cNvPr id="680265" name="Text Box 329"/>
              <p:cNvSpPr txBox="1">
                <a:spLocks noChangeAspect="1" noChangeArrowheads="1"/>
              </p:cNvSpPr>
              <p:nvPr/>
            </p:nvSpPr>
            <p:spPr bwMode="auto">
              <a:xfrm>
                <a:off x="1951" y="2433"/>
                <a:ext cx="321" cy="56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6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Голицыно</a:t>
                </a:r>
              </a:p>
            </p:txBody>
          </p:sp>
          <p:sp>
            <p:nvSpPr>
              <p:cNvPr id="680266" name="Text Box 330"/>
              <p:cNvSpPr txBox="1">
                <a:spLocks noChangeAspect="1" noChangeArrowheads="1"/>
              </p:cNvSpPr>
              <p:nvPr/>
            </p:nvSpPr>
            <p:spPr bwMode="auto">
              <a:xfrm>
                <a:off x="2049" y="2570"/>
                <a:ext cx="338" cy="55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6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Апрелевка</a:t>
                </a:r>
              </a:p>
            </p:txBody>
          </p:sp>
          <p:sp>
            <p:nvSpPr>
              <p:cNvPr id="680267" name="Text Box 331"/>
              <p:cNvSpPr txBox="1">
                <a:spLocks noChangeAspect="1" noChangeArrowheads="1"/>
              </p:cNvSpPr>
              <p:nvPr/>
            </p:nvSpPr>
            <p:spPr bwMode="auto">
              <a:xfrm>
                <a:off x="2956" y="2613"/>
                <a:ext cx="303" cy="56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6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Аэропорт</a:t>
                </a:r>
              </a:p>
            </p:txBody>
          </p:sp>
          <p:sp>
            <p:nvSpPr>
              <p:cNvPr id="680268" name="Text Box 332"/>
              <p:cNvSpPr txBox="1">
                <a:spLocks noChangeAspect="1" noChangeArrowheads="1"/>
              </p:cNvSpPr>
              <p:nvPr/>
            </p:nvSpPr>
            <p:spPr bwMode="auto">
              <a:xfrm>
                <a:off x="2380" y="2622"/>
                <a:ext cx="293" cy="92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6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Щербинка</a:t>
                </a:r>
              </a:p>
            </p:txBody>
          </p:sp>
          <p:sp>
            <p:nvSpPr>
              <p:cNvPr id="680269" name="Text Box 333"/>
              <p:cNvSpPr txBox="1">
                <a:spLocks noChangeAspect="1" noChangeArrowheads="1"/>
              </p:cNvSpPr>
              <p:nvPr/>
            </p:nvSpPr>
            <p:spPr bwMode="auto">
              <a:xfrm>
                <a:off x="2389" y="2823"/>
                <a:ext cx="345" cy="56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6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Львовский</a:t>
                </a:r>
              </a:p>
            </p:txBody>
          </p:sp>
          <p:sp>
            <p:nvSpPr>
              <p:cNvPr id="680270" name="Text Box 334"/>
              <p:cNvSpPr txBox="1">
                <a:spLocks noChangeAspect="1" noChangeArrowheads="1"/>
              </p:cNvSpPr>
              <p:nvPr/>
            </p:nvSpPr>
            <p:spPr bwMode="auto">
              <a:xfrm>
                <a:off x="3544" y="2711"/>
                <a:ext cx="404" cy="56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6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Лопатинский</a:t>
                </a:r>
              </a:p>
            </p:txBody>
          </p:sp>
          <p:sp>
            <p:nvSpPr>
              <p:cNvPr id="680271" name="Text Box 335"/>
              <p:cNvSpPr txBox="1">
                <a:spLocks noChangeAspect="1" noChangeArrowheads="1"/>
              </p:cNvSpPr>
              <p:nvPr/>
            </p:nvSpPr>
            <p:spPr bwMode="auto">
              <a:xfrm>
                <a:off x="3126" y="3131"/>
                <a:ext cx="251" cy="55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6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Малино</a:t>
                </a:r>
              </a:p>
            </p:txBody>
          </p:sp>
          <p:sp>
            <p:nvSpPr>
              <p:cNvPr id="680272" name="Text Box 336"/>
              <p:cNvSpPr txBox="1">
                <a:spLocks noChangeAspect="1" noChangeArrowheads="1"/>
              </p:cNvSpPr>
              <p:nvPr/>
            </p:nvSpPr>
            <p:spPr bwMode="auto">
              <a:xfrm>
                <a:off x="3091" y="1693"/>
                <a:ext cx="300" cy="55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none" lIns="18000" tIns="10800" rIns="18000" bIns="10800">
                <a:spAutoFit/>
              </a:bodyPr>
              <a:lstStyle/>
              <a:p>
                <a:pPr algn="r" eaLnBrk="0" fontAlgn="base" hangingPunct="0">
                  <a:lnSpc>
                    <a:spcPct val="6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altLang="ru-RU" sz="600" b="1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Century Gothic" pitchFamily="34" charset="0"/>
                  </a:rPr>
                  <a:t>Хотьково</a:t>
                </a:r>
              </a:p>
            </p:txBody>
          </p:sp>
        </p:grpSp>
      </p:grpSp>
      <p:sp>
        <p:nvSpPr>
          <p:cNvPr id="15364" name="Text Box 341"/>
          <p:cNvSpPr txBox="1">
            <a:spLocks noChangeArrowheads="1"/>
          </p:cNvSpPr>
          <p:nvPr/>
        </p:nvSpPr>
        <p:spPr bwMode="auto">
          <a:xfrm>
            <a:off x="4621213" y="1196975"/>
            <a:ext cx="391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ru-RU" altLang="ru-RU" sz="2400" b="1" smtClean="0">
                <a:solidFill>
                  <a:srgbClr val="003874"/>
                </a:solidFill>
              </a:rPr>
              <a:t>Более</a:t>
            </a:r>
            <a:r>
              <a:rPr lang="ru-RU" altLang="ru-RU" sz="2400" b="1" smtClean="0">
                <a:solidFill>
                  <a:srgbClr val="FF0000"/>
                </a:solidFill>
              </a:rPr>
              <a:t> 8</a:t>
            </a:r>
            <a:r>
              <a:rPr lang="en-US" altLang="ru-RU" sz="2400" b="1" smtClean="0">
                <a:solidFill>
                  <a:srgbClr val="FF0000"/>
                </a:solidFill>
              </a:rPr>
              <a:t>0</a:t>
            </a:r>
            <a:r>
              <a:rPr lang="ru-RU" altLang="ru-RU" sz="2400" b="1" smtClean="0">
                <a:solidFill>
                  <a:srgbClr val="8A082F"/>
                </a:solidFill>
              </a:rPr>
              <a:t> </a:t>
            </a:r>
            <a:r>
              <a:rPr lang="ru-RU" altLang="ru-RU" sz="2400" b="1" smtClean="0">
                <a:solidFill>
                  <a:srgbClr val="003874"/>
                </a:solidFill>
              </a:rPr>
              <a:t>офисов</a:t>
            </a:r>
          </a:p>
        </p:txBody>
      </p:sp>
      <p:sp>
        <p:nvSpPr>
          <p:cNvPr id="15365" name="AutoShape 342"/>
          <p:cNvSpPr>
            <a:spLocks noChangeArrowheads="1"/>
          </p:cNvSpPr>
          <p:nvPr/>
        </p:nvSpPr>
        <p:spPr bwMode="auto">
          <a:xfrm>
            <a:off x="179388" y="188913"/>
            <a:ext cx="8756650" cy="431800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ru-RU" altLang="ru-RU" b="1" smtClean="0">
                <a:solidFill>
                  <a:srgbClr val="003874"/>
                </a:solidFill>
              </a:rPr>
              <a:t>Банк Возрождение в Московской области</a:t>
            </a:r>
          </a:p>
        </p:txBody>
      </p:sp>
      <p:sp>
        <p:nvSpPr>
          <p:cNvPr id="15366" name="Text Box 340"/>
          <p:cNvSpPr txBox="1">
            <a:spLocks noChangeArrowheads="1"/>
          </p:cNvSpPr>
          <p:nvPr/>
        </p:nvSpPr>
        <p:spPr bwMode="auto">
          <a:xfrm>
            <a:off x="4621213" y="1773238"/>
            <a:ext cx="3911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ru-RU" altLang="ru-RU" sz="2400" b="1" smtClean="0">
                <a:solidFill>
                  <a:srgbClr val="FF0000"/>
                </a:solidFill>
              </a:rPr>
              <a:t>600</a:t>
            </a:r>
            <a:r>
              <a:rPr lang="ru-RU" altLang="ru-RU" sz="2400" b="1" smtClean="0">
                <a:solidFill>
                  <a:srgbClr val="8A082F"/>
                </a:solidFill>
              </a:rPr>
              <a:t> </a:t>
            </a:r>
            <a:r>
              <a:rPr lang="ru-RU" altLang="ru-RU" sz="2400" b="1" smtClean="0">
                <a:solidFill>
                  <a:srgbClr val="003874"/>
                </a:solidFill>
              </a:rPr>
              <a:t>банкоматов</a:t>
            </a:r>
          </a:p>
        </p:txBody>
      </p:sp>
      <p:sp>
        <p:nvSpPr>
          <p:cNvPr id="15367" name="Text Box 338"/>
          <p:cNvSpPr txBox="1">
            <a:spLocks noChangeArrowheads="1"/>
          </p:cNvSpPr>
          <p:nvPr/>
        </p:nvSpPr>
        <p:spPr bwMode="auto">
          <a:xfrm>
            <a:off x="4621213" y="2349500"/>
            <a:ext cx="3911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ru-RU" altLang="ru-RU" sz="2400" b="1" smtClean="0">
                <a:solidFill>
                  <a:srgbClr val="003874"/>
                </a:solidFill>
              </a:rPr>
              <a:t>Более </a:t>
            </a:r>
            <a:r>
              <a:rPr lang="ru-RU" altLang="ru-RU" sz="2400" b="1" smtClean="0">
                <a:solidFill>
                  <a:srgbClr val="FF0000"/>
                </a:solidFill>
              </a:rPr>
              <a:t>40%</a:t>
            </a:r>
            <a:r>
              <a:rPr lang="ru-RU" altLang="ru-RU" sz="2400" b="1" smtClean="0">
                <a:solidFill>
                  <a:srgbClr val="003874"/>
                </a:solidFill>
              </a:rPr>
              <a:t> бизнеса</a:t>
            </a:r>
          </a:p>
        </p:txBody>
      </p:sp>
      <p:sp>
        <p:nvSpPr>
          <p:cNvPr id="9224" name="Text Box 338"/>
          <p:cNvSpPr txBox="1">
            <a:spLocks noChangeArrowheads="1"/>
          </p:cNvSpPr>
          <p:nvPr/>
        </p:nvSpPr>
        <p:spPr bwMode="auto">
          <a:xfrm>
            <a:off x="496888" y="4911725"/>
            <a:ext cx="84042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  <a:defRPr/>
            </a:pPr>
            <a:r>
              <a:rPr lang="ru-RU" altLang="ru-RU" sz="2400" b="1" dirty="0" smtClean="0">
                <a:solidFill>
                  <a:srgbClr val="003874"/>
                </a:solidFill>
              </a:rPr>
              <a:t>Кредитный портфель в МО </a:t>
            </a:r>
            <a:r>
              <a:rPr lang="en-US" altLang="ru-RU" sz="2400" b="1" dirty="0" smtClean="0">
                <a:solidFill>
                  <a:srgbClr val="003874"/>
                </a:solidFill>
              </a:rPr>
              <a:t>20</a:t>
            </a:r>
            <a:r>
              <a:rPr lang="ru-RU" altLang="ru-RU" sz="2400" b="1" dirty="0" smtClean="0">
                <a:solidFill>
                  <a:srgbClr val="003874"/>
                </a:solidFill>
              </a:rPr>
              <a:t>16г. </a:t>
            </a:r>
            <a:r>
              <a:rPr lang="ru-RU" altLang="ru-RU" sz="2400" b="1" dirty="0" smtClean="0">
                <a:solidFill>
                  <a:srgbClr val="FFFFFF">
                    <a:lumMod val="75000"/>
                  </a:srgbClr>
                </a:solidFill>
              </a:rPr>
              <a:t> </a:t>
            </a:r>
            <a:r>
              <a:rPr lang="ru-RU" altLang="ru-RU" sz="2400" b="1" dirty="0" smtClean="0">
                <a:solidFill>
                  <a:srgbClr val="FF0000"/>
                </a:solidFill>
              </a:rPr>
              <a:t>71 млрд. руб.</a:t>
            </a:r>
          </a:p>
        </p:txBody>
      </p:sp>
      <p:sp>
        <p:nvSpPr>
          <p:cNvPr id="15369" name="Text Box 340"/>
          <p:cNvSpPr txBox="1">
            <a:spLocks noChangeArrowheads="1"/>
          </p:cNvSpPr>
          <p:nvPr/>
        </p:nvSpPr>
        <p:spPr bwMode="auto">
          <a:xfrm>
            <a:off x="107950" y="620713"/>
            <a:ext cx="86741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smtClean="0">
                <a:solidFill>
                  <a:srgbClr val="003874"/>
                </a:solidFill>
              </a:rPr>
              <a:t>От областной конторы Агропромбанка СССР к </a:t>
            </a:r>
            <a:r>
              <a:rPr lang="ru-RU" altLang="ru-RU" sz="1800" b="1" smtClean="0">
                <a:solidFill>
                  <a:srgbClr val="FF0000"/>
                </a:solidFill>
              </a:rPr>
              <a:t>Банку Возрождение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800" b="1" smtClean="0">
                <a:solidFill>
                  <a:srgbClr val="FF0000"/>
                </a:solidFill>
              </a:rPr>
              <a:t>25 лет </a:t>
            </a:r>
            <a:r>
              <a:rPr lang="ru-RU" altLang="ru-RU" sz="1800" b="1" smtClean="0">
                <a:solidFill>
                  <a:srgbClr val="003874"/>
                </a:solidFill>
              </a:rPr>
              <a:t>успешной работы</a:t>
            </a:r>
          </a:p>
        </p:txBody>
      </p:sp>
      <p:sp>
        <p:nvSpPr>
          <p:cNvPr id="15370" name="Text Box 261"/>
          <p:cNvSpPr txBox="1">
            <a:spLocks noChangeArrowheads="1"/>
          </p:cNvSpPr>
          <p:nvPr/>
        </p:nvSpPr>
        <p:spPr bwMode="auto">
          <a:xfrm>
            <a:off x="4405313" y="4059238"/>
            <a:ext cx="4476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smtClean="0">
                <a:solidFill>
                  <a:srgbClr val="003874"/>
                </a:solidFill>
              </a:rPr>
              <a:t>Более</a:t>
            </a:r>
            <a:r>
              <a:rPr lang="ru-RU" altLang="ru-RU" sz="2400" b="1" smtClean="0">
                <a:solidFill>
                  <a:srgbClr val="EC1B34"/>
                </a:solidFill>
              </a:rPr>
              <a:t> </a:t>
            </a:r>
            <a:r>
              <a:rPr lang="ru-RU" altLang="ru-RU" sz="2400" b="1" smtClean="0">
                <a:solidFill>
                  <a:srgbClr val="FF0000"/>
                </a:solidFill>
              </a:rPr>
              <a:t>42</a:t>
            </a:r>
            <a:r>
              <a:rPr lang="en-US" altLang="ru-RU" sz="2400" b="1" smtClean="0">
                <a:solidFill>
                  <a:srgbClr val="FF0000"/>
                </a:solidFill>
              </a:rPr>
              <a:t> 000</a:t>
            </a:r>
            <a:r>
              <a:rPr lang="ru-RU" altLang="ru-RU" sz="2400" b="1" smtClean="0">
                <a:solidFill>
                  <a:srgbClr val="FF0000"/>
                </a:solidFill>
              </a:rPr>
              <a:t> </a:t>
            </a:r>
            <a:r>
              <a:rPr lang="ru-RU" altLang="ru-RU" sz="2400" b="1" smtClean="0">
                <a:solidFill>
                  <a:srgbClr val="003874"/>
                </a:solidFill>
              </a:rPr>
              <a:t>клиентов ЮЛ</a:t>
            </a:r>
          </a:p>
        </p:txBody>
      </p:sp>
      <p:sp>
        <p:nvSpPr>
          <p:cNvPr id="15371" name="Text Box 261"/>
          <p:cNvSpPr txBox="1">
            <a:spLocks noChangeArrowheads="1"/>
          </p:cNvSpPr>
          <p:nvPr/>
        </p:nvSpPr>
        <p:spPr bwMode="auto">
          <a:xfrm>
            <a:off x="2093913" y="5414963"/>
            <a:ext cx="67960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smtClean="0">
                <a:solidFill>
                  <a:srgbClr val="003874"/>
                </a:solidFill>
              </a:rPr>
              <a:t>Вклады</a:t>
            </a:r>
            <a:r>
              <a:rPr lang="ru-RU" altLang="ru-RU" sz="2400" b="1" smtClean="0">
                <a:solidFill>
                  <a:srgbClr val="EC1B34"/>
                </a:solidFill>
              </a:rPr>
              <a:t> </a:t>
            </a:r>
            <a:r>
              <a:rPr lang="ru-RU" altLang="ru-RU" sz="2400" b="1" smtClean="0">
                <a:solidFill>
                  <a:srgbClr val="003874"/>
                </a:solidFill>
              </a:rPr>
              <a:t>физических лиц</a:t>
            </a:r>
            <a:r>
              <a:rPr lang="ru-RU" altLang="ru-RU" sz="2400" b="1" smtClean="0">
                <a:solidFill>
                  <a:srgbClr val="EC1B34"/>
                </a:solidFill>
              </a:rPr>
              <a:t> </a:t>
            </a:r>
            <a:r>
              <a:rPr lang="en-US" altLang="ru-RU" sz="2400" b="1" smtClean="0">
                <a:solidFill>
                  <a:srgbClr val="FF0000"/>
                </a:solidFill>
              </a:rPr>
              <a:t>7</a:t>
            </a:r>
            <a:r>
              <a:rPr lang="ru-RU" altLang="ru-RU" sz="2400" b="1" smtClean="0">
                <a:solidFill>
                  <a:srgbClr val="FF0000"/>
                </a:solidFill>
              </a:rPr>
              <a:t>4,1</a:t>
            </a:r>
            <a:r>
              <a:rPr lang="en-US" altLang="ru-RU" sz="2400" b="1" smtClean="0">
                <a:solidFill>
                  <a:srgbClr val="FF0000"/>
                </a:solidFill>
              </a:rPr>
              <a:t> </a:t>
            </a:r>
            <a:r>
              <a:rPr lang="ru-RU" altLang="ru-RU" sz="2400" b="1" smtClean="0">
                <a:solidFill>
                  <a:srgbClr val="FF0000"/>
                </a:solidFill>
              </a:rPr>
              <a:t>млрд. руб.</a:t>
            </a:r>
            <a:endParaRPr lang="ru-RU" altLang="ru-RU" sz="2400" b="1" smtClean="0">
              <a:solidFill>
                <a:srgbClr val="003874"/>
              </a:solidFill>
            </a:endParaRPr>
          </a:p>
        </p:txBody>
      </p:sp>
      <p:sp>
        <p:nvSpPr>
          <p:cNvPr id="15372" name="Text Box 261"/>
          <p:cNvSpPr txBox="1">
            <a:spLocks noChangeArrowheads="1"/>
          </p:cNvSpPr>
          <p:nvPr/>
        </p:nvSpPr>
        <p:spPr bwMode="auto">
          <a:xfrm>
            <a:off x="4413250" y="4478338"/>
            <a:ext cx="4476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2400" b="1" smtClean="0">
                <a:solidFill>
                  <a:srgbClr val="003874"/>
                </a:solidFill>
              </a:rPr>
              <a:t>Более</a:t>
            </a:r>
            <a:r>
              <a:rPr lang="ru-RU" altLang="ru-RU" sz="2400" b="1" smtClean="0">
                <a:solidFill>
                  <a:srgbClr val="EC1B34"/>
                </a:solidFill>
              </a:rPr>
              <a:t> </a:t>
            </a:r>
            <a:r>
              <a:rPr lang="ru-RU" altLang="ru-RU" sz="2400" b="1" smtClean="0">
                <a:solidFill>
                  <a:srgbClr val="FF0000"/>
                </a:solidFill>
              </a:rPr>
              <a:t>900 000 </a:t>
            </a:r>
            <a:r>
              <a:rPr lang="ru-RU" altLang="ru-RU" sz="2400" b="1" smtClean="0">
                <a:solidFill>
                  <a:srgbClr val="003874"/>
                </a:solidFill>
              </a:rPr>
              <a:t>клиентов ФЛ</a:t>
            </a:r>
          </a:p>
        </p:txBody>
      </p:sp>
    </p:spTree>
    <p:extLst>
      <p:ext uri="{BB962C8B-B14F-4D97-AF65-F5344CB8AC3E}">
        <p14:creationId xmlns:p14="http://schemas.microsoft.com/office/powerpoint/2010/main" val="54042702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3"/>
          <p:cNvSpPr>
            <a:spLocks noGrp="1"/>
          </p:cNvSpPr>
          <p:nvPr>
            <p:ph idx="1"/>
          </p:nvPr>
        </p:nvSpPr>
        <p:spPr>
          <a:xfrm>
            <a:off x="285750" y="1038225"/>
            <a:ext cx="3943350" cy="4752975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200"/>
              </a:spcAft>
              <a:buFontTx/>
              <a:buNone/>
              <a:defRPr/>
            </a:pPr>
            <a:endParaRPr lang="ru-RU" sz="700" dirty="0" smtClean="0"/>
          </a:p>
          <a:p>
            <a:pPr marL="0" indent="0">
              <a:spcBef>
                <a:spcPts val="0"/>
              </a:spcBef>
              <a:spcAft>
                <a:spcPts val="200"/>
              </a:spcAft>
              <a:buFontTx/>
              <a:buNone/>
              <a:defRPr/>
            </a:pPr>
            <a:endParaRPr lang="ru-RU" sz="1400" dirty="0" smtClean="0"/>
          </a:p>
          <a:p>
            <a:pPr marL="0" indent="0">
              <a:buFontTx/>
              <a:buNone/>
              <a:defRPr/>
            </a:pPr>
            <a:endParaRPr lang="ru-RU" sz="1000" dirty="0"/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endParaRPr lang="ru-RU" sz="1800" dirty="0"/>
          </a:p>
          <a:p>
            <a:pPr marL="0" indent="0">
              <a:buFontTx/>
              <a:buNone/>
              <a:defRPr/>
            </a:pPr>
            <a:endParaRPr lang="ru-RU" dirty="0" smtClean="0"/>
          </a:p>
          <a:p>
            <a:pPr marL="0" indent="0">
              <a:buFontTx/>
              <a:buNone/>
              <a:defRPr/>
            </a:pPr>
            <a:endParaRPr lang="ru-RU" dirty="0" smtClean="0"/>
          </a:p>
          <a:p>
            <a:pPr marL="0" indent="0">
              <a:buFontTx/>
              <a:buNone/>
              <a:defRPr/>
            </a:pPr>
            <a:r>
              <a:rPr lang="ru-RU" dirty="0" smtClean="0"/>
              <a:t> </a:t>
            </a:r>
          </a:p>
        </p:txBody>
      </p:sp>
      <p:pic>
        <p:nvPicPr>
          <p:cNvPr id="16387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88" y="3516313"/>
            <a:ext cx="884237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Текст 3"/>
          <p:cNvSpPr txBox="1">
            <a:spLocks/>
          </p:cNvSpPr>
          <p:nvPr/>
        </p:nvSpPr>
        <p:spPr bwMode="auto">
          <a:xfrm>
            <a:off x="1454150" y="1371600"/>
            <a:ext cx="2971800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buFontTx/>
              <a:buNone/>
              <a:defRPr/>
            </a:pPr>
            <a:r>
              <a:rPr lang="ru-RU" sz="1100" b="1" kern="0" dirty="0" smtClean="0">
                <a:solidFill>
                  <a:srgbClr val="003874"/>
                </a:solidFill>
              </a:rPr>
              <a:t>Награда «Лучший </a:t>
            </a:r>
            <a:r>
              <a:rPr lang="ru-RU" sz="1100" b="1" kern="0" dirty="0">
                <a:solidFill>
                  <a:srgbClr val="003874"/>
                </a:solidFill>
              </a:rPr>
              <a:t>банк для малого </a:t>
            </a:r>
            <a:r>
              <a:rPr lang="ru-RU" sz="1100" b="1" kern="0" dirty="0" smtClean="0">
                <a:solidFill>
                  <a:srgbClr val="003874"/>
                </a:solidFill>
              </a:rPr>
              <a:t>                      и </a:t>
            </a:r>
            <a:r>
              <a:rPr lang="ru-RU" sz="1100" b="1" kern="0" dirty="0">
                <a:solidFill>
                  <a:srgbClr val="003874"/>
                </a:solidFill>
              </a:rPr>
              <a:t>среднего бизнеса </a:t>
            </a:r>
            <a:r>
              <a:rPr lang="ru-RU" sz="1100" b="1" kern="0" dirty="0" smtClean="0">
                <a:solidFill>
                  <a:srgbClr val="003874"/>
                </a:solidFill>
              </a:rPr>
              <a:t>в России»</a:t>
            </a:r>
          </a:p>
          <a:p>
            <a:pPr marL="0" indent="0">
              <a:buFontTx/>
              <a:buNone/>
              <a:defRPr/>
            </a:pPr>
            <a:endParaRPr lang="en-US" sz="300" b="1" kern="0" dirty="0" smtClean="0">
              <a:solidFill>
                <a:srgbClr val="003874"/>
              </a:solidFill>
            </a:endParaRPr>
          </a:p>
          <a:p>
            <a:pPr marL="0" indent="0">
              <a:buFontTx/>
              <a:buNone/>
              <a:defRPr/>
            </a:pPr>
            <a:r>
              <a:rPr lang="en-US" sz="800" b="1" kern="0" dirty="0" err="1" smtClean="0">
                <a:solidFill>
                  <a:srgbClr val="003874"/>
                </a:solidFill>
              </a:rPr>
              <a:t>Награда</a:t>
            </a:r>
            <a:r>
              <a:rPr lang="ru-RU" sz="800" b="1" kern="0" dirty="0" smtClean="0">
                <a:solidFill>
                  <a:srgbClr val="003874"/>
                </a:solidFill>
              </a:rPr>
              <a:t> </a:t>
            </a:r>
            <a:r>
              <a:rPr lang="en-US" sz="800" b="1" kern="0" dirty="0" smtClean="0">
                <a:solidFill>
                  <a:srgbClr val="003874"/>
                </a:solidFill>
              </a:rPr>
              <a:t>«</a:t>
            </a:r>
            <a:r>
              <a:rPr lang="en-US" sz="800" b="1" kern="0" dirty="0">
                <a:solidFill>
                  <a:srgbClr val="003874"/>
                </a:solidFill>
              </a:rPr>
              <a:t>Best SME Bank </a:t>
            </a:r>
            <a:r>
              <a:rPr lang="en-US" sz="800" b="1" kern="0" dirty="0" smtClean="0">
                <a:solidFill>
                  <a:srgbClr val="003874"/>
                </a:solidFill>
              </a:rPr>
              <a:t>Russia» </a:t>
            </a:r>
            <a:r>
              <a:rPr lang="en-US" sz="800" b="1" kern="0" dirty="0" err="1">
                <a:solidFill>
                  <a:srgbClr val="003874"/>
                </a:solidFill>
              </a:rPr>
              <a:t>по</a:t>
            </a:r>
            <a:r>
              <a:rPr lang="en-US" sz="800" b="1" kern="0" dirty="0">
                <a:solidFill>
                  <a:srgbClr val="003874"/>
                </a:solidFill>
              </a:rPr>
              <a:t> </a:t>
            </a:r>
            <a:r>
              <a:rPr lang="en-US" sz="800" b="1" kern="0" dirty="0" err="1">
                <a:solidFill>
                  <a:srgbClr val="003874"/>
                </a:solidFill>
              </a:rPr>
              <a:t>версии</a:t>
            </a:r>
            <a:endParaRPr lang="en-US" sz="800" b="1" kern="0" dirty="0">
              <a:solidFill>
                <a:srgbClr val="003874"/>
              </a:solidFill>
            </a:endParaRPr>
          </a:p>
          <a:p>
            <a:pPr marL="0" indent="0">
              <a:buFontTx/>
              <a:buNone/>
              <a:defRPr/>
            </a:pPr>
            <a:r>
              <a:rPr lang="en-US" sz="800" b="1" kern="0" dirty="0">
                <a:solidFill>
                  <a:srgbClr val="003874"/>
                </a:solidFill>
              </a:rPr>
              <a:t>Global Banking And Finance </a:t>
            </a:r>
            <a:r>
              <a:rPr lang="en-US" sz="800" b="1" kern="0" dirty="0" smtClean="0">
                <a:solidFill>
                  <a:srgbClr val="003874"/>
                </a:solidFill>
              </a:rPr>
              <a:t>Review</a:t>
            </a:r>
            <a:endParaRPr lang="ru-RU" b="1" kern="0" dirty="0" smtClean="0">
              <a:solidFill>
                <a:srgbClr val="000000"/>
              </a:solidFill>
            </a:endParaRPr>
          </a:p>
        </p:txBody>
      </p:sp>
      <p:sp>
        <p:nvSpPr>
          <p:cNvPr id="12" name="Текст 3"/>
          <p:cNvSpPr txBox="1">
            <a:spLocks/>
          </p:cNvSpPr>
          <p:nvPr/>
        </p:nvSpPr>
        <p:spPr bwMode="auto">
          <a:xfrm>
            <a:off x="1454150" y="2392363"/>
            <a:ext cx="316706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buFontTx/>
              <a:buNone/>
              <a:defRPr/>
            </a:pPr>
            <a:r>
              <a:rPr lang="ru-RU" sz="1100" b="1" kern="0" dirty="0" smtClean="0">
                <a:solidFill>
                  <a:srgbClr val="003874"/>
                </a:solidFill>
              </a:rPr>
              <a:t>Номинация «Лучшее </a:t>
            </a:r>
            <a:r>
              <a:rPr lang="ru-RU" sz="1100" b="1" kern="0" dirty="0">
                <a:solidFill>
                  <a:srgbClr val="003874"/>
                </a:solidFill>
              </a:rPr>
              <a:t>финансовое учреждение, оказывающее услуги в сфере таможенного </a:t>
            </a:r>
            <a:r>
              <a:rPr lang="ru-RU" sz="1100" b="1" kern="0" dirty="0" smtClean="0">
                <a:solidFill>
                  <a:srgbClr val="003874"/>
                </a:solidFill>
              </a:rPr>
              <a:t>дела»</a:t>
            </a:r>
          </a:p>
          <a:p>
            <a:pPr marL="0" indent="0">
              <a:buFontTx/>
              <a:buNone/>
              <a:defRPr/>
            </a:pPr>
            <a:endParaRPr lang="ru-RU" sz="300" b="1" kern="0" dirty="0">
              <a:solidFill>
                <a:srgbClr val="003874"/>
              </a:solidFill>
            </a:endParaRPr>
          </a:p>
          <a:p>
            <a:pPr marL="0" indent="0">
              <a:buFontTx/>
              <a:buNone/>
              <a:defRPr/>
            </a:pPr>
            <a:r>
              <a:rPr lang="ru-RU" sz="800" b="1" kern="0" dirty="0">
                <a:solidFill>
                  <a:srgbClr val="003874"/>
                </a:solidFill>
              </a:rPr>
              <a:t>Федеральная Таможенная Служба</a:t>
            </a:r>
          </a:p>
          <a:p>
            <a:pPr marL="0" indent="0">
              <a:buFontTx/>
              <a:buNone/>
              <a:defRPr/>
            </a:pPr>
            <a:endParaRPr lang="ru-RU" b="1" kern="0" dirty="0" smtClean="0">
              <a:solidFill>
                <a:srgbClr val="000000"/>
              </a:solidFill>
            </a:endParaRPr>
          </a:p>
          <a:p>
            <a:pPr marL="0" indent="0">
              <a:buFontTx/>
              <a:buNone/>
              <a:defRPr/>
            </a:pPr>
            <a:endParaRPr lang="ru-RU" b="1" kern="0" dirty="0" smtClean="0">
              <a:solidFill>
                <a:srgbClr val="000000"/>
              </a:solidFill>
            </a:endParaRPr>
          </a:p>
          <a:p>
            <a:pPr marL="0" indent="0">
              <a:buFontTx/>
              <a:buNone/>
              <a:defRPr/>
            </a:pPr>
            <a:r>
              <a:rPr lang="ru-RU" b="1" kern="0" dirty="0" smtClean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13" name="Текст 3"/>
          <p:cNvSpPr txBox="1">
            <a:spLocks/>
          </p:cNvSpPr>
          <p:nvPr/>
        </p:nvSpPr>
        <p:spPr bwMode="auto">
          <a:xfrm>
            <a:off x="1474788" y="3635375"/>
            <a:ext cx="29718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buFontTx/>
              <a:buNone/>
              <a:defRPr/>
            </a:pPr>
            <a:r>
              <a:rPr lang="en-US" sz="1100" b="1" kern="0" dirty="0">
                <a:solidFill>
                  <a:srgbClr val="003874"/>
                </a:solidFill>
              </a:rPr>
              <a:t>«Best Banking Chairman of the Board, Russia 2014»  - Дмитрий </a:t>
            </a:r>
            <a:r>
              <a:rPr lang="en-US" sz="1100" b="1" kern="0" dirty="0" err="1" smtClean="0">
                <a:solidFill>
                  <a:srgbClr val="003874"/>
                </a:solidFill>
              </a:rPr>
              <a:t>Орлов</a:t>
            </a:r>
            <a:endParaRPr lang="ru-RU" sz="1100" b="1" kern="0" dirty="0" smtClean="0">
              <a:solidFill>
                <a:srgbClr val="003874"/>
              </a:solidFill>
            </a:endParaRPr>
          </a:p>
          <a:p>
            <a:pPr marL="0" indent="0">
              <a:buFontTx/>
              <a:buNone/>
              <a:defRPr/>
            </a:pPr>
            <a:endParaRPr lang="en-US" sz="300" b="1" kern="0" dirty="0">
              <a:solidFill>
                <a:srgbClr val="003874"/>
              </a:solidFill>
            </a:endParaRPr>
          </a:p>
          <a:p>
            <a:pPr marL="0" indent="0">
              <a:buFontTx/>
              <a:buNone/>
              <a:defRPr/>
            </a:pPr>
            <a:r>
              <a:rPr lang="ru-RU" sz="800" b="1" kern="0" dirty="0" err="1" smtClean="0">
                <a:solidFill>
                  <a:srgbClr val="003874"/>
                </a:solidFill>
              </a:rPr>
              <a:t>П</a:t>
            </a:r>
            <a:r>
              <a:rPr lang="en-US" sz="800" b="1" kern="0" dirty="0" smtClean="0">
                <a:solidFill>
                  <a:srgbClr val="003874"/>
                </a:solidFill>
              </a:rPr>
              <a:t>о </a:t>
            </a:r>
            <a:r>
              <a:rPr lang="en-US" sz="800" b="1" kern="0" dirty="0" err="1" smtClean="0">
                <a:solidFill>
                  <a:srgbClr val="003874"/>
                </a:solidFill>
              </a:rPr>
              <a:t>версии</a:t>
            </a:r>
            <a:r>
              <a:rPr lang="ru-RU" sz="800" b="1" kern="0" dirty="0" smtClean="0">
                <a:solidFill>
                  <a:srgbClr val="003874"/>
                </a:solidFill>
              </a:rPr>
              <a:t> </a:t>
            </a:r>
            <a:r>
              <a:rPr lang="en-US" sz="800" b="1" kern="0" dirty="0" smtClean="0">
                <a:solidFill>
                  <a:srgbClr val="003874"/>
                </a:solidFill>
              </a:rPr>
              <a:t>Global </a:t>
            </a:r>
            <a:r>
              <a:rPr lang="en-US" sz="800" b="1" kern="0" dirty="0">
                <a:solidFill>
                  <a:srgbClr val="003874"/>
                </a:solidFill>
              </a:rPr>
              <a:t>Banking And Finance </a:t>
            </a:r>
            <a:r>
              <a:rPr lang="en-US" sz="800" b="1" kern="0" dirty="0" smtClean="0">
                <a:solidFill>
                  <a:srgbClr val="003874"/>
                </a:solidFill>
              </a:rPr>
              <a:t>Review</a:t>
            </a:r>
            <a:endParaRPr lang="ru-RU" b="1" kern="0" dirty="0" smtClean="0">
              <a:solidFill>
                <a:srgbClr val="000000"/>
              </a:solidFill>
            </a:endParaRPr>
          </a:p>
        </p:txBody>
      </p:sp>
      <p:sp>
        <p:nvSpPr>
          <p:cNvPr id="17" name="Текст 3"/>
          <p:cNvSpPr txBox="1">
            <a:spLocks/>
          </p:cNvSpPr>
          <p:nvPr/>
        </p:nvSpPr>
        <p:spPr bwMode="auto">
          <a:xfrm>
            <a:off x="5895975" y="1624013"/>
            <a:ext cx="2971800" cy="89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buFontTx/>
              <a:buNone/>
              <a:defRPr/>
            </a:pPr>
            <a:r>
              <a:rPr lang="en-US" sz="1100" b="1" kern="0" dirty="0" smtClean="0">
                <a:solidFill>
                  <a:srgbClr val="003874"/>
                </a:solidFill>
              </a:rPr>
              <a:t>The Banker</a:t>
            </a:r>
            <a:endParaRPr lang="ru-RU" sz="1100" b="1" kern="0" dirty="0" smtClean="0">
              <a:solidFill>
                <a:srgbClr val="003874"/>
              </a:solidFill>
            </a:endParaRPr>
          </a:p>
          <a:p>
            <a:pPr marL="0" indent="0">
              <a:buFontTx/>
              <a:buNone/>
              <a:defRPr/>
            </a:pPr>
            <a:endParaRPr lang="ru-RU" sz="300" b="1" kern="0" dirty="0" smtClean="0">
              <a:solidFill>
                <a:srgbClr val="003874"/>
              </a:solidFill>
            </a:endParaRPr>
          </a:p>
          <a:p>
            <a:pPr marL="0" indent="0">
              <a:buFontTx/>
              <a:buNone/>
              <a:defRPr/>
            </a:pPr>
            <a:r>
              <a:rPr lang="ru-RU" sz="800" b="1" kern="0" dirty="0">
                <a:solidFill>
                  <a:srgbClr val="003874"/>
                </a:solidFill>
              </a:rPr>
              <a:t>Банк «Возрождение» стал банком года в России по версии авторитетного британского журнала </a:t>
            </a:r>
            <a:r>
              <a:rPr lang="ru-RU" sz="800" b="1" kern="0" dirty="0" err="1">
                <a:solidFill>
                  <a:srgbClr val="003874"/>
                </a:solidFill>
              </a:rPr>
              <a:t>The</a:t>
            </a:r>
            <a:r>
              <a:rPr lang="ru-RU" sz="800" b="1" kern="0" dirty="0">
                <a:solidFill>
                  <a:srgbClr val="003874"/>
                </a:solidFill>
              </a:rPr>
              <a:t> </a:t>
            </a:r>
            <a:r>
              <a:rPr lang="ru-RU" sz="800" b="1" kern="0" dirty="0" err="1" smtClean="0">
                <a:solidFill>
                  <a:srgbClr val="003874"/>
                </a:solidFill>
              </a:rPr>
              <a:t>Banker</a:t>
            </a:r>
            <a:r>
              <a:rPr lang="en-US" sz="800" b="1" kern="0" dirty="0" smtClean="0">
                <a:solidFill>
                  <a:srgbClr val="003874"/>
                </a:solidFill>
              </a:rPr>
              <a:t> </a:t>
            </a:r>
            <a:r>
              <a:rPr lang="ru-RU" sz="800" b="1" kern="0" dirty="0" smtClean="0">
                <a:solidFill>
                  <a:srgbClr val="003874"/>
                </a:solidFill>
              </a:rPr>
              <a:t>в 2010 г.</a:t>
            </a:r>
            <a:endParaRPr lang="ru-RU" b="1" kern="0" dirty="0" smtClean="0">
              <a:solidFill>
                <a:srgbClr val="000000"/>
              </a:solidFill>
            </a:endParaRPr>
          </a:p>
        </p:txBody>
      </p:sp>
      <p:sp>
        <p:nvSpPr>
          <p:cNvPr id="19" name="Текст 3"/>
          <p:cNvSpPr txBox="1">
            <a:spLocks/>
          </p:cNvSpPr>
          <p:nvPr/>
        </p:nvSpPr>
        <p:spPr bwMode="auto">
          <a:xfrm>
            <a:off x="5905500" y="2995613"/>
            <a:ext cx="2971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buFontTx/>
              <a:buNone/>
              <a:defRPr/>
            </a:pPr>
            <a:r>
              <a:rPr lang="ru-RU" sz="1100" b="1" kern="0" dirty="0">
                <a:solidFill>
                  <a:srgbClr val="003874"/>
                </a:solidFill>
              </a:rPr>
              <a:t>Множество наград за работу с МСП</a:t>
            </a:r>
          </a:p>
          <a:p>
            <a:pPr marL="0" indent="0">
              <a:buFontTx/>
              <a:buNone/>
              <a:defRPr/>
            </a:pPr>
            <a:endParaRPr lang="ru-RU" sz="300" b="1" kern="0" dirty="0" smtClean="0">
              <a:solidFill>
                <a:srgbClr val="003874"/>
              </a:solidFill>
            </a:endParaRPr>
          </a:p>
          <a:p>
            <a:pPr marL="0" indent="0">
              <a:buFontTx/>
              <a:buNone/>
              <a:defRPr/>
            </a:pPr>
            <a:r>
              <a:rPr lang="ru-RU" sz="800" b="1" kern="0" dirty="0" smtClean="0">
                <a:solidFill>
                  <a:srgbClr val="003874"/>
                </a:solidFill>
              </a:rPr>
              <a:t>Лучший Банк по взаимодействию с МСП в Московской области</a:t>
            </a:r>
          </a:p>
          <a:p>
            <a:pPr marL="0" indent="0">
              <a:buFontTx/>
              <a:buNone/>
              <a:defRPr/>
            </a:pPr>
            <a:r>
              <a:rPr lang="ru-RU" sz="800" b="1" kern="0" dirty="0" smtClean="0">
                <a:solidFill>
                  <a:srgbClr val="003874"/>
                </a:solidFill>
              </a:rPr>
              <a:t>Награда </a:t>
            </a:r>
            <a:r>
              <a:rPr lang="ru-RU" sz="800" b="1" kern="0" dirty="0">
                <a:solidFill>
                  <a:srgbClr val="003874"/>
                </a:solidFill>
              </a:rPr>
              <a:t>агентства Эксперт – РА </a:t>
            </a:r>
            <a:endParaRPr lang="ru-RU" b="1" kern="0" dirty="0" smtClean="0">
              <a:solidFill>
                <a:srgbClr val="000000"/>
              </a:solidFill>
            </a:endParaRPr>
          </a:p>
        </p:txBody>
      </p:sp>
      <p:sp>
        <p:nvSpPr>
          <p:cNvPr id="16393" name="AutoShape 342"/>
          <p:cNvSpPr>
            <a:spLocks noChangeArrowheads="1"/>
          </p:cNvSpPr>
          <p:nvPr/>
        </p:nvSpPr>
        <p:spPr bwMode="auto">
          <a:xfrm>
            <a:off x="179388" y="184150"/>
            <a:ext cx="8756650" cy="431800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ru-RU" altLang="ru-RU" b="1" smtClean="0">
                <a:solidFill>
                  <a:srgbClr val="003874"/>
                </a:solidFill>
              </a:rPr>
              <a:t>Наши достижения</a:t>
            </a:r>
          </a:p>
        </p:txBody>
      </p:sp>
      <p:pic>
        <p:nvPicPr>
          <p:cNvPr id="163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0" y="1628775"/>
            <a:ext cx="919163" cy="917575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5" name="Picture 2" descr="T:\DCB\CLIENT.BOX\МСП актуальная инфа\Презентации\best-sme-bank-russia-201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88" y="1268413"/>
            <a:ext cx="919162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6" name="Picture 7" descr="7f5e0c68-e9ab-4018-a06d-47392d262a2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80"/>
          <a:stretch>
            <a:fillRect/>
          </a:stretch>
        </p:blipFill>
        <p:spPr bwMode="auto">
          <a:xfrm>
            <a:off x="4748213" y="2943225"/>
            <a:ext cx="1060450" cy="857250"/>
          </a:xfrm>
          <a:prstGeom prst="rect">
            <a:avLst/>
          </a:prstGeom>
          <a:noFill/>
          <a:ln w="19050">
            <a:solidFill>
              <a:srgbClr val="8A082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7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4606925"/>
            <a:ext cx="1114425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8" name="TextBox 1"/>
          <p:cNvSpPr txBox="1">
            <a:spLocks noChangeArrowheads="1"/>
          </p:cNvSpPr>
          <p:nvPr/>
        </p:nvSpPr>
        <p:spPr bwMode="auto">
          <a:xfrm>
            <a:off x="2843213" y="4206875"/>
            <a:ext cx="39608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b="1" smtClean="0">
                <a:solidFill>
                  <a:srgbClr val="FF0000"/>
                </a:solidFill>
              </a:rPr>
              <a:t>2016 год</a:t>
            </a:r>
          </a:p>
        </p:txBody>
      </p:sp>
      <p:sp>
        <p:nvSpPr>
          <p:cNvPr id="16399" name="TextBox 2"/>
          <p:cNvSpPr txBox="1">
            <a:spLocks noChangeArrowheads="1"/>
          </p:cNvSpPr>
          <p:nvPr/>
        </p:nvSpPr>
        <p:spPr bwMode="auto">
          <a:xfrm>
            <a:off x="1497013" y="4826000"/>
            <a:ext cx="27336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100" b="1" smtClean="0">
                <a:solidFill>
                  <a:srgbClr val="003874"/>
                </a:solidFill>
              </a:rPr>
              <a:t>Номинация «Лучший банк региона»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1100" b="1" smtClean="0">
              <a:solidFill>
                <a:srgbClr val="003874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800" b="1" smtClean="0">
                <a:solidFill>
                  <a:srgbClr val="003874"/>
                </a:solidFill>
              </a:rPr>
              <a:t>По версии журнала «Банковское дело» и медиа-холдинга «Агентство «Информбанк» </a:t>
            </a:r>
          </a:p>
        </p:txBody>
      </p:sp>
      <p:pic>
        <p:nvPicPr>
          <p:cNvPr id="16400" name="Picture 1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963" y="4606925"/>
            <a:ext cx="13430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01" name="TextBox 3"/>
          <p:cNvSpPr txBox="1">
            <a:spLocks noChangeArrowheads="1"/>
          </p:cNvSpPr>
          <p:nvPr/>
        </p:nvSpPr>
        <p:spPr bwMode="auto">
          <a:xfrm>
            <a:off x="5895975" y="4826000"/>
            <a:ext cx="29718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100" b="1" smtClean="0">
                <a:solidFill>
                  <a:srgbClr val="003874"/>
                </a:solidFill>
              </a:rPr>
              <a:t>Номинация «Банк года в сфере ипотечного кредитования»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ru-RU" altLang="ru-RU" sz="800" b="1" smtClean="0">
              <a:solidFill>
                <a:srgbClr val="003874"/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800" b="1" smtClean="0">
                <a:solidFill>
                  <a:srgbClr val="003874"/>
                </a:solidFill>
              </a:rPr>
              <a:t>Премия «Финансовая элита России 2016»</a:t>
            </a:r>
          </a:p>
        </p:txBody>
      </p:sp>
      <p:pic>
        <p:nvPicPr>
          <p:cNvPr id="16402" name="Picture 3" descr="olimp-2"/>
          <p:cNvPicPr>
            <a:picLocks noChangeAspect="1" noChangeArrowheads="1"/>
          </p:cNvPicPr>
          <p:nvPr/>
        </p:nvPicPr>
        <p:blipFill>
          <a:blip r:embed="rId8" cstate="print">
            <a:lum brigh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25" y="2298700"/>
            <a:ext cx="461963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3023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268413"/>
            <a:ext cx="1360488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Box 342"/>
          <p:cNvSpPr txBox="1">
            <a:spLocks noChangeArrowheads="1"/>
          </p:cNvSpPr>
          <p:nvPr/>
        </p:nvSpPr>
        <p:spPr bwMode="auto">
          <a:xfrm>
            <a:off x="3317875" y="822325"/>
            <a:ext cx="5618163" cy="338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ts val="600"/>
              </a:spcBef>
              <a:spcAft>
                <a:spcPct val="0"/>
              </a:spcAft>
              <a:buFontTx/>
              <a:buNone/>
            </a:pPr>
            <a:r>
              <a:rPr lang="ru-RU" altLang="ru-RU" b="1" smtClean="0">
                <a:solidFill>
                  <a:srgbClr val="002060"/>
                </a:solidFill>
              </a:rPr>
              <a:t>Банк Возрождение - стратегический партнер Правительства Московской области </a:t>
            </a:r>
          </a:p>
          <a:p>
            <a:pPr eaLnBrk="0" fontAlgn="base" hangingPunct="0">
              <a:spcBef>
                <a:spcPts val="600"/>
              </a:spcBef>
              <a:spcAft>
                <a:spcPct val="0"/>
              </a:spcAft>
              <a:buFontTx/>
              <a:buNone/>
            </a:pPr>
            <a:r>
              <a:rPr lang="ru-RU" altLang="ru-RU" sz="1800" b="1" i="1" smtClean="0">
                <a:solidFill>
                  <a:srgbClr val="002060"/>
                </a:solidFill>
              </a:rPr>
              <a:t>В июне 2016 подписано очередное 5-летнее Соглашение о сотрудничестве между Банком «Возрождение» и Правительством Московской области </a:t>
            </a:r>
          </a:p>
          <a:p>
            <a:pPr eaLnBrk="0" fontAlgn="base" hangingPunct="0">
              <a:spcBef>
                <a:spcPts val="600"/>
              </a:spcBef>
              <a:spcAft>
                <a:spcPct val="0"/>
              </a:spcAft>
              <a:buFontTx/>
              <a:buNone/>
            </a:pPr>
            <a:r>
              <a:rPr lang="ru-RU" altLang="ru-RU" sz="1800" b="1" i="1" smtClean="0">
                <a:solidFill>
                  <a:srgbClr val="002060"/>
                </a:solidFill>
              </a:rPr>
              <a:t>С 2013 года Соглашение с Министерством сельского хозяйства и продовольствия о взаимодействии по реализации Государственной программы развития с/х</a:t>
            </a:r>
          </a:p>
        </p:txBody>
      </p:sp>
      <p:pic>
        <p:nvPicPr>
          <p:cNvPr id="17412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400" y="2276475"/>
            <a:ext cx="1058863" cy="1116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413" name="AutoShape 342"/>
          <p:cNvSpPr>
            <a:spLocks noChangeArrowheads="1"/>
          </p:cNvSpPr>
          <p:nvPr/>
        </p:nvSpPr>
        <p:spPr bwMode="auto">
          <a:xfrm>
            <a:off x="179388" y="188913"/>
            <a:ext cx="8756650" cy="431800"/>
          </a:xfrm>
          <a:prstGeom prst="roundRect">
            <a:avLst>
              <a:gd name="adj" fmla="val 16667"/>
            </a:avLst>
          </a:prstGeom>
          <a:noFill/>
          <a:ln w="19050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ru-RU" altLang="ru-RU" b="1" smtClean="0">
                <a:solidFill>
                  <a:srgbClr val="003874"/>
                </a:solidFill>
              </a:rPr>
              <a:t>Банк Возрождение в Московской области</a:t>
            </a:r>
          </a:p>
        </p:txBody>
      </p:sp>
      <p:sp>
        <p:nvSpPr>
          <p:cNvPr id="17414" name="Прямоугольник 3"/>
          <p:cNvSpPr>
            <a:spLocks noChangeArrowheads="1"/>
          </p:cNvSpPr>
          <p:nvPr/>
        </p:nvSpPr>
        <p:spPr bwMode="auto">
          <a:xfrm>
            <a:off x="250825" y="4541838"/>
            <a:ext cx="85693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0" fontAlgn="base" hangingPunct="0">
              <a:spcBef>
                <a:spcPts val="600"/>
              </a:spcBef>
              <a:spcAft>
                <a:spcPct val="0"/>
              </a:spcAft>
              <a:buFontTx/>
              <a:buNone/>
            </a:pPr>
            <a:r>
              <a:rPr lang="ru-RU" altLang="ru-RU" sz="2400" b="1" smtClean="0">
                <a:solidFill>
                  <a:srgbClr val="FF0000"/>
                </a:solidFill>
              </a:rPr>
              <a:t>Стратегия бизнеса Банка = Приоритетные направления развития Московской области</a:t>
            </a:r>
            <a:endParaRPr lang="ru-RU" altLang="ru-RU" sz="240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1576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79" y="3573016"/>
            <a:ext cx="3131393" cy="2458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9B81-6CEB-43DE-B3C0-F98907D3835F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 bwMode="auto">
          <a:xfrm>
            <a:off x="395535" y="1196752"/>
            <a:ext cx="8424937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177800" indent="0" algn="ctr" eaLnBrk="1" hangingPunct="1">
              <a:buNone/>
              <a:defRPr/>
            </a:pPr>
            <a:r>
              <a:rPr lang="ru-RU" altLang="ru-RU" b="1" kern="0" dirty="0" smtClean="0">
                <a:solidFill>
                  <a:schemeClr val="tx2"/>
                </a:solidFill>
                <a:latin typeface="Arial"/>
                <a:cs typeface="Arial"/>
              </a:rPr>
              <a:t>Критерии отнесения заемщиков к субъектам малого и среднего предпринимательства</a:t>
            </a:r>
            <a:endParaRPr lang="en-US" altLang="ru-RU" b="1" kern="0" dirty="0">
              <a:solidFill>
                <a:schemeClr val="tx2"/>
              </a:solidFill>
              <a:latin typeface="Arial"/>
              <a:cs typeface="Arial"/>
            </a:endParaRPr>
          </a:p>
          <a:p>
            <a:pPr marL="177800" indent="0" eaLnBrk="1" hangingPunct="1">
              <a:buNone/>
              <a:defRPr/>
            </a:pPr>
            <a:endParaRPr lang="en-US" altLang="ru-RU" sz="1600" b="1" kern="0" dirty="0" smtClean="0">
              <a:solidFill>
                <a:schemeClr val="tx2"/>
              </a:solidFill>
              <a:latin typeface="Arial"/>
              <a:cs typeface="Arial"/>
            </a:endParaRPr>
          </a:p>
          <a:p>
            <a:pPr marL="177800" indent="0" eaLnBrk="1" hangingPunct="1">
              <a:buNone/>
              <a:defRPr/>
            </a:pPr>
            <a:endParaRPr lang="en-US" altLang="ru-RU" sz="1600" b="1" kern="0" dirty="0">
              <a:solidFill>
                <a:schemeClr val="tx2"/>
              </a:solidFill>
              <a:latin typeface="Arial"/>
              <a:cs typeface="Arial"/>
            </a:endParaRPr>
          </a:p>
          <a:p>
            <a:pPr marL="177800" indent="0" algn="ctr" eaLnBrk="1" hangingPunct="1">
              <a:buNone/>
              <a:defRPr/>
            </a:pPr>
            <a:r>
              <a:rPr lang="ru-RU" altLang="ru-RU" sz="1800" b="1" kern="0" dirty="0" smtClean="0">
                <a:solidFill>
                  <a:schemeClr val="tx2"/>
                </a:solidFill>
                <a:latin typeface="Arial"/>
                <a:cs typeface="Arial"/>
              </a:rPr>
              <a:t>Программа </a:t>
            </a:r>
            <a:r>
              <a:rPr lang="ru-RU" altLang="ru-RU" sz="1800" b="1" kern="0" dirty="0">
                <a:solidFill>
                  <a:schemeClr val="tx2"/>
                </a:solidFill>
                <a:latin typeface="Arial"/>
                <a:cs typeface="Arial"/>
              </a:rPr>
              <a:t>стимулирования кредитования субъектов МСП (Программа 6,5), реализуемая АО «Корпорация МСП»</a:t>
            </a:r>
            <a:r>
              <a:rPr lang="en-US" altLang="ru-RU" sz="1800" b="1" kern="0" dirty="0">
                <a:solidFill>
                  <a:schemeClr val="tx2"/>
                </a:solidFill>
                <a:latin typeface="Arial"/>
                <a:cs typeface="Arial"/>
              </a:rPr>
              <a:t> </a:t>
            </a:r>
            <a:r>
              <a:rPr lang="ru-RU" altLang="ru-RU" sz="1800" b="1" kern="0" dirty="0">
                <a:solidFill>
                  <a:schemeClr val="tx2"/>
                </a:solidFill>
                <a:latin typeface="Arial"/>
                <a:cs typeface="Arial"/>
              </a:rPr>
              <a:t>совместно с </a:t>
            </a:r>
            <a:r>
              <a:rPr lang="ru-RU" altLang="ru-RU" sz="1800" b="1" kern="0" dirty="0" smtClean="0">
                <a:solidFill>
                  <a:schemeClr val="tx2"/>
                </a:solidFill>
                <a:latin typeface="Arial"/>
                <a:cs typeface="Arial"/>
              </a:rPr>
              <a:t>Банком России</a:t>
            </a:r>
            <a:endParaRPr lang="en-US" altLang="ru-RU" sz="1800" b="1" kern="0" dirty="0" smtClean="0">
              <a:solidFill>
                <a:schemeClr val="tx2"/>
              </a:solidFill>
              <a:latin typeface="Arial"/>
              <a:cs typeface="Arial"/>
            </a:endParaRPr>
          </a:p>
          <a:p>
            <a:pPr marL="542925" indent="77788" eaLnBrk="1" hangingPunct="1">
              <a:buFont typeface="Wingdings" panose="05000000000000000000" pitchFamily="2" charset="2"/>
              <a:buChar char="ü"/>
              <a:tabLst>
                <a:tab pos="808038" algn="l"/>
              </a:tabLst>
              <a:defRPr/>
            </a:pPr>
            <a:r>
              <a:rPr lang="ru-RU" altLang="ru-RU" sz="1600" kern="0" dirty="0" smtClean="0">
                <a:solidFill>
                  <a:schemeClr val="tx2"/>
                </a:solidFill>
                <a:latin typeface="Arial"/>
                <a:cs typeface="Arial"/>
              </a:rPr>
              <a:t>   условия кредитования</a:t>
            </a:r>
          </a:p>
          <a:p>
            <a:pPr marL="542925" indent="77788" eaLnBrk="1" hangingPunct="1">
              <a:buFont typeface="Wingdings" panose="05000000000000000000" pitchFamily="2" charset="2"/>
              <a:buChar char="ü"/>
              <a:tabLst>
                <a:tab pos="808038" algn="l"/>
              </a:tabLst>
              <a:defRPr/>
            </a:pPr>
            <a:r>
              <a:rPr lang="en-US" altLang="ru-RU" sz="1600" kern="0" dirty="0" smtClean="0">
                <a:solidFill>
                  <a:schemeClr val="tx2"/>
                </a:solidFill>
                <a:latin typeface="Arial"/>
                <a:cs typeface="Arial"/>
              </a:rPr>
              <a:t>   </a:t>
            </a:r>
            <a:r>
              <a:rPr lang="ru-RU" altLang="ru-RU" sz="1600" kern="0" dirty="0" smtClean="0">
                <a:solidFill>
                  <a:schemeClr val="tx2"/>
                </a:solidFill>
                <a:latin typeface="Arial"/>
                <a:cs typeface="Arial"/>
              </a:rPr>
              <a:t>требования к заемщикам/проектам, стоп-факторы, практический опыт реализации </a:t>
            </a:r>
            <a:endParaRPr lang="ru-RU" altLang="ru-RU" sz="1600" kern="0" dirty="0">
              <a:solidFill>
                <a:schemeClr val="tx2"/>
              </a:solidFill>
              <a:latin typeface="Arial"/>
              <a:cs typeface="Arial"/>
            </a:endParaRPr>
          </a:p>
          <a:p>
            <a:pPr indent="-165100" eaLnBrk="1" hangingPunct="1">
              <a:spcBef>
                <a:spcPts val="0"/>
              </a:spcBef>
              <a:buNone/>
              <a:defRPr/>
            </a:pPr>
            <a:endParaRPr lang="ru-RU" altLang="ru-RU" sz="1600" kern="0" dirty="0" smtClean="0">
              <a:solidFill>
                <a:schemeClr val="tx2"/>
              </a:solidFill>
              <a:latin typeface="Arial"/>
              <a:cs typeface="Arial"/>
            </a:endParaRPr>
          </a:p>
          <a:p>
            <a:pPr indent="-165100" eaLnBrk="1" hangingPunct="1">
              <a:spcBef>
                <a:spcPts val="0"/>
              </a:spcBef>
              <a:buNone/>
              <a:defRPr/>
            </a:pPr>
            <a:endParaRPr lang="ru-RU" altLang="ru-RU" sz="1600" kern="0" dirty="0" smtClean="0">
              <a:solidFill>
                <a:schemeClr val="tx2"/>
              </a:solidFill>
              <a:latin typeface="Arial"/>
              <a:cs typeface="Arial"/>
            </a:endParaRPr>
          </a:p>
          <a:p>
            <a:pPr indent="-165100" eaLnBrk="1" hangingPunct="1">
              <a:spcBef>
                <a:spcPts val="0"/>
              </a:spcBef>
              <a:buNone/>
              <a:defRPr/>
            </a:pPr>
            <a:endParaRPr lang="ru-RU" altLang="ru-RU" sz="1600" kern="0" dirty="0" smtClean="0">
              <a:solidFill>
                <a:schemeClr val="tx2"/>
              </a:solidFill>
              <a:latin typeface="Arial"/>
              <a:cs typeface="Arial"/>
            </a:endParaRPr>
          </a:p>
          <a:p>
            <a:pPr marL="177800" lvl="0" indent="0" eaLnBrk="1" hangingPunct="1">
              <a:buNone/>
              <a:defRPr/>
            </a:pPr>
            <a:endParaRPr lang="ru-RU" altLang="ru-RU" sz="1600" kern="0" dirty="0" smtClean="0">
              <a:solidFill>
                <a:schemeClr val="tx2"/>
              </a:solidFill>
              <a:latin typeface="Arial"/>
              <a:cs typeface="Arial"/>
            </a:endParaRPr>
          </a:p>
          <a:p>
            <a:pPr marL="177800" lvl="0" indent="0" eaLnBrk="1" hangingPunct="1">
              <a:buNone/>
              <a:defRPr/>
            </a:pPr>
            <a:endParaRPr lang="ru-RU" altLang="ru-RU" sz="1600" kern="0" dirty="0" smtClean="0">
              <a:solidFill>
                <a:schemeClr val="tx2"/>
              </a:solidFill>
              <a:latin typeface="Arial"/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324725"/>
            <a:ext cx="756084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ГОСПОДДЕРЖКА МАЛОГО И СРЕДНЕГО ПРЕДПРИНИМАТЕЛЬСТВА</a:t>
            </a:r>
            <a:endParaRPr lang="ru-RU" sz="13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63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9B81-6CEB-43DE-B3C0-F98907D3835F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 bwMode="auto">
          <a:xfrm>
            <a:off x="211067" y="851246"/>
            <a:ext cx="8590932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1778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ru-RU" altLang="ru-RU" sz="1600" kern="0" dirty="0" smtClean="0">
                <a:solidFill>
                  <a:schemeClr val="tx2"/>
                </a:solidFill>
                <a:latin typeface="Arial"/>
                <a:cs typeface="Arial"/>
              </a:rPr>
              <a:t>Воспользоваться возможностями господдержки могут </a:t>
            </a:r>
            <a:r>
              <a:rPr lang="ru-RU" altLang="ru-RU" sz="1600" u="sng" kern="0" dirty="0" smtClean="0">
                <a:solidFill>
                  <a:schemeClr val="tx2"/>
                </a:solidFill>
                <a:latin typeface="Arial"/>
                <a:cs typeface="Arial"/>
              </a:rPr>
              <a:t>исключительно Заемщики, соответствующие условиям закона №209-ФЗ </a:t>
            </a:r>
            <a:r>
              <a:rPr lang="ru-RU" altLang="ru-RU" sz="1600" kern="0" dirty="0" smtClean="0">
                <a:solidFill>
                  <a:schemeClr val="tx2"/>
                </a:solidFill>
                <a:latin typeface="Arial"/>
                <a:cs typeface="Arial"/>
              </a:rPr>
              <a:t>«О развитии малого и среднего предпринимательства в РФ»:</a:t>
            </a:r>
          </a:p>
          <a:p>
            <a:pPr marL="1778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ru-RU" altLang="ru-RU" sz="1800" kern="0" dirty="0" smtClean="0">
                <a:solidFill>
                  <a:schemeClr val="tx2"/>
                </a:solidFill>
                <a:latin typeface="Arial"/>
                <a:cs typeface="Arial"/>
              </a:rPr>
              <a:t> </a:t>
            </a:r>
          </a:p>
          <a:p>
            <a:pPr marL="1778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ru-RU" sz="1800" kern="0" dirty="0" smtClean="0">
              <a:solidFill>
                <a:schemeClr val="tx2"/>
              </a:solidFill>
              <a:latin typeface="Arial"/>
              <a:cs typeface="Arial"/>
            </a:endParaRPr>
          </a:p>
          <a:p>
            <a:pPr marL="1778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ru-RU" sz="1800" kern="0" dirty="0">
              <a:solidFill>
                <a:schemeClr val="tx2"/>
              </a:solidFill>
              <a:latin typeface="Arial"/>
              <a:cs typeface="Arial"/>
            </a:endParaRPr>
          </a:p>
          <a:p>
            <a:pPr marL="1778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ru-RU" sz="1800" kern="0" dirty="0" smtClean="0">
              <a:solidFill>
                <a:schemeClr val="tx2"/>
              </a:solidFill>
              <a:latin typeface="Arial"/>
              <a:cs typeface="Arial"/>
            </a:endParaRPr>
          </a:p>
          <a:p>
            <a:pPr marL="1778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ru-RU" sz="1800" kern="0" dirty="0">
              <a:solidFill>
                <a:schemeClr val="tx2"/>
              </a:solidFill>
              <a:latin typeface="Arial"/>
              <a:cs typeface="Arial"/>
            </a:endParaRPr>
          </a:p>
          <a:p>
            <a:pPr marL="1778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ru-RU" sz="1800" kern="0" dirty="0" smtClean="0">
              <a:solidFill>
                <a:schemeClr val="tx2"/>
              </a:solidFill>
              <a:latin typeface="Arial"/>
              <a:cs typeface="Arial"/>
            </a:endParaRPr>
          </a:p>
          <a:p>
            <a:pPr marL="1778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ru-RU" sz="1800" kern="0" dirty="0">
              <a:solidFill>
                <a:schemeClr val="tx2"/>
              </a:solidFill>
              <a:latin typeface="Arial"/>
              <a:cs typeface="Arial"/>
            </a:endParaRPr>
          </a:p>
          <a:p>
            <a:pPr marL="1778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kumimoji="0" lang="ru-RU" altLang="ru-RU" sz="18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324725"/>
            <a:ext cx="756084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КРИТЕРИИ ОТНЕСЕНИЯ ПРЕДПРИЯТИЙ К СУБЪЕКТАМ МСП</a:t>
            </a:r>
            <a:endParaRPr lang="ru-RU" sz="13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87" y="4643774"/>
            <a:ext cx="3762319" cy="1320112"/>
          </a:xfrm>
          <a:prstGeom prst="rect">
            <a:avLst/>
          </a:prstGeom>
          <a:noFill/>
          <a:ln w="1587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Rectangle 5"/>
          <p:cNvSpPr txBox="1">
            <a:spLocks noChangeArrowheads="1"/>
          </p:cNvSpPr>
          <p:nvPr/>
        </p:nvSpPr>
        <p:spPr bwMode="auto">
          <a:xfrm>
            <a:off x="4240733" y="4703746"/>
            <a:ext cx="4585936" cy="1200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177800" indent="0" eaLnBrk="1" hangingPunct="1">
              <a:buNone/>
              <a:defRPr/>
            </a:pPr>
            <a:r>
              <a:rPr lang="ru-RU" altLang="ru-RU" sz="1600" kern="0" dirty="0" smtClean="0">
                <a:solidFill>
                  <a:schemeClr val="tx2"/>
                </a:solidFill>
                <a:latin typeface="Arial"/>
                <a:cs typeface="Arial"/>
              </a:rPr>
              <a:t>С 01.08.2016 года ФНС ведет Единый реестр субъектов МСП. Достаточно ввести ИНН на сайте ФНС:</a:t>
            </a:r>
            <a:r>
              <a:rPr lang="en-US" altLang="ru-RU" sz="1600" kern="0" dirty="0" smtClean="0">
                <a:solidFill>
                  <a:schemeClr val="tx2"/>
                </a:solidFill>
                <a:latin typeface="Arial"/>
                <a:cs typeface="Arial"/>
              </a:rPr>
              <a:t>   </a:t>
            </a:r>
            <a:r>
              <a:rPr lang="en-US" altLang="ru-RU" sz="1600" kern="0" dirty="0" smtClean="0">
                <a:solidFill>
                  <a:schemeClr val="tx2"/>
                </a:solidFill>
                <a:latin typeface="Arial"/>
                <a:cs typeface="Arial"/>
                <a:hlinkClick r:id="rId3"/>
              </a:rPr>
              <a:t>www.nalog.ru</a:t>
            </a:r>
            <a:endParaRPr lang="en-US" altLang="ru-RU" sz="1800" kern="0" dirty="0" smtClean="0">
              <a:solidFill>
                <a:schemeClr val="tx2"/>
              </a:solidFill>
              <a:latin typeface="Arial"/>
              <a:cs typeface="Arial"/>
            </a:endParaRPr>
          </a:p>
          <a:p>
            <a:pPr marL="1778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ru-RU" sz="1800" kern="0" dirty="0">
              <a:solidFill>
                <a:schemeClr val="tx2"/>
              </a:solidFill>
              <a:latin typeface="Arial"/>
              <a:cs typeface="Arial"/>
            </a:endParaRPr>
          </a:p>
          <a:p>
            <a:pPr marL="1778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ru-RU" sz="1800" kern="0" dirty="0" smtClean="0">
              <a:solidFill>
                <a:schemeClr val="tx2"/>
              </a:solidFill>
              <a:latin typeface="Arial"/>
              <a:cs typeface="Arial"/>
            </a:endParaRPr>
          </a:p>
          <a:p>
            <a:pPr marL="1778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ru-RU" sz="1800" kern="0" dirty="0">
              <a:solidFill>
                <a:schemeClr val="tx2"/>
              </a:solidFill>
              <a:latin typeface="Arial"/>
              <a:cs typeface="Arial"/>
            </a:endParaRPr>
          </a:p>
          <a:p>
            <a:pPr marL="1778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ru-RU" sz="1800" kern="0" dirty="0" smtClean="0">
              <a:solidFill>
                <a:schemeClr val="tx2"/>
              </a:solidFill>
              <a:latin typeface="Arial"/>
              <a:cs typeface="Arial"/>
            </a:endParaRPr>
          </a:p>
          <a:p>
            <a:pPr marL="1778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ru-RU" sz="1800" kern="0" dirty="0">
              <a:solidFill>
                <a:schemeClr val="tx2"/>
              </a:solidFill>
              <a:latin typeface="Arial"/>
              <a:cs typeface="Arial"/>
            </a:endParaRPr>
          </a:p>
          <a:p>
            <a:pPr marL="1778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kumimoji="0" lang="ru-RU" altLang="ru-RU" sz="18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0298561"/>
              </p:ext>
            </p:extLst>
          </p:nvPr>
        </p:nvGraphicFramePr>
        <p:xfrm>
          <a:off x="496286" y="1772816"/>
          <a:ext cx="8180169" cy="1944215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562997"/>
                <a:gridCol w="2617172"/>
              </a:tblGrid>
              <a:tr h="38884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Доход за предшествующий год</a:t>
                      </a:r>
                      <a:endParaRPr lang="ru-RU" sz="16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более 2 млрд рублей</a:t>
                      </a:r>
                      <a:endParaRPr lang="ru-RU" sz="16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8884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Численность персонала </a:t>
                      </a:r>
                      <a:endParaRPr lang="ru-RU" sz="16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более 250 человек</a:t>
                      </a:r>
                      <a:endParaRPr lang="ru-RU" sz="16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8884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Организационно-правовая</a:t>
                      </a:r>
                      <a:r>
                        <a:rPr lang="ru-RU" sz="1600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форма</a:t>
                      </a:r>
                      <a:endParaRPr lang="ru-RU" sz="16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ИП</a:t>
                      </a:r>
                      <a:r>
                        <a:rPr lang="ru-RU" sz="160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ООО, ПК, КФХ</a:t>
                      </a:r>
                      <a:endParaRPr lang="ru-RU" sz="16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88843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государства в капитале</a:t>
                      </a:r>
                      <a:endParaRPr lang="ru-RU" sz="16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более 25%</a:t>
                      </a:r>
                      <a:endParaRPr lang="ru-RU" sz="16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88843">
                <a:tc>
                  <a:txBody>
                    <a:bodyPr/>
                    <a:lstStyle/>
                    <a:p>
                      <a:pPr>
                        <a:tabLst>
                          <a:tab pos="3497263" algn="l"/>
                        </a:tabLst>
                      </a:pPr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Доля крупного бизнеса и ЮЛ-нерезидентов в капитале</a:t>
                      </a:r>
                      <a:endParaRPr lang="ru-RU" sz="16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 более 49%</a:t>
                      </a:r>
                      <a:endParaRPr lang="ru-RU" sz="1600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4" name="Прямая соединительная линия 13"/>
          <p:cNvCxnSpPr/>
          <p:nvPr/>
        </p:nvCxnSpPr>
        <p:spPr>
          <a:xfrm>
            <a:off x="496287" y="3933056"/>
            <a:ext cx="8276273" cy="0"/>
          </a:xfrm>
          <a:prstGeom prst="line">
            <a:avLst/>
          </a:prstGeom>
          <a:ln w="158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412788" y="4135765"/>
            <a:ext cx="844327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176213" algn="l"/>
                <a:tab pos="268288" algn="l"/>
              </a:tabLs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tabLst>
                <a:tab pos="176213" algn="l"/>
                <a:tab pos="268288" algn="l"/>
              </a:tabLs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tabLst>
                <a:tab pos="176213" algn="l"/>
                <a:tab pos="268288" algn="l"/>
              </a:tabLs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tabLst>
                <a:tab pos="176213" algn="l"/>
                <a:tab pos="268288" algn="l"/>
              </a:tabLs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tabLst>
                <a:tab pos="176213" algn="l"/>
                <a:tab pos="268288" algn="l"/>
              </a:tabLs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6213" algn="l"/>
                <a:tab pos="268288" algn="l"/>
              </a:tabLs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6213" algn="l"/>
                <a:tab pos="268288" algn="l"/>
              </a:tabLs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6213" algn="l"/>
                <a:tab pos="268288" algn="l"/>
              </a:tabLs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6213" algn="l"/>
                <a:tab pos="268288" algn="l"/>
              </a:tabLs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800" dirty="0" smtClean="0">
                <a:solidFill>
                  <a:srgbClr val="C00000"/>
                </a:solidFill>
              </a:rPr>
              <a:t>Каждый клиент должен состоять в реестре субъектов МСП!</a:t>
            </a:r>
            <a:endParaRPr lang="ru-RU" altLang="ru-RU" sz="1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51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D9B81-6CEB-43DE-B3C0-F98907D3835F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5" name="Rectangle 5"/>
          <p:cNvSpPr txBox="1">
            <a:spLocks noChangeArrowheads="1"/>
          </p:cNvSpPr>
          <p:nvPr/>
        </p:nvSpPr>
        <p:spPr bwMode="auto">
          <a:xfrm>
            <a:off x="2267744" y="1090694"/>
            <a:ext cx="5832648" cy="1762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6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1778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ru-RU" altLang="ru-RU" sz="1800" kern="0" dirty="0" smtClean="0">
                <a:solidFill>
                  <a:schemeClr val="tx2"/>
                </a:solidFill>
                <a:latin typeface="Arial"/>
                <a:cs typeface="Arial"/>
              </a:rPr>
              <a:t> </a:t>
            </a:r>
          </a:p>
          <a:p>
            <a:pPr marL="1778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ru-RU" sz="1800" kern="0" dirty="0" smtClean="0">
              <a:solidFill>
                <a:schemeClr val="tx2"/>
              </a:solidFill>
              <a:latin typeface="Arial"/>
              <a:cs typeface="Arial"/>
            </a:endParaRPr>
          </a:p>
          <a:p>
            <a:pPr marL="1778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ru-RU" sz="1800" kern="0" dirty="0">
              <a:solidFill>
                <a:schemeClr val="tx2"/>
              </a:solidFill>
              <a:latin typeface="Arial"/>
              <a:cs typeface="Arial"/>
            </a:endParaRPr>
          </a:p>
          <a:p>
            <a:pPr marL="1778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ru-RU" sz="1800" kern="0" dirty="0" smtClean="0">
              <a:solidFill>
                <a:schemeClr val="tx2"/>
              </a:solidFill>
              <a:latin typeface="Arial"/>
              <a:cs typeface="Arial"/>
            </a:endParaRPr>
          </a:p>
          <a:p>
            <a:pPr marL="1778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ru-RU" sz="1800" kern="0" dirty="0">
              <a:solidFill>
                <a:schemeClr val="tx2"/>
              </a:solidFill>
              <a:latin typeface="Arial"/>
              <a:cs typeface="Arial"/>
            </a:endParaRPr>
          </a:p>
          <a:p>
            <a:pPr marL="1778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ru-RU" sz="1800" kern="0" dirty="0" smtClean="0">
              <a:solidFill>
                <a:schemeClr val="tx2"/>
              </a:solidFill>
              <a:latin typeface="Arial"/>
              <a:cs typeface="Arial"/>
            </a:endParaRPr>
          </a:p>
          <a:p>
            <a:pPr marL="1778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lang="en-US" altLang="ru-RU" sz="1800" kern="0" dirty="0">
              <a:solidFill>
                <a:schemeClr val="tx2"/>
              </a:solidFill>
              <a:latin typeface="Arial"/>
              <a:cs typeface="Arial"/>
            </a:endParaRPr>
          </a:p>
          <a:p>
            <a:pPr marL="17780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endParaRPr kumimoji="0" lang="ru-RU" altLang="ru-RU" sz="18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/>
              <a:cs typeface="Ari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324725"/>
            <a:ext cx="756084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3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КРИТЕРИИ ОТНЕСЕНИЯ ПРЕДПРИЯТИЙ К СУБЪЕКТАМ МСП</a:t>
            </a:r>
            <a:endParaRPr lang="ru-RU" sz="13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15" descr="D:\User_work\Мои документы\Мои рисунки\мент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454" y="1090694"/>
            <a:ext cx="165618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55576" y="1595620"/>
            <a:ext cx="10170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СТОП  отрасли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267744" y="1627059"/>
            <a:ext cx="6696744" cy="187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indent="-165100">
              <a:spcBef>
                <a:spcPts val="0"/>
              </a:spcBef>
              <a:spcAft>
                <a:spcPts val="600"/>
              </a:spcAft>
            </a:pPr>
            <a:r>
              <a:rPr lang="ru-RU" altLang="ru-RU" sz="1600" dirty="0" smtClean="0">
                <a:solidFill>
                  <a:schemeClr val="tx2"/>
                </a:solidFill>
              </a:rPr>
              <a:t>являющихся </a:t>
            </a:r>
            <a:r>
              <a:rPr lang="ru-RU" altLang="ru-RU" sz="1600" dirty="0">
                <a:solidFill>
                  <a:schemeClr val="tx2"/>
                </a:solidFill>
              </a:rPr>
              <a:t>кредитными организациями, </a:t>
            </a:r>
            <a:endParaRPr lang="en-US" altLang="ru-RU" sz="1600" dirty="0" smtClean="0">
              <a:solidFill>
                <a:schemeClr val="tx2"/>
              </a:solidFill>
            </a:endParaRPr>
          </a:p>
          <a:p>
            <a:pPr indent="-165100">
              <a:spcBef>
                <a:spcPts val="0"/>
              </a:spcBef>
              <a:spcAft>
                <a:spcPts val="600"/>
              </a:spcAft>
            </a:pPr>
            <a:r>
              <a:rPr lang="ru-RU" altLang="ru-RU" sz="1600" dirty="0" smtClean="0">
                <a:solidFill>
                  <a:schemeClr val="tx2"/>
                </a:solidFill>
              </a:rPr>
              <a:t>страховыми организациями, </a:t>
            </a:r>
            <a:endParaRPr lang="en-US" altLang="ru-RU" sz="1600" dirty="0" smtClean="0">
              <a:solidFill>
                <a:schemeClr val="tx2"/>
              </a:solidFill>
            </a:endParaRPr>
          </a:p>
          <a:p>
            <a:pPr indent="-165100">
              <a:spcBef>
                <a:spcPts val="0"/>
              </a:spcBef>
              <a:spcAft>
                <a:spcPts val="600"/>
              </a:spcAft>
            </a:pPr>
            <a:r>
              <a:rPr lang="ru-RU" altLang="ru-RU" sz="1600" dirty="0" smtClean="0">
                <a:solidFill>
                  <a:schemeClr val="tx2"/>
                </a:solidFill>
              </a:rPr>
              <a:t>инвестиционными </a:t>
            </a:r>
            <a:r>
              <a:rPr lang="ru-RU" altLang="ru-RU" sz="1600" dirty="0">
                <a:solidFill>
                  <a:schemeClr val="tx2"/>
                </a:solidFill>
              </a:rPr>
              <a:t>фондами, </a:t>
            </a:r>
            <a:endParaRPr lang="en-US" altLang="ru-RU" sz="1600" dirty="0" smtClean="0">
              <a:solidFill>
                <a:schemeClr val="tx2"/>
              </a:solidFill>
            </a:endParaRPr>
          </a:p>
          <a:p>
            <a:pPr indent="-165100">
              <a:spcBef>
                <a:spcPts val="0"/>
              </a:spcBef>
              <a:spcAft>
                <a:spcPts val="600"/>
              </a:spcAft>
            </a:pPr>
            <a:r>
              <a:rPr lang="ru-RU" altLang="ru-RU" sz="1600" dirty="0" smtClean="0">
                <a:solidFill>
                  <a:schemeClr val="tx2"/>
                </a:solidFill>
              </a:rPr>
              <a:t>НПФ, </a:t>
            </a:r>
            <a:endParaRPr lang="en-US" altLang="ru-RU" sz="1600" dirty="0" smtClean="0">
              <a:solidFill>
                <a:schemeClr val="tx2"/>
              </a:solidFill>
            </a:endParaRPr>
          </a:p>
          <a:p>
            <a:pPr indent="-165100">
              <a:spcBef>
                <a:spcPts val="0"/>
              </a:spcBef>
              <a:spcAft>
                <a:spcPts val="600"/>
              </a:spcAft>
            </a:pPr>
            <a:r>
              <a:rPr lang="ru-RU" altLang="ru-RU" sz="1600" dirty="0" smtClean="0">
                <a:solidFill>
                  <a:schemeClr val="tx2"/>
                </a:solidFill>
              </a:rPr>
              <a:t>профессиональными </a:t>
            </a:r>
            <a:r>
              <a:rPr lang="ru-RU" altLang="ru-RU" sz="1600" dirty="0">
                <a:solidFill>
                  <a:schemeClr val="tx2"/>
                </a:solidFill>
              </a:rPr>
              <a:t>участниками рынка ценных бумаг, ломбардами</a:t>
            </a:r>
            <a:r>
              <a:rPr lang="ru-RU" altLang="ru-RU" sz="1600" dirty="0" smtClean="0">
                <a:solidFill>
                  <a:schemeClr val="tx2"/>
                </a:solidFill>
              </a:rPr>
              <a:t>;</a:t>
            </a:r>
            <a:endParaRPr lang="ru-RU" altLang="ru-RU" sz="1600" dirty="0">
              <a:solidFill>
                <a:schemeClr val="tx2"/>
              </a:solidFill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251520" y="3861048"/>
            <a:ext cx="8712968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spcBef>
                <a:spcPct val="20000"/>
              </a:spcBef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indent="-165100">
              <a:spcBef>
                <a:spcPts val="0"/>
              </a:spcBef>
              <a:spcAft>
                <a:spcPts val="600"/>
              </a:spcAft>
            </a:pPr>
            <a:r>
              <a:rPr lang="ru-RU" altLang="ru-RU" sz="1600" dirty="0" smtClean="0">
                <a:solidFill>
                  <a:schemeClr val="tx2"/>
                </a:solidFill>
              </a:rPr>
              <a:t>являющихся </a:t>
            </a:r>
            <a:r>
              <a:rPr lang="ru-RU" altLang="ru-RU" sz="1600" dirty="0">
                <a:solidFill>
                  <a:schemeClr val="tx2"/>
                </a:solidFill>
              </a:rPr>
              <a:t>участниками соглашений о разделе продукции;</a:t>
            </a:r>
          </a:p>
          <a:p>
            <a:pPr indent="-165100">
              <a:spcBef>
                <a:spcPts val="0"/>
              </a:spcBef>
              <a:spcAft>
                <a:spcPts val="600"/>
              </a:spcAft>
            </a:pPr>
            <a:r>
              <a:rPr lang="ru-RU" altLang="ru-RU" sz="1600" dirty="0" smtClean="0">
                <a:solidFill>
                  <a:schemeClr val="tx2"/>
                </a:solidFill>
              </a:rPr>
              <a:t>осуществляющих </a:t>
            </a:r>
            <a:r>
              <a:rPr lang="ru-RU" altLang="ru-RU" sz="1600" dirty="0">
                <a:solidFill>
                  <a:schemeClr val="tx2"/>
                </a:solidFill>
              </a:rPr>
              <a:t>предпринимательскую деятельность в сфере игорного бизнеса;</a:t>
            </a:r>
          </a:p>
          <a:p>
            <a:pPr indent="-165100">
              <a:spcBef>
                <a:spcPts val="0"/>
              </a:spcBef>
              <a:spcAft>
                <a:spcPts val="600"/>
              </a:spcAft>
            </a:pPr>
            <a:r>
              <a:rPr lang="ru-RU" altLang="ru-RU" sz="1600" dirty="0" smtClean="0">
                <a:solidFill>
                  <a:schemeClr val="tx2"/>
                </a:solidFill>
              </a:rPr>
              <a:t>осуществляющих </a:t>
            </a:r>
            <a:r>
              <a:rPr lang="ru-RU" altLang="ru-RU" sz="1600" b="1" dirty="0">
                <a:solidFill>
                  <a:schemeClr val="accent2"/>
                </a:solidFill>
              </a:rPr>
              <a:t>производство и (или) реализацию подакцизных товаров</a:t>
            </a:r>
            <a:r>
              <a:rPr lang="ru-RU" altLang="ru-RU" sz="1600" dirty="0">
                <a:solidFill>
                  <a:schemeClr val="tx2"/>
                </a:solidFill>
              </a:rPr>
              <a:t>, а также </a:t>
            </a:r>
            <a:r>
              <a:rPr lang="ru-RU" altLang="ru-RU" sz="1600" b="1" dirty="0">
                <a:solidFill>
                  <a:schemeClr val="accent2"/>
                </a:solidFill>
              </a:rPr>
              <a:t>добычу и (или) реализацию полезных ископаемых</a:t>
            </a:r>
            <a:r>
              <a:rPr lang="ru-RU" altLang="ru-RU" sz="1600" dirty="0">
                <a:solidFill>
                  <a:schemeClr val="tx2"/>
                </a:solidFill>
              </a:rPr>
              <a:t>, за исключением общераспространенных полезных ископаемых</a:t>
            </a: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2555776" y="980728"/>
            <a:ext cx="59046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176213" algn="l"/>
                <a:tab pos="268288" algn="l"/>
              </a:tabLs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tabLst>
                <a:tab pos="176213" algn="l"/>
                <a:tab pos="268288" algn="l"/>
              </a:tabLs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tabLst>
                <a:tab pos="176213" algn="l"/>
                <a:tab pos="268288" algn="l"/>
              </a:tabLs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tabLst>
                <a:tab pos="176213" algn="l"/>
                <a:tab pos="268288" algn="l"/>
              </a:tabLs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tabLst>
                <a:tab pos="176213" algn="l"/>
                <a:tab pos="268288" algn="l"/>
              </a:tabLs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6213" algn="l"/>
                <a:tab pos="268288" algn="l"/>
              </a:tabLs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6213" algn="l"/>
                <a:tab pos="268288" algn="l"/>
              </a:tabLs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6213" algn="l"/>
                <a:tab pos="268288" algn="l"/>
              </a:tabLs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6213" algn="l"/>
                <a:tab pos="268288" algn="l"/>
              </a:tabLs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800" dirty="0" smtClean="0">
                <a:solidFill>
                  <a:schemeClr val="bg1">
                    <a:lumMod val="50000"/>
                  </a:schemeClr>
                </a:solidFill>
              </a:rPr>
              <a:t>Господдержка </a:t>
            </a:r>
            <a:r>
              <a:rPr lang="ru-RU" altLang="ru-RU" sz="1800" dirty="0" smtClean="0">
                <a:solidFill>
                  <a:schemeClr val="accent2"/>
                </a:solidFill>
              </a:rPr>
              <a:t>НЕ оказывается </a:t>
            </a:r>
            <a:r>
              <a:rPr lang="ru-RU" altLang="ru-RU" sz="1800" dirty="0" smtClean="0">
                <a:solidFill>
                  <a:schemeClr val="bg1">
                    <a:lumMod val="50000"/>
                  </a:schemeClr>
                </a:solidFill>
              </a:rPr>
              <a:t>в адрес следующих Субъектов МСП</a:t>
            </a:r>
            <a:endParaRPr lang="ru-RU" altLang="ru-RU" sz="1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254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Vbank_Powerpoint_template_Ru_Fin">
  <a:themeElements>
    <a:clrScheme name="2_Vbank_Powerpoint_template_Ru_Fin 14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3874"/>
      </a:accent1>
      <a:accent2>
        <a:srgbClr val="A0C0E2"/>
      </a:accent2>
      <a:accent3>
        <a:srgbClr val="FFFFFF"/>
      </a:accent3>
      <a:accent4>
        <a:srgbClr val="000000"/>
      </a:accent4>
      <a:accent5>
        <a:srgbClr val="AAAEBC"/>
      </a:accent5>
      <a:accent6>
        <a:srgbClr val="91AECD"/>
      </a:accent6>
      <a:hlink>
        <a:srgbClr val="58595B"/>
      </a:hlink>
      <a:folHlink>
        <a:srgbClr val="E7E6DD"/>
      </a:folHlink>
    </a:clrScheme>
    <a:fontScheme name="2_Vbank_Powerpoint_template_Ru_Fi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Vbank_Powerpoint_template_Ru_Fi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Vbank_Powerpoint_template_Ru_Fi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Vbank_Powerpoint_template_Ru_Fi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Vbank_Powerpoint_template_Ru_Fi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Vbank_Powerpoint_template_Ru_Fi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Vbank_Powerpoint_template_Ru_Fi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Vbank_Powerpoint_template_Ru_Fi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Vbank_Powerpoint_template_Ru_Fi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Vbank_Powerpoint_template_Ru_Fi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Vbank_Powerpoint_template_Ru_Fi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Vbank_Powerpoint_template_Ru_Fi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Vbank_Powerpoint_template_Ru_Fi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Vbank_Powerpoint_template_Ru_Fin 13">
        <a:dk1>
          <a:srgbClr val="000000"/>
        </a:dk1>
        <a:lt1>
          <a:srgbClr val="FFFFFF"/>
        </a:lt1>
        <a:dk2>
          <a:srgbClr val="000000"/>
        </a:dk2>
        <a:lt2>
          <a:srgbClr val="58595B"/>
        </a:lt2>
        <a:accent1>
          <a:srgbClr val="003874"/>
        </a:accent1>
        <a:accent2>
          <a:srgbClr val="EC1B34"/>
        </a:accent2>
        <a:accent3>
          <a:srgbClr val="FFFFFF"/>
        </a:accent3>
        <a:accent4>
          <a:srgbClr val="000000"/>
        </a:accent4>
        <a:accent5>
          <a:srgbClr val="AAAEBC"/>
        </a:accent5>
        <a:accent6>
          <a:srgbClr val="D6172E"/>
        </a:accent6>
        <a:hlink>
          <a:srgbClr val="A0C0E2"/>
        </a:hlink>
        <a:folHlink>
          <a:srgbClr val="EC8A1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Vbank_Powerpoint_template_Ru_Fin 14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3874"/>
        </a:accent1>
        <a:accent2>
          <a:srgbClr val="A0C0E2"/>
        </a:accent2>
        <a:accent3>
          <a:srgbClr val="FFFFFF"/>
        </a:accent3>
        <a:accent4>
          <a:srgbClr val="000000"/>
        </a:accent4>
        <a:accent5>
          <a:srgbClr val="AAAEBC"/>
        </a:accent5>
        <a:accent6>
          <a:srgbClr val="91AECD"/>
        </a:accent6>
        <a:hlink>
          <a:srgbClr val="58595B"/>
        </a:hlink>
        <a:folHlink>
          <a:srgbClr val="E7E6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Vbank_Powerpoint_template_Ru_Fin">
  <a:themeElements>
    <a:clrScheme name="Vbank_Powerpoint_template_Ru_Fin 14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3874"/>
      </a:accent1>
      <a:accent2>
        <a:srgbClr val="A0C0E2"/>
      </a:accent2>
      <a:accent3>
        <a:srgbClr val="FFFFFF"/>
      </a:accent3>
      <a:accent4>
        <a:srgbClr val="000000"/>
      </a:accent4>
      <a:accent5>
        <a:srgbClr val="AAAEBC"/>
      </a:accent5>
      <a:accent6>
        <a:srgbClr val="91AECD"/>
      </a:accent6>
      <a:hlink>
        <a:srgbClr val="58595B"/>
      </a:hlink>
      <a:folHlink>
        <a:srgbClr val="E7E6DD"/>
      </a:folHlink>
    </a:clrScheme>
    <a:fontScheme name="Vbank_Powerpoint_template_Ru_Fi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alt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alt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Vbank_Powerpoint_template_Ru_Fi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ank_Powerpoint_template_Ru_Fi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ank_Powerpoint_template_Ru_Fi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ank_Powerpoint_template_Ru_Fi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ank_Powerpoint_template_Ru_Fi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ank_Powerpoint_template_Ru_Fi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13">
        <a:dk1>
          <a:srgbClr val="000000"/>
        </a:dk1>
        <a:lt1>
          <a:srgbClr val="FFFFFF"/>
        </a:lt1>
        <a:dk2>
          <a:srgbClr val="000000"/>
        </a:dk2>
        <a:lt2>
          <a:srgbClr val="58595B"/>
        </a:lt2>
        <a:accent1>
          <a:srgbClr val="003874"/>
        </a:accent1>
        <a:accent2>
          <a:srgbClr val="EC1B34"/>
        </a:accent2>
        <a:accent3>
          <a:srgbClr val="FFFFFF"/>
        </a:accent3>
        <a:accent4>
          <a:srgbClr val="000000"/>
        </a:accent4>
        <a:accent5>
          <a:srgbClr val="AAAEBC"/>
        </a:accent5>
        <a:accent6>
          <a:srgbClr val="D6172E"/>
        </a:accent6>
        <a:hlink>
          <a:srgbClr val="A0C0E2"/>
        </a:hlink>
        <a:folHlink>
          <a:srgbClr val="EC8A1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ank_Powerpoint_template_Ru_Fin 14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3874"/>
        </a:accent1>
        <a:accent2>
          <a:srgbClr val="A0C0E2"/>
        </a:accent2>
        <a:accent3>
          <a:srgbClr val="FFFFFF"/>
        </a:accent3>
        <a:accent4>
          <a:srgbClr val="000000"/>
        </a:accent4>
        <a:accent5>
          <a:srgbClr val="AAAEBC"/>
        </a:accent5>
        <a:accent6>
          <a:srgbClr val="91AECD"/>
        </a:accent6>
        <a:hlink>
          <a:srgbClr val="58595B"/>
        </a:hlink>
        <a:folHlink>
          <a:srgbClr val="E7E6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Vbank_Powerpoint_template_Ru_Fin">
  <a:themeElements>
    <a:clrScheme name="Vbank_Powerpoint_template_Ru_Fin 14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3874"/>
      </a:accent1>
      <a:accent2>
        <a:srgbClr val="A0C0E2"/>
      </a:accent2>
      <a:accent3>
        <a:srgbClr val="FFFFFF"/>
      </a:accent3>
      <a:accent4>
        <a:srgbClr val="000000"/>
      </a:accent4>
      <a:accent5>
        <a:srgbClr val="AAAEBC"/>
      </a:accent5>
      <a:accent6>
        <a:srgbClr val="91AECD"/>
      </a:accent6>
      <a:hlink>
        <a:srgbClr val="58595B"/>
      </a:hlink>
      <a:folHlink>
        <a:srgbClr val="E7E6DD"/>
      </a:folHlink>
    </a:clrScheme>
    <a:fontScheme name="Vbank_Powerpoint_template_Ru_Fi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Vbank_Powerpoint_template_Ru_Fi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ank_Powerpoint_template_Ru_Fi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ank_Powerpoint_template_Ru_Fi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ank_Powerpoint_template_Ru_Fi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ank_Powerpoint_template_Ru_Fi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ank_Powerpoint_template_Ru_Fi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13">
        <a:dk1>
          <a:srgbClr val="000000"/>
        </a:dk1>
        <a:lt1>
          <a:srgbClr val="FFFFFF"/>
        </a:lt1>
        <a:dk2>
          <a:srgbClr val="000000"/>
        </a:dk2>
        <a:lt2>
          <a:srgbClr val="58595B"/>
        </a:lt2>
        <a:accent1>
          <a:srgbClr val="003874"/>
        </a:accent1>
        <a:accent2>
          <a:srgbClr val="EC1B34"/>
        </a:accent2>
        <a:accent3>
          <a:srgbClr val="FFFFFF"/>
        </a:accent3>
        <a:accent4>
          <a:srgbClr val="000000"/>
        </a:accent4>
        <a:accent5>
          <a:srgbClr val="AAAEBC"/>
        </a:accent5>
        <a:accent6>
          <a:srgbClr val="D6172E"/>
        </a:accent6>
        <a:hlink>
          <a:srgbClr val="A0C0E2"/>
        </a:hlink>
        <a:folHlink>
          <a:srgbClr val="EC8A1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ank_Powerpoint_template_Ru_Fin 14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3874"/>
        </a:accent1>
        <a:accent2>
          <a:srgbClr val="A0C0E2"/>
        </a:accent2>
        <a:accent3>
          <a:srgbClr val="FFFFFF"/>
        </a:accent3>
        <a:accent4>
          <a:srgbClr val="000000"/>
        </a:accent4>
        <a:accent5>
          <a:srgbClr val="AAAEBC"/>
        </a:accent5>
        <a:accent6>
          <a:srgbClr val="91AECD"/>
        </a:accent6>
        <a:hlink>
          <a:srgbClr val="58595B"/>
        </a:hlink>
        <a:folHlink>
          <a:srgbClr val="E7E6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Vbank_Powerpoint_template_Ru_Fin">
  <a:themeElements>
    <a:clrScheme name="Vbank_Powerpoint_template_Ru_Fin 14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3874"/>
      </a:accent1>
      <a:accent2>
        <a:srgbClr val="A0C0E2"/>
      </a:accent2>
      <a:accent3>
        <a:srgbClr val="FFFFFF"/>
      </a:accent3>
      <a:accent4>
        <a:srgbClr val="000000"/>
      </a:accent4>
      <a:accent5>
        <a:srgbClr val="AAAEBC"/>
      </a:accent5>
      <a:accent6>
        <a:srgbClr val="91AECD"/>
      </a:accent6>
      <a:hlink>
        <a:srgbClr val="58595B"/>
      </a:hlink>
      <a:folHlink>
        <a:srgbClr val="E7E6DD"/>
      </a:folHlink>
    </a:clrScheme>
    <a:fontScheme name="Vbank_Powerpoint_template_Ru_Fi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Vbank_Powerpoint_template_Ru_Fi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ank_Powerpoint_template_Ru_Fi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ank_Powerpoint_template_Ru_Fi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ank_Powerpoint_template_Ru_Fi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ank_Powerpoint_template_Ru_Fi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ank_Powerpoint_template_Ru_Fi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13">
        <a:dk1>
          <a:srgbClr val="000000"/>
        </a:dk1>
        <a:lt1>
          <a:srgbClr val="FFFFFF"/>
        </a:lt1>
        <a:dk2>
          <a:srgbClr val="000000"/>
        </a:dk2>
        <a:lt2>
          <a:srgbClr val="58595B"/>
        </a:lt2>
        <a:accent1>
          <a:srgbClr val="003874"/>
        </a:accent1>
        <a:accent2>
          <a:srgbClr val="EC1B34"/>
        </a:accent2>
        <a:accent3>
          <a:srgbClr val="FFFFFF"/>
        </a:accent3>
        <a:accent4>
          <a:srgbClr val="000000"/>
        </a:accent4>
        <a:accent5>
          <a:srgbClr val="AAAEBC"/>
        </a:accent5>
        <a:accent6>
          <a:srgbClr val="D6172E"/>
        </a:accent6>
        <a:hlink>
          <a:srgbClr val="A0C0E2"/>
        </a:hlink>
        <a:folHlink>
          <a:srgbClr val="EC8A1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ank_Powerpoint_template_Ru_Fin 14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3874"/>
        </a:accent1>
        <a:accent2>
          <a:srgbClr val="A0C0E2"/>
        </a:accent2>
        <a:accent3>
          <a:srgbClr val="FFFFFF"/>
        </a:accent3>
        <a:accent4>
          <a:srgbClr val="000000"/>
        </a:accent4>
        <a:accent5>
          <a:srgbClr val="AAAEBC"/>
        </a:accent5>
        <a:accent6>
          <a:srgbClr val="91AECD"/>
        </a:accent6>
        <a:hlink>
          <a:srgbClr val="58595B"/>
        </a:hlink>
        <a:folHlink>
          <a:srgbClr val="E7E6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Vbank_Powerpoint_template_Ru_Fin">
  <a:themeElements>
    <a:clrScheme name="Vbank_Powerpoint_template_Ru_Fin 14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3874"/>
      </a:accent1>
      <a:accent2>
        <a:srgbClr val="A0C0E2"/>
      </a:accent2>
      <a:accent3>
        <a:srgbClr val="FFFFFF"/>
      </a:accent3>
      <a:accent4>
        <a:srgbClr val="000000"/>
      </a:accent4>
      <a:accent5>
        <a:srgbClr val="AAAEBC"/>
      </a:accent5>
      <a:accent6>
        <a:srgbClr val="91AECD"/>
      </a:accent6>
      <a:hlink>
        <a:srgbClr val="58595B"/>
      </a:hlink>
      <a:folHlink>
        <a:srgbClr val="E7E6DD"/>
      </a:folHlink>
    </a:clrScheme>
    <a:fontScheme name="Vbank_Powerpoint_template_Ru_Fi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alt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altLang="ru-RU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Vbank_Powerpoint_template_Ru_Fi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ank_Powerpoint_template_Ru_Fi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ank_Powerpoint_template_Ru_Fi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ank_Powerpoint_template_Ru_Fi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ank_Powerpoint_template_Ru_Fi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ank_Powerpoint_template_Ru_Fi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13">
        <a:dk1>
          <a:srgbClr val="000000"/>
        </a:dk1>
        <a:lt1>
          <a:srgbClr val="FFFFFF"/>
        </a:lt1>
        <a:dk2>
          <a:srgbClr val="000000"/>
        </a:dk2>
        <a:lt2>
          <a:srgbClr val="58595B"/>
        </a:lt2>
        <a:accent1>
          <a:srgbClr val="003874"/>
        </a:accent1>
        <a:accent2>
          <a:srgbClr val="EC1B34"/>
        </a:accent2>
        <a:accent3>
          <a:srgbClr val="FFFFFF"/>
        </a:accent3>
        <a:accent4>
          <a:srgbClr val="000000"/>
        </a:accent4>
        <a:accent5>
          <a:srgbClr val="AAAEBC"/>
        </a:accent5>
        <a:accent6>
          <a:srgbClr val="D6172E"/>
        </a:accent6>
        <a:hlink>
          <a:srgbClr val="A0C0E2"/>
        </a:hlink>
        <a:folHlink>
          <a:srgbClr val="EC8A1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ank_Powerpoint_template_Ru_Fin 14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3874"/>
        </a:accent1>
        <a:accent2>
          <a:srgbClr val="A0C0E2"/>
        </a:accent2>
        <a:accent3>
          <a:srgbClr val="FFFFFF"/>
        </a:accent3>
        <a:accent4>
          <a:srgbClr val="000000"/>
        </a:accent4>
        <a:accent5>
          <a:srgbClr val="AAAEBC"/>
        </a:accent5>
        <a:accent6>
          <a:srgbClr val="91AECD"/>
        </a:accent6>
        <a:hlink>
          <a:srgbClr val="58595B"/>
        </a:hlink>
        <a:folHlink>
          <a:srgbClr val="E7E6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7_Vbank_Powerpoint_template_Ru_Fin">
  <a:themeElements>
    <a:clrScheme name="Vbank_Powerpoint_template_Ru_Fin 14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3874"/>
      </a:accent1>
      <a:accent2>
        <a:srgbClr val="A0C0E2"/>
      </a:accent2>
      <a:accent3>
        <a:srgbClr val="FFFFFF"/>
      </a:accent3>
      <a:accent4>
        <a:srgbClr val="000000"/>
      </a:accent4>
      <a:accent5>
        <a:srgbClr val="AAAEBC"/>
      </a:accent5>
      <a:accent6>
        <a:srgbClr val="91AECD"/>
      </a:accent6>
      <a:hlink>
        <a:srgbClr val="58595B"/>
      </a:hlink>
      <a:folHlink>
        <a:srgbClr val="E7E6DD"/>
      </a:folHlink>
    </a:clrScheme>
    <a:fontScheme name="Vbank_Powerpoint_template_Ru_Fi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Vbank_Powerpoint_template_Ru_Fi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ank_Powerpoint_template_Ru_Fi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ank_Powerpoint_template_Ru_Fi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ank_Powerpoint_template_Ru_Fi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ank_Powerpoint_template_Ru_Fi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ank_Powerpoint_template_Ru_Fi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bank_Powerpoint_template_Ru_Fin 13">
        <a:dk1>
          <a:srgbClr val="000000"/>
        </a:dk1>
        <a:lt1>
          <a:srgbClr val="FFFFFF"/>
        </a:lt1>
        <a:dk2>
          <a:srgbClr val="000000"/>
        </a:dk2>
        <a:lt2>
          <a:srgbClr val="58595B"/>
        </a:lt2>
        <a:accent1>
          <a:srgbClr val="003874"/>
        </a:accent1>
        <a:accent2>
          <a:srgbClr val="EC1B34"/>
        </a:accent2>
        <a:accent3>
          <a:srgbClr val="FFFFFF"/>
        </a:accent3>
        <a:accent4>
          <a:srgbClr val="000000"/>
        </a:accent4>
        <a:accent5>
          <a:srgbClr val="AAAEBC"/>
        </a:accent5>
        <a:accent6>
          <a:srgbClr val="D6172E"/>
        </a:accent6>
        <a:hlink>
          <a:srgbClr val="A0C0E2"/>
        </a:hlink>
        <a:folHlink>
          <a:srgbClr val="EC8A1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bank_Powerpoint_template_Ru_Fin 14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3874"/>
        </a:accent1>
        <a:accent2>
          <a:srgbClr val="A0C0E2"/>
        </a:accent2>
        <a:accent3>
          <a:srgbClr val="FFFFFF"/>
        </a:accent3>
        <a:accent4>
          <a:srgbClr val="000000"/>
        </a:accent4>
        <a:accent5>
          <a:srgbClr val="AAAEBC"/>
        </a:accent5>
        <a:accent6>
          <a:srgbClr val="91AECD"/>
        </a:accent6>
        <a:hlink>
          <a:srgbClr val="58595B"/>
        </a:hlink>
        <a:folHlink>
          <a:srgbClr val="E7E6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7187</TotalTime>
  <Words>1439</Words>
  <Application>Microsoft Office PowerPoint</Application>
  <PresentationFormat>Экран (4:3)</PresentationFormat>
  <Paragraphs>365</Paragraphs>
  <Slides>17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7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Тема Office</vt:lpstr>
      <vt:lpstr>2_Vbank_Powerpoint_template_Ru_Fin</vt:lpstr>
      <vt:lpstr>Vbank_Powerpoint_template_Ru_Fin</vt:lpstr>
      <vt:lpstr>3_Vbank_Powerpoint_template_Ru_Fin</vt:lpstr>
      <vt:lpstr>4_Vbank_Powerpoint_template_Ru_Fin</vt:lpstr>
      <vt:lpstr>1_Vbank_Powerpoint_template_Ru_Fin</vt:lpstr>
      <vt:lpstr>7_Vbank_Powerpoint_template_Ru_Fin</vt:lpstr>
      <vt:lpstr>Clip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301</cp:revision>
  <cp:lastPrinted>2017-04-19T15:11:10Z</cp:lastPrinted>
  <dcterms:created xsi:type="dcterms:W3CDTF">2016-05-19T10:47:45Z</dcterms:created>
  <dcterms:modified xsi:type="dcterms:W3CDTF">2017-04-19T15:15:33Z</dcterms:modified>
</cp:coreProperties>
</file>